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24.xml" ContentType="application/vnd.openxmlformats-officedocument.customXmlProperties+xml"/>
  <Override PartName="/customXml/itemProps125.xml" ContentType="application/vnd.openxmlformats-officedocument.customXmlProperties+xml"/>
  <Override PartName="/customXml/itemProps126.xml" ContentType="application/vnd.openxmlformats-officedocument.customXmlProperties+xml"/>
  <Override PartName="/customXml/itemProps127.xml" ContentType="application/vnd.openxmlformats-officedocument.customXmlProperties+xml"/>
  <Override PartName="/customXml/itemProps128.xml" ContentType="application/vnd.openxmlformats-officedocument.customXmlProperties+xml"/>
  <Override PartName="/customXml/itemProps129.xml" ContentType="application/vnd.openxmlformats-officedocument.customXmlProperties+xml"/>
  <Override PartName="/customXml/itemProps130.xml" ContentType="application/vnd.openxmlformats-officedocument.customXmlProperties+xml"/>
  <Override PartName="/customXml/itemProps131.xml" ContentType="application/vnd.openxmlformats-officedocument.customXmlProperties+xml"/>
  <Override PartName="/customXml/itemProps132.xml" ContentType="application/vnd.openxmlformats-officedocument.customXmlProperties+xml"/>
  <Override PartName="/customXml/itemProps133.xml" ContentType="application/vnd.openxmlformats-officedocument.customXmlProperties+xml"/>
  <Override PartName="/customXml/itemProps134.xml" ContentType="application/vnd.openxmlformats-officedocument.customXmlProperties+xml"/>
  <Override PartName="/customXml/itemProps135.xml" ContentType="application/vnd.openxmlformats-officedocument.customXmlProperties+xml"/>
  <Override PartName="/customXml/itemProps136.xml" ContentType="application/vnd.openxmlformats-officedocument.customXmlProperties+xml"/>
  <Override PartName="/customXml/itemProps137.xml" ContentType="application/vnd.openxmlformats-officedocument.customXmlProperties+xml"/>
  <Override PartName="/customXml/itemProps138.xml" ContentType="application/vnd.openxmlformats-officedocument.customXmlProperties+xml"/>
  <Override PartName="/customXml/itemProps139.xml" ContentType="application/vnd.openxmlformats-officedocument.customXmlProperties+xml"/>
  <Override PartName="/customXml/itemProps140.xml" ContentType="application/vnd.openxmlformats-officedocument.customXmlProperties+xml"/>
  <Override PartName="/customXml/itemProps141.xml" ContentType="application/vnd.openxmlformats-officedocument.customXmlProperties+xml"/>
  <Override PartName="/customXml/itemProps142.xml" ContentType="application/vnd.openxmlformats-officedocument.customXmlProperties+xml"/>
  <Override PartName="/customXml/itemProps143.xml" ContentType="application/vnd.openxmlformats-officedocument.customXmlProperties+xml"/>
  <Override PartName="/customXml/itemProps144.xml" ContentType="application/vnd.openxmlformats-officedocument.customXmlProperties+xml"/>
  <Override PartName="/customXml/itemProps145.xml" ContentType="application/vnd.openxmlformats-officedocument.customXmlProperties+xml"/>
  <Override PartName="/customXml/itemProps146.xml" ContentType="application/vnd.openxmlformats-officedocument.customXmlProperties+xml"/>
  <Override PartName="/customXml/itemProps147.xml" ContentType="application/vnd.openxmlformats-officedocument.customXmlProperties+xml"/>
  <Override PartName="/customXml/itemProps148.xml" ContentType="application/vnd.openxmlformats-officedocument.customXmlProperties+xml"/>
  <Override PartName="/customXml/itemProps149.xml" ContentType="application/vnd.openxmlformats-officedocument.customXmlProperties+xml"/>
  <Override PartName="/customXml/itemProps150.xml" ContentType="application/vnd.openxmlformats-officedocument.customXmlProperties+xml"/>
  <Override PartName="/customXml/itemProps151.xml" ContentType="application/vnd.openxmlformats-officedocument.customXmlProperties+xml"/>
  <Override PartName="/customXml/itemProps152.xml" ContentType="application/vnd.openxmlformats-officedocument.customXmlProperties+xml"/>
  <Override PartName="/customXml/itemProps153.xml" ContentType="application/vnd.openxmlformats-officedocument.customXmlProperties+xml"/>
  <Override PartName="/customXml/itemProps154.xml" ContentType="application/vnd.openxmlformats-officedocument.customXmlProperties+xml"/>
  <Override PartName="/customXml/itemProps155.xml" ContentType="application/vnd.openxmlformats-officedocument.customXmlProperties+xml"/>
  <Override PartName="/customXml/itemProps156.xml" ContentType="application/vnd.openxmlformats-officedocument.customXmlProperties+xml"/>
  <Override PartName="/customXml/itemProps157.xml" ContentType="application/vnd.openxmlformats-officedocument.customXmlProperties+xml"/>
  <Override PartName="/customXml/itemProps158.xml" ContentType="application/vnd.openxmlformats-officedocument.customXmlProperties+xml"/>
  <Override PartName="/customXml/itemProps159.xml" ContentType="application/vnd.openxmlformats-officedocument.customXmlProperties+xml"/>
  <Override PartName="/customXml/itemProps160.xml" ContentType="application/vnd.openxmlformats-officedocument.customXmlProperties+xml"/>
  <Override PartName="/customXml/itemProps161.xml" ContentType="application/vnd.openxmlformats-officedocument.customXmlProperties+xml"/>
  <Override PartName="/customXml/itemProps162.xml" ContentType="application/vnd.openxmlformats-officedocument.customXmlProperties+xml"/>
  <Override PartName="/customXml/itemProps163.xml" ContentType="application/vnd.openxmlformats-officedocument.customXmlProperties+xml"/>
  <Override PartName="/customXml/itemProps164.xml" ContentType="application/vnd.openxmlformats-officedocument.customXmlProperties+xml"/>
  <Override PartName="/customXml/itemProps165.xml" ContentType="application/vnd.openxmlformats-officedocument.customXmlProperties+xml"/>
  <Override PartName="/customXml/itemProps166.xml" ContentType="application/vnd.openxmlformats-officedocument.customXmlProperties+xml"/>
  <Override PartName="/customXml/itemProps167.xml" ContentType="application/vnd.openxmlformats-officedocument.customXmlProperties+xml"/>
  <Override PartName="/customXml/itemProps168.xml" ContentType="application/vnd.openxmlformats-officedocument.customXmlProperties+xml"/>
  <Override PartName="/customXml/itemProps169.xml" ContentType="application/vnd.openxmlformats-officedocument.customXmlProperties+xml"/>
  <Override PartName="/customXml/itemProps170.xml" ContentType="application/vnd.openxmlformats-officedocument.customXmlProperties+xml"/>
  <Override PartName="/customXml/itemProps171.xml" ContentType="application/vnd.openxmlformats-officedocument.customXmlProperties+xml"/>
  <Override PartName="/customXml/itemProps172.xml" ContentType="application/vnd.openxmlformats-officedocument.customXmlProperties+xml"/>
  <Override PartName="/customXml/itemProps173.xml" ContentType="application/vnd.openxmlformats-officedocument.customXmlProperties+xml"/>
  <Override PartName="/customXml/itemProps174.xml" ContentType="application/vnd.openxmlformats-officedocument.customXmlProperties+xml"/>
  <Override PartName="/customXml/itemProps175.xml" ContentType="application/vnd.openxmlformats-officedocument.customXmlProperties+xml"/>
  <Override PartName="/customXml/itemProps176.xml" ContentType="application/vnd.openxmlformats-officedocument.customXmlProperties+xml"/>
  <Override PartName="/customXml/itemProps177.xml" ContentType="application/vnd.openxmlformats-officedocument.customXmlProperties+xml"/>
  <Override PartName="/customXml/itemProps178.xml" ContentType="application/vnd.openxmlformats-officedocument.customXmlProperties+xml"/>
  <Override PartName="/customXml/itemProps179.xml" ContentType="application/vnd.openxmlformats-officedocument.customXmlProperties+xml"/>
  <Override PartName="/customXml/itemProps180.xml" ContentType="application/vnd.openxmlformats-officedocument.customXmlProperties+xml"/>
  <Override PartName="/customXml/itemProps181.xml" ContentType="application/vnd.openxmlformats-officedocument.customXmlProperties+xml"/>
  <Override PartName="/customXml/itemProps182.xml" ContentType="application/vnd.openxmlformats-officedocument.customXmlProperties+xml"/>
  <Override PartName="/customXml/itemProps183.xml" ContentType="application/vnd.openxmlformats-officedocument.customXmlProperties+xml"/>
  <Override PartName="/customXml/itemProps184.xml" ContentType="application/vnd.openxmlformats-officedocument.customXmlProperties+xml"/>
  <Override PartName="/customXml/itemProps185.xml" ContentType="application/vnd.openxmlformats-officedocument.customXmlProperties+xml"/>
  <Override PartName="/customXml/itemProps186.xml" ContentType="application/vnd.openxmlformats-officedocument.customXmlProperties+xml"/>
  <Override PartName="/customXml/itemProps187.xml" ContentType="application/vnd.openxmlformats-officedocument.customXmlProperties+xml"/>
  <Override PartName="/customXml/itemProps188.xml" ContentType="application/vnd.openxmlformats-officedocument.customXmlProperties+xml"/>
  <Override PartName="/customXml/itemProps189.xml" ContentType="application/vnd.openxmlformats-officedocument.customXmlProperties+xml"/>
  <Override PartName="/customXml/itemProps190.xml" ContentType="application/vnd.openxmlformats-officedocument.customXmlProperties+xml"/>
  <Override PartName="/customXml/itemProps191.xml" ContentType="application/vnd.openxmlformats-officedocument.customXmlProperties+xml"/>
  <Override PartName="/customXml/itemProps192.xml" ContentType="application/vnd.openxmlformats-officedocument.customXmlProperties+xml"/>
  <Override PartName="/customXml/itemProps193.xml" ContentType="application/vnd.openxmlformats-officedocument.customXmlProperties+xml"/>
  <Override PartName="/customXml/itemProps194.xml" ContentType="application/vnd.openxmlformats-officedocument.customXmlProperties+xml"/>
  <Override PartName="/customXml/itemProps195.xml" ContentType="application/vnd.openxmlformats-officedocument.customXmlProperties+xml"/>
  <Override PartName="/customXml/itemProps196.xml" ContentType="application/vnd.openxmlformats-officedocument.customXmlProperties+xml"/>
  <Override PartName="/customXml/itemProps197.xml" ContentType="application/vnd.openxmlformats-officedocument.customXmlProperties+xml"/>
  <Override PartName="/customXml/itemProps198.xml" ContentType="application/vnd.openxmlformats-officedocument.customXmlProperties+xml"/>
  <Override PartName="/customXml/itemProps199.xml" ContentType="application/vnd.openxmlformats-officedocument.customXmlProperties+xml"/>
  <Override PartName="/customXml/itemProps200.xml" ContentType="application/vnd.openxmlformats-officedocument.customXmlProperties+xml"/>
  <Override PartName="/customXml/itemProps201.xml" ContentType="application/vnd.openxmlformats-officedocument.customXmlProperties+xml"/>
  <Override PartName="/customXml/itemProps202.xml" ContentType="application/vnd.openxmlformats-officedocument.customXmlProperties+xml"/>
  <Override PartName="/customXml/itemProps203.xml" ContentType="application/vnd.openxmlformats-officedocument.customXmlProperties+xml"/>
  <Override PartName="/customXml/itemProps204.xml" ContentType="application/vnd.openxmlformats-officedocument.customXmlProperties+xml"/>
  <Override PartName="/customXml/itemProps205.xml" ContentType="application/vnd.openxmlformats-officedocument.customXmlProperties+xml"/>
  <Override PartName="/customXml/itemProps206.xml" ContentType="application/vnd.openxmlformats-officedocument.customXmlProperties+xml"/>
  <Override PartName="/customXml/itemProps207.xml" ContentType="application/vnd.openxmlformats-officedocument.customXmlProperties+xml"/>
  <Override PartName="/customXml/itemProps208.xml" ContentType="application/vnd.openxmlformats-officedocument.customXmlProperties+xml"/>
  <Override PartName="/customXml/itemProps209.xml" ContentType="application/vnd.openxmlformats-officedocument.customXmlProperties+xml"/>
  <Override PartName="/customXml/itemProps210.xml" ContentType="application/vnd.openxmlformats-officedocument.customXmlProperties+xml"/>
  <Override PartName="/customXml/itemProps211.xml" ContentType="application/vnd.openxmlformats-officedocument.customXmlProperties+xml"/>
  <Override PartName="/customXml/itemProps212.xml" ContentType="application/vnd.openxmlformats-officedocument.customXmlProperties+xml"/>
  <Override PartName="/customXml/itemProps213.xml" ContentType="application/vnd.openxmlformats-officedocument.customXmlProperties+xml"/>
  <Override PartName="/customXml/itemProps214.xml" ContentType="application/vnd.openxmlformats-officedocument.customXmlProperties+xml"/>
  <Override PartName="/customXml/itemProps215.xml" ContentType="application/vnd.openxmlformats-officedocument.customXmlProperties+xml"/>
  <Override PartName="/customXml/itemProps216.xml" ContentType="application/vnd.openxmlformats-officedocument.customXmlProperties+xml"/>
  <Override PartName="/customXml/itemProps217.xml" ContentType="application/vnd.openxmlformats-officedocument.customXmlProperties+xml"/>
  <Override PartName="/customXml/itemProps218.xml" ContentType="application/vnd.openxmlformats-officedocument.customXmlProperties+xml"/>
  <Override PartName="/customXml/itemProps219.xml" ContentType="application/vnd.openxmlformats-officedocument.customXmlProperties+xml"/>
  <Override PartName="/customXml/itemProps220.xml" ContentType="application/vnd.openxmlformats-officedocument.customXmlProperties+xml"/>
  <Override PartName="/customXml/itemProps221.xml" ContentType="application/vnd.openxmlformats-officedocument.customXmlProperties+xml"/>
  <Override PartName="/customXml/itemProps222.xml" ContentType="application/vnd.openxmlformats-officedocument.customXmlProperties+xml"/>
  <Override PartName="/customXml/itemProps223.xml" ContentType="application/vnd.openxmlformats-officedocument.customXmlProperties+xml"/>
  <Override PartName="/customXml/itemProps224.xml" ContentType="application/vnd.openxmlformats-officedocument.customXmlProperties+xml"/>
  <Override PartName="/customXml/itemProps225.xml" ContentType="application/vnd.openxmlformats-officedocument.customXmlProperties+xml"/>
  <Override PartName="/customXml/itemProps226.xml" ContentType="application/vnd.openxmlformats-officedocument.customXmlProperties+xml"/>
  <Override PartName="/customXml/itemProps227.xml" ContentType="application/vnd.openxmlformats-officedocument.customXmlProperties+xml"/>
  <Override PartName="/customXml/itemProps228.xml" ContentType="application/vnd.openxmlformats-officedocument.customXmlProperties+xml"/>
  <Override PartName="/customXml/itemProps229.xml" ContentType="application/vnd.openxmlformats-officedocument.customXmlProperties+xml"/>
  <Override PartName="/customXml/itemProps230.xml" ContentType="application/vnd.openxmlformats-officedocument.customXmlProperties+xml"/>
  <Override PartName="/customXml/itemProps231.xml" ContentType="application/vnd.openxmlformats-officedocument.customXmlProperties+xml"/>
  <Override PartName="/customXml/itemProps232.xml" ContentType="application/vnd.openxmlformats-officedocument.customXmlProperties+xml"/>
  <Override PartName="/customXml/itemProps233.xml" ContentType="application/vnd.openxmlformats-officedocument.customXmlProperties+xml"/>
  <Override PartName="/customXml/itemProps234.xml" ContentType="application/vnd.openxmlformats-officedocument.customXmlProperties+xml"/>
  <Override PartName="/customXml/itemProps235.xml" ContentType="application/vnd.openxmlformats-officedocument.customXmlProperties+xml"/>
  <Override PartName="/customXml/itemProps236.xml" ContentType="application/vnd.openxmlformats-officedocument.customXmlProperties+xml"/>
  <Override PartName="/customXml/itemProps237.xml" ContentType="application/vnd.openxmlformats-officedocument.customXmlProperties+xml"/>
  <Override PartName="/customXml/itemProps238.xml" ContentType="application/vnd.openxmlformats-officedocument.customXmlProperties+xml"/>
  <Override PartName="/customXml/itemProps239.xml" ContentType="application/vnd.openxmlformats-officedocument.customXmlProperties+xml"/>
  <Override PartName="/customXml/itemProps240.xml" ContentType="application/vnd.openxmlformats-officedocument.customXmlProperties+xml"/>
  <Override PartName="/customXml/itemProps241.xml" ContentType="application/vnd.openxmlformats-officedocument.customXmlProperties+xml"/>
  <Override PartName="/customXml/itemProps242.xml" ContentType="application/vnd.openxmlformats-officedocument.customXmlProperties+xml"/>
  <Override PartName="/customXml/itemProps243.xml" ContentType="application/vnd.openxmlformats-officedocument.customXmlProperties+xml"/>
  <Override PartName="/customXml/itemProps244.xml" ContentType="application/vnd.openxmlformats-officedocument.customXmlProperties+xml"/>
  <Override PartName="/customXml/itemProps245.xml" ContentType="application/vnd.openxmlformats-officedocument.customXmlProperties+xml"/>
  <Override PartName="/customXml/itemProps246.xml" ContentType="application/vnd.openxmlformats-officedocument.customXmlProperties+xml"/>
  <Override PartName="/customXml/itemProps247.xml" ContentType="application/vnd.openxmlformats-officedocument.customXmlProperties+xml"/>
  <Override PartName="/customXml/itemProps248.xml" ContentType="application/vnd.openxmlformats-officedocument.customXmlProperties+xml"/>
  <Override PartName="/customXml/itemProps249.xml" ContentType="application/vnd.openxmlformats-officedocument.customXmlProperties+xml"/>
  <Override PartName="/customXml/itemProps250.xml" ContentType="application/vnd.openxmlformats-officedocument.customXmlProperties+xml"/>
  <Override PartName="/customXml/itemProps251.xml" ContentType="application/vnd.openxmlformats-officedocument.customXmlProperties+xml"/>
  <Override PartName="/customXml/itemProps252.xml" ContentType="application/vnd.openxmlformats-officedocument.customXmlProperties+xml"/>
  <Override PartName="/customXml/itemProps253.xml" ContentType="application/vnd.openxmlformats-officedocument.customXmlProperties+xml"/>
  <Override PartName="/customXml/itemProps254.xml" ContentType="application/vnd.openxmlformats-officedocument.customXmlProperties+xml"/>
  <Override PartName="/customXml/itemProps255.xml" ContentType="application/vnd.openxmlformats-officedocument.customXmlProperties+xml"/>
  <Override PartName="/customXml/itemProps256.xml" ContentType="application/vnd.openxmlformats-officedocument.customXmlProperties+xml"/>
  <Override PartName="/customXml/itemProps257.xml" ContentType="application/vnd.openxmlformats-officedocument.customXmlProperties+xml"/>
  <Override PartName="/customXml/itemProps258.xml" ContentType="application/vnd.openxmlformats-officedocument.customXmlProperties+xml"/>
  <Override PartName="/customXml/itemProps259.xml" ContentType="application/vnd.openxmlformats-officedocument.customXmlProperties+xml"/>
  <Override PartName="/customXml/itemProps260.xml" ContentType="application/vnd.openxmlformats-officedocument.customXmlProperties+xml"/>
  <Override PartName="/customXml/itemProps261.xml" ContentType="application/vnd.openxmlformats-officedocument.customXmlProperties+xml"/>
  <Override PartName="/customXml/itemProps262.xml" ContentType="application/vnd.openxmlformats-officedocument.customXmlProperties+xml"/>
  <Override PartName="/customXml/itemProps263.xml" ContentType="application/vnd.openxmlformats-officedocument.customXmlProperties+xml"/>
  <Override PartName="/customXml/itemProps264.xml" ContentType="application/vnd.openxmlformats-officedocument.customXmlProperties+xml"/>
  <Override PartName="/customXml/itemProps265.xml" ContentType="application/vnd.openxmlformats-officedocument.customXmlProperties+xml"/>
  <Override PartName="/customXml/itemProps266.xml" ContentType="application/vnd.openxmlformats-officedocument.customXmlProperties+xml"/>
  <Override PartName="/customXml/itemProps267.xml" ContentType="application/vnd.openxmlformats-officedocument.customXmlProperties+xml"/>
  <Override PartName="/customXml/itemProps268.xml" ContentType="application/vnd.openxmlformats-officedocument.customXmlProperties+xml"/>
  <Override PartName="/customXml/itemProps269.xml" ContentType="application/vnd.openxmlformats-officedocument.customXmlProperties+xml"/>
  <Override PartName="/customXml/itemProps270.xml" ContentType="application/vnd.openxmlformats-officedocument.customXmlProperties+xml"/>
  <Override PartName="/customXml/itemProps271.xml" ContentType="application/vnd.openxmlformats-officedocument.customXmlProperties+xml"/>
  <Override PartName="/customXml/itemProps272.xml" ContentType="application/vnd.openxmlformats-officedocument.customXmlProperties+xml"/>
  <Override PartName="/customXml/itemProps273.xml" ContentType="application/vnd.openxmlformats-officedocument.customXmlProperties+xml"/>
  <Override PartName="/customXml/itemProps274.xml" ContentType="application/vnd.openxmlformats-officedocument.customXmlProperties+xml"/>
  <Override PartName="/customXml/itemProps275.xml" ContentType="application/vnd.openxmlformats-officedocument.customXmlProperties+xml"/>
  <Override PartName="/customXml/itemProps276.xml" ContentType="application/vnd.openxmlformats-officedocument.customXmlProperties+xml"/>
  <Override PartName="/customXml/itemProps277.xml" ContentType="application/vnd.openxmlformats-officedocument.customXmlProperties+xml"/>
  <Override PartName="/customXml/itemProps278.xml" ContentType="application/vnd.openxmlformats-officedocument.customXmlProperties+xml"/>
  <Override PartName="/customXml/itemProps279.xml" ContentType="application/vnd.openxmlformats-officedocument.customXmlProperties+xml"/>
  <Override PartName="/customXml/itemProps280.xml" ContentType="application/vnd.openxmlformats-officedocument.customXmlProperties+xml"/>
  <Override PartName="/customXml/itemProps281.xml" ContentType="application/vnd.openxmlformats-officedocument.customXmlProperties+xml"/>
  <Override PartName="/customXml/itemProps282.xml" ContentType="application/vnd.openxmlformats-officedocument.customXmlProperties+xml"/>
  <Override PartName="/customXml/itemProps28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2.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3.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media/image60.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284"/>
    <p:sldMasterId id="2147483964" r:id="rId285"/>
    <p:sldMasterId id="2147484015" r:id="rId286"/>
    <p:sldMasterId id="2147484073" r:id="rId287"/>
  </p:sldMasterIdLst>
  <p:notesMasterIdLst>
    <p:notesMasterId r:id="rId297"/>
  </p:notesMasterIdLst>
  <p:handoutMasterIdLst>
    <p:handoutMasterId r:id="rId298"/>
  </p:handoutMasterIdLst>
  <p:sldIdLst>
    <p:sldId id="1158" r:id="rId288"/>
    <p:sldId id="2134805301" r:id="rId289"/>
    <p:sldId id="2134805306" r:id="rId290"/>
    <p:sldId id="2134805307" r:id="rId291"/>
    <p:sldId id="2134805189" r:id="rId292"/>
    <p:sldId id="2134805190" r:id="rId293"/>
    <p:sldId id="2134805304" r:id="rId294"/>
    <p:sldId id="2134805308" r:id="rId295"/>
    <p:sldId id="2134805305" r:id="rId296"/>
  </p:sldIdLst>
  <p:sldSz cx="10688638" cy="756285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Kelly" initials="CK" lastIdx="6" clrIdx="0">
    <p:extLst>
      <p:ext uri="{19B8F6BF-5375-455C-9EA6-DF929625EA0E}">
        <p15:presenceInfo xmlns:p15="http://schemas.microsoft.com/office/powerpoint/2012/main" userId="S::kelly@desantisbreindel.com::0ba36512-d3aa-4618-a14f-0c03f6c068d9" providerId="AD"/>
      </p:ext>
    </p:extLst>
  </p:cmAuthor>
  <p:cmAuthor id="2" name="Duckers, Sean" initials="DS" lastIdx="3" clrIdx="1">
    <p:extLst>
      <p:ext uri="{19B8F6BF-5375-455C-9EA6-DF929625EA0E}">
        <p15:presenceInfo xmlns:p15="http://schemas.microsoft.com/office/powerpoint/2012/main" userId="S::sean.duckers@fticonsulting.com::f7cfb8ec-333f-4603-8401-ac575a9487f0" providerId="AD"/>
      </p:ext>
    </p:extLst>
  </p:cmAuthor>
  <p:cmAuthor id="3" name="Garbellini, Chiara" initials="GC" lastIdx="7" clrIdx="2">
    <p:extLst>
      <p:ext uri="{19B8F6BF-5375-455C-9EA6-DF929625EA0E}">
        <p15:presenceInfo xmlns:p15="http://schemas.microsoft.com/office/powerpoint/2012/main" userId="S::chiara.garbellini@fticonsulting.com::eca39176-5833-4e3d-8326-976d41b0eba5" providerId="AD"/>
      </p:ext>
    </p:extLst>
  </p:cmAuthor>
  <p:cmAuthor id="4" name="Brooks, Nicholas" initials="BN" lastIdx="33" clrIdx="3">
    <p:extLst>
      <p:ext uri="{19B8F6BF-5375-455C-9EA6-DF929625EA0E}">
        <p15:presenceInfo xmlns:p15="http://schemas.microsoft.com/office/powerpoint/2012/main" userId="S::nicholas.brooks@fticonsulting.com::35b7c3ca-a03d-4467-ace6-ffbe7937bb0e" providerId="AD"/>
      </p:ext>
    </p:extLst>
  </p:cmAuthor>
  <p:cmAuthor id="5" name="Martin Scargill" initials="MS" lastIdx="5" clrIdx="4">
    <p:extLst>
      <p:ext uri="{19B8F6BF-5375-455C-9EA6-DF929625EA0E}">
        <p15:presenceInfo xmlns:p15="http://schemas.microsoft.com/office/powerpoint/2012/main" userId="S::Martin.Scargill@centrica-sl.co.uk::78167c79-d3b2-4793-899d-2ced6bf5a70b" providerId="AD"/>
      </p:ext>
    </p:extLst>
  </p:cmAuthor>
  <p:cmAuthor id="6" name="Chris Wright" initials="CW" lastIdx="14" clrIdx="5">
    <p:extLst>
      <p:ext uri="{19B8F6BF-5375-455C-9EA6-DF929625EA0E}">
        <p15:presenceInfo xmlns:p15="http://schemas.microsoft.com/office/powerpoint/2012/main" userId="S::Chris.Wright3@centrica.com::3c1ebd0a-6e5b-4671-8515-d63fb44a8a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84B"/>
    <a:srgbClr val="92D050"/>
    <a:srgbClr val="008FBE"/>
    <a:srgbClr val="0067BE"/>
    <a:srgbClr val="98D1FF"/>
    <a:srgbClr val="0067B1"/>
    <a:srgbClr val="E1523D"/>
    <a:srgbClr val="F6CFCA"/>
    <a:srgbClr val="CFD1D1"/>
    <a:srgbClr val="5781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FTI PowerPoint Standard Table Style">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0" cmpd="sng">
              <a:solidFill>
                <a:schemeClr val="lt1"/>
              </a:solidFill>
            </a:ln>
          </a:bottom>
          <a:insideH>
            <a:ln w="0" cmpd="sng">
              <a:solidFill>
                <a:schemeClr val="lt1"/>
              </a:solidFill>
            </a:ln>
          </a:insideH>
          <a:insideV>
            <a:ln w="12700" cmpd="sng">
              <a:solidFill>
                <a:srgbClr val="CFD1D1"/>
              </a:solidFill>
            </a:ln>
          </a:insideV>
        </a:tcBdr>
        <a:fill>
          <a:solidFill>
            <a:srgbClr val="EEEEEE"/>
          </a:solidFill>
        </a:fill>
      </a:tcStyle>
    </a:wholeTbl>
    <a:band1H>
      <a:tcStyle>
        <a:tcBdr/>
        <a:fill>
          <a:solidFill>
            <a:schemeClr val="bg1"/>
          </a:solidFill>
        </a:fill>
      </a:tcStyle>
    </a:band1H>
    <a:band2H>
      <a:tcStyle>
        <a:tcBdr/>
      </a:tcStyle>
    </a:band2H>
    <a:band1V>
      <a:tcStyle>
        <a:tcBdr/>
        <a:fill>
          <a:solidFill>
            <a:srgbClr val="EEEEEE"/>
          </a:solidFill>
        </a:fill>
      </a:tcStyle>
    </a:band1V>
    <a:band2V>
      <a:tcStyle>
        <a:tcBdr/>
      </a:tcStyle>
    </a:band2V>
    <a:lastCol>
      <a:tcTxStyle>
        <a:fontRef idx="major">
          <a:prstClr val="black"/>
        </a:fontRef>
        <a:schemeClr val="lt1"/>
      </a:tcTxStyle>
      <a:tcStyle>
        <a:tcBdr/>
        <a:fill>
          <a:solidFill>
            <a:schemeClr val="bg1"/>
          </a:solidFill>
        </a:fill>
      </a:tcStyle>
    </a:lastCol>
    <a:firstCol>
      <a:tcTxStyle>
        <a:fontRef idx="major">
          <a:prstClr val="black"/>
        </a:fontRef>
        <a:schemeClr val="lt1"/>
      </a:tcTxStyle>
      <a:tcStyle>
        <a:tcBdr/>
        <a:fill>
          <a:solidFill>
            <a:schemeClr val="bg1"/>
          </a:solidFill>
        </a:fill>
      </a:tcStyle>
    </a:firstCol>
    <a:lastRow>
      <a:tcTxStyle>
        <a:fontRef idx="major">
          <a:prstClr val="black"/>
        </a:fontRef>
        <a:schemeClr val="accent2"/>
      </a:tcTxStyle>
      <a:tcStyle>
        <a:tcBdr>
          <a:top>
            <a:ln w="12700" cmpd="sng">
              <a:solidFill>
                <a:schemeClr val="dk1"/>
              </a:solidFill>
            </a:ln>
          </a:top>
          <a:insideH>
            <a:ln w="0" cmpd="sng">
              <a:solidFill>
                <a:schemeClr val="lt1"/>
              </a:solidFill>
            </a:ln>
          </a:insideH>
        </a:tcBdr>
        <a:fill>
          <a:solidFill>
            <a:schemeClr val="bg1"/>
          </a:solidFill>
        </a:fill>
      </a:tcStyle>
    </a:lastRow>
    <a:firstRow>
      <a:tcTxStyle>
        <a:fontRef idx="major">
          <a:prstClr val="black"/>
        </a:fontRef>
        <a:schemeClr val="accent2"/>
      </a:tcTxStyle>
      <a:tcStyle>
        <a:tcBdr>
          <a:bottom>
            <a:ln w="12700" cmpd="sng">
              <a:solidFill>
                <a:srgbClr val="CFD1D1"/>
              </a:solidFill>
            </a:ln>
          </a:bottom>
          <a:insideH>
            <a:ln w="0" cmpd="sng">
              <a:solidFill>
                <a:schemeClr val="lt1"/>
              </a:solidFill>
            </a:ln>
          </a:insideH>
          <a:insideV>
            <a:ln w="12700" cmpd="sng">
              <a:solidFill>
                <a:srgbClr val="FFFFFF"/>
              </a:solidFill>
            </a:ln>
          </a:insideV>
        </a:tcBdr>
        <a:fill>
          <a:solidFill>
            <a:schemeClr val="bg1"/>
          </a:solidFill>
        </a:fill>
      </a:tcStyle>
    </a:firstRow>
  </a:tblStyle>
  <a:tblStyle styleId="{0A7431AF-0054-44FE-B905-994AC2BD7996}" styleName="FTI PowerPoint Blank Table Sty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538" autoAdjust="0"/>
    <p:restoredTop sz="93792" autoAdjust="0"/>
  </p:normalViewPr>
  <p:slideViewPr>
    <p:cSldViewPr snapToGrid="0" snapToObjects="1" showGuides="1">
      <p:cViewPr varScale="1">
        <p:scale>
          <a:sx n="60" d="100"/>
          <a:sy n="60" d="100"/>
        </p:scale>
        <p:origin x="796" y="60"/>
      </p:cViewPr>
      <p:guideLst/>
    </p:cSldViewPr>
  </p:slideViewPr>
  <p:outlineViewPr>
    <p:cViewPr>
      <p:scale>
        <a:sx n="33" d="100"/>
        <a:sy n="33" d="100"/>
      </p:scale>
      <p:origin x="0" y="-81204"/>
    </p:cViewPr>
  </p:outlin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142" d="100"/>
          <a:sy n="142" d="100"/>
        </p:scale>
        <p:origin x="3704" y="17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customXml" Target="../customXml/item117.xml"/><Relationship Id="rId299" Type="http://schemas.openxmlformats.org/officeDocument/2006/relationships/commentAuthors" Target="commentAuthors.xml"/><Relationship Id="rId303" Type="http://schemas.openxmlformats.org/officeDocument/2006/relationships/tableStyles" Target="tableStyles.xml"/><Relationship Id="rId21" Type="http://schemas.openxmlformats.org/officeDocument/2006/relationships/customXml" Target="../customXml/item21.xml"/><Relationship Id="rId42" Type="http://schemas.openxmlformats.org/officeDocument/2006/relationships/customXml" Target="../customXml/item42.xml"/><Relationship Id="rId63" Type="http://schemas.openxmlformats.org/officeDocument/2006/relationships/customXml" Target="../customXml/item63.xml"/><Relationship Id="rId84" Type="http://schemas.openxmlformats.org/officeDocument/2006/relationships/customXml" Target="../customXml/item84.xml"/><Relationship Id="rId138" Type="http://schemas.openxmlformats.org/officeDocument/2006/relationships/customXml" Target="../customXml/item138.xml"/><Relationship Id="rId159" Type="http://schemas.openxmlformats.org/officeDocument/2006/relationships/customXml" Target="../customXml/item159.xml"/><Relationship Id="rId170" Type="http://schemas.openxmlformats.org/officeDocument/2006/relationships/customXml" Target="../customXml/item170.xml"/><Relationship Id="rId191" Type="http://schemas.openxmlformats.org/officeDocument/2006/relationships/customXml" Target="../customXml/item191.xml"/><Relationship Id="rId205" Type="http://schemas.openxmlformats.org/officeDocument/2006/relationships/customXml" Target="../customXml/item205.xml"/><Relationship Id="rId226" Type="http://schemas.openxmlformats.org/officeDocument/2006/relationships/customXml" Target="../customXml/item226.xml"/><Relationship Id="rId247" Type="http://schemas.openxmlformats.org/officeDocument/2006/relationships/customXml" Target="../customXml/item247.xml"/><Relationship Id="rId107" Type="http://schemas.openxmlformats.org/officeDocument/2006/relationships/customXml" Target="../customXml/item107.xml"/><Relationship Id="rId268" Type="http://schemas.openxmlformats.org/officeDocument/2006/relationships/customXml" Target="../customXml/item268.xml"/><Relationship Id="rId289" Type="http://schemas.openxmlformats.org/officeDocument/2006/relationships/slide" Target="slides/slide2.xml"/><Relationship Id="rId11" Type="http://schemas.openxmlformats.org/officeDocument/2006/relationships/customXml" Target="../customXml/item11.xml"/><Relationship Id="rId32" Type="http://schemas.openxmlformats.org/officeDocument/2006/relationships/customXml" Target="../customXml/item32.xml"/><Relationship Id="rId53" Type="http://schemas.openxmlformats.org/officeDocument/2006/relationships/customXml" Target="../customXml/item53.xml"/><Relationship Id="rId74" Type="http://schemas.openxmlformats.org/officeDocument/2006/relationships/customXml" Target="../customXml/item74.xml"/><Relationship Id="rId128" Type="http://schemas.openxmlformats.org/officeDocument/2006/relationships/customXml" Target="../customXml/item128.xml"/><Relationship Id="rId149" Type="http://schemas.openxmlformats.org/officeDocument/2006/relationships/customXml" Target="../customXml/item149.xml"/><Relationship Id="rId5" Type="http://schemas.openxmlformats.org/officeDocument/2006/relationships/customXml" Target="../customXml/item5.xml"/><Relationship Id="rId95" Type="http://schemas.openxmlformats.org/officeDocument/2006/relationships/customXml" Target="../customXml/item95.xml"/><Relationship Id="rId160" Type="http://schemas.openxmlformats.org/officeDocument/2006/relationships/customXml" Target="../customXml/item160.xml"/><Relationship Id="rId181" Type="http://schemas.openxmlformats.org/officeDocument/2006/relationships/customXml" Target="../customXml/item181.xml"/><Relationship Id="rId216" Type="http://schemas.openxmlformats.org/officeDocument/2006/relationships/customXml" Target="../customXml/item216.xml"/><Relationship Id="rId237" Type="http://schemas.openxmlformats.org/officeDocument/2006/relationships/customXml" Target="../customXml/item237.xml"/><Relationship Id="rId258" Type="http://schemas.openxmlformats.org/officeDocument/2006/relationships/customXml" Target="../customXml/item258.xml"/><Relationship Id="rId279" Type="http://schemas.openxmlformats.org/officeDocument/2006/relationships/customXml" Target="../customXml/item279.xml"/><Relationship Id="rId22" Type="http://schemas.openxmlformats.org/officeDocument/2006/relationships/customXml" Target="../customXml/item22.xml"/><Relationship Id="rId43" Type="http://schemas.openxmlformats.org/officeDocument/2006/relationships/customXml" Target="../customXml/item43.xml"/><Relationship Id="rId64" Type="http://schemas.openxmlformats.org/officeDocument/2006/relationships/customXml" Target="../customXml/item64.xml"/><Relationship Id="rId118" Type="http://schemas.openxmlformats.org/officeDocument/2006/relationships/customXml" Target="../customXml/item118.xml"/><Relationship Id="rId139" Type="http://schemas.openxmlformats.org/officeDocument/2006/relationships/customXml" Target="../customXml/item139.xml"/><Relationship Id="rId290" Type="http://schemas.openxmlformats.org/officeDocument/2006/relationships/slide" Target="slides/slide3.xml"/><Relationship Id="rId85" Type="http://schemas.openxmlformats.org/officeDocument/2006/relationships/customXml" Target="../customXml/item85.xml"/><Relationship Id="rId150" Type="http://schemas.openxmlformats.org/officeDocument/2006/relationships/customXml" Target="../customXml/item150.xml"/><Relationship Id="rId171" Type="http://schemas.openxmlformats.org/officeDocument/2006/relationships/customXml" Target="../customXml/item171.xml"/><Relationship Id="rId192" Type="http://schemas.openxmlformats.org/officeDocument/2006/relationships/customXml" Target="../customXml/item192.xml"/><Relationship Id="rId206" Type="http://schemas.openxmlformats.org/officeDocument/2006/relationships/customXml" Target="../customXml/item206.xml"/><Relationship Id="rId227" Type="http://schemas.openxmlformats.org/officeDocument/2006/relationships/customXml" Target="../customXml/item227.xml"/><Relationship Id="rId248" Type="http://schemas.openxmlformats.org/officeDocument/2006/relationships/customXml" Target="../customXml/item248.xml"/><Relationship Id="rId269" Type="http://schemas.openxmlformats.org/officeDocument/2006/relationships/customXml" Target="../customXml/item269.xml"/><Relationship Id="rId12" Type="http://schemas.openxmlformats.org/officeDocument/2006/relationships/customXml" Target="../customXml/item12.xml"/><Relationship Id="rId33" Type="http://schemas.openxmlformats.org/officeDocument/2006/relationships/customXml" Target="../customXml/item33.xml"/><Relationship Id="rId108" Type="http://schemas.openxmlformats.org/officeDocument/2006/relationships/customXml" Target="../customXml/item108.xml"/><Relationship Id="rId129" Type="http://schemas.openxmlformats.org/officeDocument/2006/relationships/customXml" Target="../customXml/item129.xml"/><Relationship Id="rId280" Type="http://schemas.openxmlformats.org/officeDocument/2006/relationships/customXml" Target="../customXml/item280.xml"/><Relationship Id="rId54" Type="http://schemas.openxmlformats.org/officeDocument/2006/relationships/customXml" Target="../customXml/item54.xml"/><Relationship Id="rId75" Type="http://schemas.openxmlformats.org/officeDocument/2006/relationships/customXml" Target="../customXml/item75.xml"/><Relationship Id="rId96" Type="http://schemas.openxmlformats.org/officeDocument/2006/relationships/customXml" Target="../customXml/item96.xml"/><Relationship Id="rId140" Type="http://schemas.openxmlformats.org/officeDocument/2006/relationships/customXml" Target="../customXml/item140.xml"/><Relationship Id="rId161" Type="http://schemas.openxmlformats.org/officeDocument/2006/relationships/customXml" Target="../customXml/item161.xml"/><Relationship Id="rId182" Type="http://schemas.openxmlformats.org/officeDocument/2006/relationships/customXml" Target="../customXml/item182.xml"/><Relationship Id="rId217" Type="http://schemas.openxmlformats.org/officeDocument/2006/relationships/customXml" Target="../customXml/item217.xml"/><Relationship Id="rId6" Type="http://schemas.openxmlformats.org/officeDocument/2006/relationships/customXml" Target="../customXml/item6.xml"/><Relationship Id="rId238" Type="http://schemas.openxmlformats.org/officeDocument/2006/relationships/customXml" Target="../customXml/item238.xml"/><Relationship Id="rId259" Type="http://schemas.openxmlformats.org/officeDocument/2006/relationships/customXml" Target="../customXml/item259.xml"/><Relationship Id="rId23" Type="http://schemas.openxmlformats.org/officeDocument/2006/relationships/customXml" Target="../customXml/item23.xml"/><Relationship Id="rId119" Type="http://schemas.openxmlformats.org/officeDocument/2006/relationships/customXml" Target="../customXml/item119.xml"/><Relationship Id="rId270" Type="http://schemas.openxmlformats.org/officeDocument/2006/relationships/customXml" Target="../customXml/item270.xml"/><Relationship Id="rId291" Type="http://schemas.openxmlformats.org/officeDocument/2006/relationships/slide" Target="slides/slide4.xml"/><Relationship Id="rId44" Type="http://schemas.openxmlformats.org/officeDocument/2006/relationships/customXml" Target="../customXml/item44.xml"/><Relationship Id="rId65" Type="http://schemas.openxmlformats.org/officeDocument/2006/relationships/customXml" Target="../customXml/item65.xml"/><Relationship Id="rId86" Type="http://schemas.openxmlformats.org/officeDocument/2006/relationships/customXml" Target="../customXml/item86.xml"/><Relationship Id="rId130" Type="http://schemas.openxmlformats.org/officeDocument/2006/relationships/customXml" Target="../customXml/item130.xml"/><Relationship Id="rId151" Type="http://schemas.openxmlformats.org/officeDocument/2006/relationships/customXml" Target="../customXml/item151.xml"/><Relationship Id="rId172" Type="http://schemas.openxmlformats.org/officeDocument/2006/relationships/customXml" Target="../customXml/item172.xml"/><Relationship Id="rId193" Type="http://schemas.openxmlformats.org/officeDocument/2006/relationships/customXml" Target="../customXml/item193.xml"/><Relationship Id="rId207" Type="http://schemas.openxmlformats.org/officeDocument/2006/relationships/customXml" Target="../customXml/item207.xml"/><Relationship Id="rId228" Type="http://schemas.openxmlformats.org/officeDocument/2006/relationships/customXml" Target="../customXml/item228.xml"/><Relationship Id="rId249" Type="http://schemas.openxmlformats.org/officeDocument/2006/relationships/customXml" Target="../customXml/item249.xml"/><Relationship Id="rId13" Type="http://schemas.openxmlformats.org/officeDocument/2006/relationships/customXml" Target="../customXml/item13.xml"/><Relationship Id="rId109" Type="http://schemas.openxmlformats.org/officeDocument/2006/relationships/customXml" Target="../customXml/item109.xml"/><Relationship Id="rId260" Type="http://schemas.openxmlformats.org/officeDocument/2006/relationships/customXml" Target="../customXml/item260.xml"/><Relationship Id="rId281" Type="http://schemas.openxmlformats.org/officeDocument/2006/relationships/customXml" Target="../customXml/item281.xml"/><Relationship Id="rId34" Type="http://schemas.openxmlformats.org/officeDocument/2006/relationships/customXml" Target="../customXml/item34.xml"/><Relationship Id="rId55" Type="http://schemas.openxmlformats.org/officeDocument/2006/relationships/customXml" Target="../customXml/item55.xml"/><Relationship Id="rId76" Type="http://schemas.openxmlformats.org/officeDocument/2006/relationships/customXml" Target="../customXml/item76.xml"/><Relationship Id="rId97" Type="http://schemas.openxmlformats.org/officeDocument/2006/relationships/customXml" Target="../customXml/item97.xml"/><Relationship Id="rId120" Type="http://schemas.openxmlformats.org/officeDocument/2006/relationships/customXml" Target="../customXml/item120.xml"/><Relationship Id="rId141" Type="http://schemas.openxmlformats.org/officeDocument/2006/relationships/customXml" Target="../customXml/item141.xml"/><Relationship Id="rId7" Type="http://schemas.openxmlformats.org/officeDocument/2006/relationships/customXml" Target="../customXml/item7.xml"/><Relationship Id="rId162" Type="http://schemas.openxmlformats.org/officeDocument/2006/relationships/customXml" Target="../customXml/item162.xml"/><Relationship Id="rId183" Type="http://schemas.openxmlformats.org/officeDocument/2006/relationships/customXml" Target="../customXml/item183.xml"/><Relationship Id="rId218" Type="http://schemas.openxmlformats.org/officeDocument/2006/relationships/customXml" Target="../customXml/item218.xml"/><Relationship Id="rId239" Type="http://schemas.openxmlformats.org/officeDocument/2006/relationships/customXml" Target="../customXml/item239.xml"/><Relationship Id="rId2" Type="http://schemas.openxmlformats.org/officeDocument/2006/relationships/customXml" Target="../customXml/item2.xml"/><Relationship Id="rId29" Type="http://schemas.openxmlformats.org/officeDocument/2006/relationships/customXml" Target="../customXml/item29.xml"/><Relationship Id="rId250" Type="http://schemas.openxmlformats.org/officeDocument/2006/relationships/customXml" Target="../customXml/item250.xml"/><Relationship Id="rId255" Type="http://schemas.openxmlformats.org/officeDocument/2006/relationships/customXml" Target="../customXml/item255.xml"/><Relationship Id="rId271" Type="http://schemas.openxmlformats.org/officeDocument/2006/relationships/customXml" Target="../customXml/item271.xml"/><Relationship Id="rId276" Type="http://schemas.openxmlformats.org/officeDocument/2006/relationships/customXml" Target="../customXml/item276.xml"/><Relationship Id="rId292" Type="http://schemas.openxmlformats.org/officeDocument/2006/relationships/slide" Target="slides/slide5.xml"/><Relationship Id="rId297" Type="http://schemas.openxmlformats.org/officeDocument/2006/relationships/notesMaster" Target="notesMasters/notesMaster1.xml"/><Relationship Id="rId24" Type="http://schemas.openxmlformats.org/officeDocument/2006/relationships/customXml" Target="../customXml/item24.xml"/><Relationship Id="rId40" Type="http://schemas.openxmlformats.org/officeDocument/2006/relationships/customXml" Target="../customXml/item40.xml"/><Relationship Id="rId45" Type="http://schemas.openxmlformats.org/officeDocument/2006/relationships/customXml" Target="../customXml/item45.xml"/><Relationship Id="rId66" Type="http://schemas.openxmlformats.org/officeDocument/2006/relationships/customXml" Target="../customXml/item66.xml"/><Relationship Id="rId87" Type="http://schemas.openxmlformats.org/officeDocument/2006/relationships/customXml" Target="../customXml/item87.xml"/><Relationship Id="rId110" Type="http://schemas.openxmlformats.org/officeDocument/2006/relationships/customXml" Target="../customXml/item110.xml"/><Relationship Id="rId115" Type="http://schemas.openxmlformats.org/officeDocument/2006/relationships/customXml" Target="../customXml/item115.xml"/><Relationship Id="rId131" Type="http://schemas.openxmlformats.org/officeDocument/2006/relationships/customXml" Target="../customXml/item131.xml"/><Relationship Id="rId136" Type="http://schemas.openxmlformats.org/officeDocument/2006/relationships/customXml" Target="../customXml/item136.xml"/><Relationship Id="rId157" Type="http://schemas.openxmlformats.org/officeDocument/2006/relationships/customXml" Target="../customXml/item157.xml"/><Relationship Id="rId178" Type="http://schemas.openxmlformats.org/officeDocument/2006/relationships/customXml" Target="../customXml/item178.xml"/><Relationship Id="rId301" Type="http://schemas.openxmlformats.org/officeDocument/2006/relationships/viewProps" Target="viewProps.xml"/><Relationship Id="rId61" Type="http://schemas.openxmlformats.org/officeDocument/2006/relationships/customXml" Target="../customXml/item61.xml"/><Relationship Id="rId82" Type="http://schemas.openxmlformats.org/officeDocument/2006/relationships/customXml" Target="../customXml/item82.xml"/><Relationship Id="rId152" Type="http://schemas.openxmlformats.org/officeDocument/2006/relationships/customXml" Target="../customXml/item152.xml"/><Relationship Id="rId173" Type="http://schemas.openxmlformats.org/officeDocument/2006/relationships/customXml" Target="../customXml/item173.xml"/><Relationship Id="rId194" Type="http://schemas.openxmlformats.org/officeDocument/2006/relationships/customXml" Target="../customXml/item194.xml"/><Relationship Id="rId199" Type="http://schemas.openxmlformats.org/officeDocument/2006/relationships/customXml" Target="../customXml/item199.xml"/><Relationship Id="rId203" Type="http://schemas.openxmlformats.org/officeDocument/2006/relationships/customXml" Target="../customXml/item203.xml"/><Relationship Id="rId208" Type="http://schemas.openxmlformats.org/officeDocument/2006/relationships/customXml" Target="../customXml/item208.xml"/><Relationship Id="rId229" Type="http://schemas.openxmlformats.org/officeDocument/2006/relationships/customXml" Target="../customXml/item229.xml"/><Relationship Id="rId19" Type="http://schemas.openxmlformats.org/officeDocument/2006/relationships/customXml" Target="../customXml/item19.xml"/><Relationship Id="rId224" Type="http://schemas.openxmlformats.org/officeDocument/2006/relationships/customXml" Target="../customXml/item224.xml"/><Relationship Id="rId240" Type="http://schemas.openxmlformats.org/officeDocument/2006/relationships/customXml" Target="../customXml/item240.xml"/><Relationship Id="rId245" Type="http://schemas.openxmlformats.org/officeDocument/2006/relationships/customXml" Target="../customXml/item245.xml"/><Relationship Id="rId261" Type="http://schemas.openxmlformats.org/officeDocument/2006/relationships/customXml" Target="../customXml/item261.xml"/><Relationship Id="rId266" Type="http://schemas.openxmlformats.org/officeDocument/2006/relationships/customXml" Target="../customXml/item266.xml"/><Relationship Id="rId287" Type="http://schemas.openxmlformats.org/officeDocument/2006/relationships/slideMaster" Target="slideMasters/slideMaster4.xml"/><Relationship Id="rId14" Type="http://schemas.openxmlformats.org/officeDocument/2006/relationships/customXml" Target="../customXml/item14.xml"/><Relationship Id="rId30" Type="http://schemas.openxmlformats.org/officeDocument/2006/relationships/customXml" Target="../customXml/item30.xml"/><Relationship Id="rId35" Type="http://schemas.openxmlformats.org/officeDocument/2006/relationships/customXml" Target="../customXml/item35.xml"/><Relationship Id="rId56" Type="http://schemas.openxmlformats.org/officeDocument/2006/relationships/customXml" Target="../customXml/item56.xml"/><Relationship Id="rId77" Type="http://schemas.openxmlformats.org/officeDocument/2006/relationships/customXml" Target="../customXml/item77.xml"/><Relationship Id="rId100" Type="http://schemas.openxmlformats.org/officeDocument/2006/relationships/customXml" Target="../customXml/item100.xml"/><Relationship Id="rId105" Type="http://schemas.openxmlformats.org/officeDocument/2006/relationships/customXml" Target="../customXml/item105.xml"/><Relationship Id="rId126" Type="http://schemas.openxmlformats.org/officeDocument/2006/relationships/customXml" Target="../customXml/item126.xml"/><Relationship Id="rId147" Type="http://schemas.openxmlformats.org/officeDocument/2006/relationships/customXml" Target="../customXml/item147.xml"/><Relationship Id="rId168" Type="http://schemas.openxmlformats.org/officeDocument/2006/relationships/customXml" Target="../customXml/item168.xml"/><Relationship Id="rId282" Type="http://schemas.openxmlformats.org/officeDocument/2006/relationships/customXml" Target="../customXml/item282.xml"/><Relationship Id="rId8" Type="http://schemas.openxmlformats.org/officeDocument/2006/relationships/customXml" Target="../customXml/item8.xml"/><Relationship Id="rId51" Type="http://schemas.openxmlformats.org/officeDocument/2006/relationships/customXml" Target="../customXml/item51.xml"/><Relationship Id="rId72" Type="http://schemas.openxmlformats.org/officeDocument/2006/relationships/customXml" Target="../customXml/item72.xml"/><Relationship Id="rId93" Type="http://schemas.openxmlformats.org/officeDocument/2006/relationships/customXml" Target="../customXml/item93.xml"/><Relationship Id="rId98" Type="http://schemas.openxmlformats.org/officeDocument/2006/relationships/customXml" Target="../customXml/item98.xml"/><Relationship Id="rId121" Type="http://schemas.openxmlformats.org/officeDocument/2006/relationships/customXml" Target="../customXml/item121.xml"/><Relationship Id="rId142" Type="http://schemas.openxmlformats.org/officeDocument/2006/relationships/customXml" Target="../customXml/item142.xml"/><Relationship Id="rId163" Type="http://schemas.openxmlformats.org/officeDocument/2006/relationships/customXml" Target="../customXml/item163.xml"/><Relationship Id="rId184" Type="http://schemas.openxmlformats.org/officeDocument/2006/relationships/customXml" Target="../customXml/item184.xml"/><Relationship Id="rId189" Type="http://schemas.openxmlformats.org/officeDocument/2006/relationships/customXml" Target="../customXml/item189.xml"/><Relationship Id="rId219" Type="http://schemas.openxmlformats.org/officeDocument/2006/relationships/customXml" Target="../customXml/item219.xml"/><Relationship Id="rId3" Type="http://schemas.openxmlformats.org/officeDocument/2006/relationships/customXml" Target="../customXml/item3.xml"/><Relationship Id="rId214" Type="http://schemas.openxmlformats.org/officeDocument/2006/relationships/customXml" Target="../customXml/item214.xml"/><Relationship Id="rId230" Type="http://schemas.openxmlformats.org/officeDocument/2006/relationships/customXml" Target="../customXml/item230.xml"/><Relationship Id="rId235" Type="http://schemas.openxmlformats.org/officeDocument/2006/relationships/customXml" Target="../customXml/item235.xml"/><Relationship Id="rId251" Type="http://schemas.openxmlformats.org/officeDocument/2006/relationships/customXml" Target="../customXml/item251.xml"/><Relationship Id="rId256" Type="http://schemas.openxmlformats.org/officeDocument/2006/relationships/customXml" Target="../customXml/item256.xml"/><Relationship Id="rId277" Type="http://schemas.openxmlformats.org/officeDocument/2006/relationships/customXml" Target="../customXml/item277.xml"/><Relationship Id="rId298" Type="http://schemas.openxmlformats.org/officeDocument/2006/relationships/handoutMaster" Target="handoutMasters/handoutMaster1.xml"/><Relationship Id="rId25" Type="http://schemas.openxmlformats.org/officeDocument/2006/relationships/customXml" Target="../customXml/item25.xml"/><Relationship Id="rId46" Type="http://schemas.openxmlformats.org/officeDocument/2006/relationships/customXml" Target="../customXml/item46.xml"/><Relationship Id="rId67" Type="http://schemas.openxmlformats.org/officeDocument/2006/relationships/customXml" Target="../customXml/item67.xml"/><Relationship Id="rId116" Type="http://schemas.openxmlformats.org/officeDocument/2006/relationships/customXml" Target="../customXml/item116.xml"/><Relationship Id="rId137" Type="http://schemas.openxmlformats.org/officeDocument/2006/relationships/customXml" Target="../customXml/item137.xml"/><Relationship Id="rId158" Type="http://schemas.openxmlformats.org/officeDocument/2006/relationships/customXml" Target="../customXml/item158.xml"/><Relationship Id="rId272" Type="http://schemas.openxmlformats.org/officeDocument/2006/relationships/customXml" Target="../customXml/item272.xml"/><Relationship Id="rId293" Type="http://schemas.openxmlformats.org/officeDocument/2006/relationships/slide" Target="slides/slide6.xml"/><Relationship Id="rId302" Type="http://schemas.openxmlformats.org/officeDocument/2006/relationships/theme" Target="theme/theme1.xml"/><Relationship Id="rId20" Type="http://schemas.openxmlformats.org/officeDocument/2006/relationships/customXml" Target="../customXml/item20.xml"/><Relationship Id="rId41" Type="http://schemas.openxmlformats.org/officeDocument/2006/relationships/customXml" Target="../customXml/item41.xml"/><Relationship Id="rId62" Type="http://schemas.openxmlformats.org/officeDocument/2006/relationships/customXml" Target="../customXml/item62.xml"/><Relationship Id="rId83" Type="http://schemas.openxmlformats.org/officeDocument/2006/relationships/customXml" Target="../customXml/item83.xml"/><Relationship Id="rId88" Type="http://schemas.openxmlformats.org/officeDocument/2006/relationships/customXml" Target="../customXml/item88.xml"/><Relationship Id="rId111" Type="http://schemas.openxmlformats.org/officeDocument/2006/relationships/customXml" Target="../customXml/item111.xml"/><Relationship Id="rId132" Type="http://schemas.openxmlformats.org/officeDocument/2006/relationships/customXml" Target="../customXml/item132.xml"/><Relationship Id="rId153" Type="http://schemas.openxmlformats.org/officeDocument/2006/relationships/customXml" Target="../customXml/item153.xml"/><Relationship Id="rId174" Type="http://schemas.openxmlformats.org/officeDocument/2006/relationships/customXml" Target="../customXml/item174.xml"/><Relationship Id="rId179" Type="http://schemas.openxmlformats.org/officeDocument/2006/relationships/customXml" Target="../customXml/item179.xml"/><Relationship Id="rId195" Type="http://schemas.openxmlformats.org/officeDocument/2006/relationships/customXml" Target="../customXml/item195.xml"/><Relationship Id="rId209" Type="http://schemas.openxmlformats.org/officeDocument/2006/relationships/customXml" Target="../customXml/item209.xml"/><Relationship Id="rId190" Type="http://schemas.openxmlformats.org/officeDocument/2006/relationships/customXml" Target="../customXml/item190.xml"/><Relationship Id="rId204" Type="http://schemas.openxmlformats.org/officeDocument/2006/relationships/customXml" Target="../customXml/item204.xml"/><Relationship Id="rId220" Type="http://schemas.openxmlformats.org/officeDocument/2006/relationships/customXml" Target="../customXml/item220.xml"/><Relationship Id="rId225" Type="http://schemas.openxmlformats.org/officeDocument/2006/relationships/customXml" Target="../customXml/item225.xml"/><Relationship Id="rId241" Type="http://schemas.openxmlformats.org/officeDocument/2006/relationships/customXml" Target="../customXml/item241.xml"/><Relationship Id="rId246" Type="http://schemas.openxmlformats.org/officeDocument/2006/relationships/customXml" Target="../customXml/item246.xml"/><Relationship Id="rId267" Type="http://schemas.openxmlformats.org/officeDocument/2006/relationships/customXml" Target="../customXml/item267.xml"/><Relationship Id="rId288" Type="http://schemas.openxmlformats.org/officeDocument/2006/relationships/slide" Target="slides/slide1.xml"/><Relationship Id="rId15" Type="http://schemas.openxmlformats.org/officeDocument/2006/relationships/customXml" Target="../customXml/item15.xml"/><Relationship Id="rId36" Type="http://schemas.openxmlformats.org/officeDocument/2006/relationships/customXml" Target="../customXml/item36.xml"/><Relationship Id="rId57" Type="http://schemas.openxmlformats.org/officeDocument/2006/relationships/customXml" Target="../customXml/item57.xml"/><Relationship Id="rId106" Type="http://schemas.openxmlformats.org/officeDocument/2006/relationships/customXml" Target="../customXml/item106.xml"/><Relationship Id="rId127" Type="http://schemas.openxmlformats.org/officeDocument/2006/relationships/customXml" Target="../customXml/item127.xml"/><Relationship Id="rId262" Type="http://schemas.openxmlformats.org/officeDocument/2006/relationships/customXml" Target="../customXml/item262.xml"/><Relationship Id="rId283" Type="http://schemas.openxmlformats.org/officeDocument/2006/relationships/customXml" Target="../customXml/item283.xml"/><Relationship Id="rId10" Type="http://schemas.openxmlformats.org/officeDocument/2006/relationships/customXml" Target="../customXml/item10.xml"/><Relationship Id="rId31" Type="http://schemas.openxmlformats.org/officeDocument/2006/relationships/customXml" Target="../customXml/item31.xml"/><Relationship Id="rId52" Type="http://schemas.openxmlformats.org/officeDocument/2006/relationships/customXml" Target="../customXml/item52.xml"/><Relationship Id="rId73" Type="http://schemas.openxmlformats.org/officeDocument/2006/relationships/customXml" Target="../customXml/item73.xml"/><Relationship Id="rId78" Type="http://schemas.openxmlformats.org/officeDocument/2006/relationships/customXml" Target="../customXml/item78.xml"/><Relationship Id="rId94" Type="http://schemas.openxmlformats.org/officeDocument/2006/relationships/customXml" Target="../customXml/item94.xml"/><Relationship Id="rId99" Type="http://schemas.openxmlformats.org/officeDocument/2006/relationships/customXml" Target="../customXml/item99.xml"/><Relationship Id="rId101" Type="http://schemas.openxmlformats.org/officeDocument/2006/relationships/customXml" Target="../customXml/item101.xml"/><Relationship Id="rId122" Type="http://schemas.openxmlformats.org/officeDocument/2006/relationships/customXml" Target="../customXml/item122.xml"/><Relationship Id="rId143" Type="http://schemas.openxmlformats.org/officeDocument/2006/relationships/customXml" Target="../customXml/item143.xml"/><Relationship Id="rId148" Type="http://schemas.openxmlformats.org/officeDocument/2006/relationships/customXml" Target="../customXml/item148.xml"/><Relationship Id="rId164" Type="http://schemas.openxmlformats.org/officeDocument/2006/relationships/customXml" Target="../customXml/item164.xml"/><Relationship Id="rId169" Type="http://schemas.openxmlformats.org/officeDocument/2006/relationships/customXml" Target="../customXml/item169.xml"/><Relationship Id="rId185" Type="http://schemas.openxmlformats.org/officeDocument/2006/relationships/customXml" Target="../customXml/item185.xml"/><Relationship Id="rId4" Type="http://schemas.openxmlformats.org/officeDocument/2006/relationships/customXml" Target="../customXml/item4.xml"/><Relationship Id="rId9" Type="http://schemas.openxmlformats.org/officeDocument/2006/relationships/customXml" Target="../customXml/item9.xml"/><Relationship Id="rId180" Type="http://schemas.openxmlformats.org/officeDocument/2006/relationships/customXml" Target="../customXml/item180.xml"/><Relationship Id="rId210" Type="http://schemas.openxmlformats.org/officeDocument/2006/relationships/customXml" Target="../customXml/item210.xml"/><Relationship Id="rId215" Type="http://schemas.openxmlformats.org/officeDocument/2006/relationships/customXml" Target="../customXml/item215.xml"/><Relationship Id="rId236" Type="http://schemas.openxmlformats.org/officeDocument/2006/relationships/customXml" Target="../customXml/item236.xml"/><Relationship Id="rId257" Type="http://schemas.openxmlformats.org/officeDocument/2006/relationships/customXml" Target="../customXml/item257.xml"/><Relationship Id="rId278" Type="http://schemas.openxmlformats.org/officeDocument/2006/relationships/customXml" Target="../customXml/item278.xml"/><Relationship Id="rId26" Type="http://schemas.openxmlformats.org/officeDocument/2006/relationships/customXml" Target="../customXml/item26.xml"/><Relationship Id="rId231" Type="http://schemas.openxmlformats.org/officeDocument/2006/relationships/customXml" Target="../customXml/item231.xml"/><Relationship Id="rId252" Type="http://schemas.openxmlformats.org/officeDocument/2006/relationships/customXml" Target="../customXml/item252.xml"/><Relationship Id="rId273" Type="http://schemas.openxmlformats.org/officeDocument/2006/relationships/customXml" Target="../customXml/item273.xml"/><Relationship Id="rId294" Type="http://schemas.openxmlformats.org/officeDocument/2006/relationships/slide" Target="slides/slide7.xml"/><Relationship Id="rId47" Type="http://schemas.openxmlformats.org/officeDocument/2006/relationships/customXml" Target="../customXml/item47.xml"/><Relationship Id="rId68" Type="http://schemas.openxmlformats.org/officeDocument/2006/relationships/customXml" Target="../customXml/item68.xml"/><Relationship Id="rId89" Type="http://schemas.openxmlformats.org/officeDocument/2006/relationships/customXml" Target="../customXml/item89.xml"/><Relationship Id="rId112" Type="http://schemas.openxmlformats.org/officeDocument/2006/relationships/customXml" Target="../customXml/item112.xml"/><Relationship Id="rId133" Type="http://schemas.openxmlformats.org/officeDocument/2006/relationships/customXml" Target="../customXml/item133.xml"/><Relationship Id="rId154" Type="http://schemas.openxmlformats.org/officeDocument/2006/relationships/customXml" Target="../customXml/item154.xml"/><Relationship Id="rId175" Type="http://schemas.openxmlformats.org/officeDocument/2006/relationships/customXml" Target="../customXml/item175.xml"/><Relationship Id="rId196" Type="http://schemas.openxmlformats.org/officeDocument/2006/relationships/customXml" Target="../customXml/item196.xml"/><Relationship Id="rId200" Type="http://schemas.openxmlformats.org/officeDocument/2006/relationships/customXml" Target="../customXml/item200.xml"/><Relationship Id="rId16" Type="http://schemas.openxmlformats.org/officeDocument/2006/relationships/customXml" Target="../customXml/item16.xml"/><Relationship Id="rId221" Type="http://schemas.openxmlformats.org/officeDocument/2006/relationships/customXml" Target="../customXml/item221.xml"/><Relationship Id="rId242" Type="http://schemas.openxmlformats.org/officeDocument/2006/relationships/customXml" Target="../customXml/item242.xml"/><Relationship Id="rId263" Type="http://schemas.openxmlformats.org/officeDocument/2006/relationships/customXml" Target="../customXml/item263.xml"/><Relationship Id="rId284" Type="http://schemas.openxmlformats.org/officeDocument/2006/relationships/slideMaster" Target="slideMasters/slideMaster1.xml"/><Relationship Id="rId37" Type="http://schemas.openxmlformats.org/officeDocument/2006/relationships/customXml" Target="../customXml/item37.xml"/><Relationship Id="rId58" Type="http://schemas.openxmlformats.org/officeDocument/2006/relationships/customXml" Target="../customXml/item58.xml"/><Relationship Id="rId79" Type="http://schemas.openxmlformats.org/officeDocument/2006/relationships/customXml" Target="../customXml/item79.xml"/><Relationship Id="rId102" Type="http://schemas.openxmlformats.org/officeDocument/2006/relationships/customXml" Target="../customXml/item102.xml"/><Relationship Id="rId123" Type="http://schemas.openxmlformats.org/officeDocument/2006/relationships/customXml" Target="../customXml/item123.xml"/><Relationship Id="rId144" Type="http://schemas.openxmlformats.org/officeDocument/2006/relationships/customXml" Target="../customXml/item144.xml"/><Relationship Id="rId90" Type="http://schemas.openxmlformats.org/officeDocument/2006/relationships/customXml" Target="../customXml/item90.xml"/><Relationship Id="rId165" Type="http://schemas.openxmlformats.org/officeDocument/2006/relationships/customXml" Target="../customXml/item165.xml"/><Relationship Id="rId186" Type="http://schemas.openxmlformats.org/officeDocument/2006/relationships/customXml" Target="../customXml/item186.xml"/><Relationship Id="rId211" Type="http://schemas.openxmlformats.org/officeDocument/2006/relationships/customXml" Target="../customXml/item211.xml"/><Relationship Id="rId232" Type="http://schemas.openxmlformats.org/officeDocument/2006/relationships/customXml" Target="../customXml/item232.xml"/><Relationship Id="rId253" Type="http://schemas.openxmlformats.org/officeDocument/2006/relationships/customXml" Target="../customXml/item253.xml"/><Relationship Id="rId274" Type="http://schemas.openxmlformats.org/officeDocument/2006/relationships/customXml" Target="../customXml/item274.xml"/><Relationship Id="rId295" Type="http://schemas.openxmlformats.org/officeDocument/2006/relationships/slide" Target="slides/slide8.xml"/><Relationship Id="rId27" Type="http://schemas.openxmlformats.org/officeDocument/2006/relationships/customXml" Target="../customXml/item27.xml"/><Relationship Id="rId48" Type="http://schemas.openxmlformats.org/officeDocument/2006/relationships/customXml" Target="../customXml/item48.xml"/><Relationship Id="rId69" Type="http://schemas.openxmlformats.org/officeDocument/2006/relationships/customXml" Target="../customXml/item69.xml"/><Relationship Id="rId113" Type="http://schemas.openxmlformats.org/officeDocument/2006/relationships/customXml" Target="../customXml/item113.xml"/><Relationship Id="rId134" Type="http://schemas.openxmlformats.org/officeDocument/2006/relationships/customXml" Target="../customXml/item134.xml"/><Relationship Id="rId80" Type="http://schemas.openxmlformats.org/officeDocument/2006/relationships/customXml" Target="../customXml/item80.xml"/><Relationship Id="rId155" Type="http://schemas.openxmlformats.org/officeDocument/2006/relationships/customXml" Target="../customXml/item155.xml"/><Relationship Id="rId176" Type="http://schemas.openxmlformats.org/officeDocument/2006/relationships/customXml" Target="../customXml/item176.xml"/><Relationship Id="rId197" Type="http://schemas.openxmlformats.org/officeDocument/2006/relationships/customXml" Target="../customXml/item197.xml"/><Relationship Id="rId201" Type="http://schemas.openxmlformats.org/officeDocument/2006/relationships/customXml" Target="../customXml/item201.xml"/><Relationship Id="rId222" Type="http://schemas.openxmlformats.org/officeDocument/2006/relationships/customXml" Target="../customXml/item222.xml"/><Relationship Id="rId243" Type="http://schemas.openxmlformats.org/officeDocument/2006/relationships/customXml" Target="../customXml/item243.xml"/><Relationship Id="rId264" Type="http://schemas.openxmlformats.org/officeDocument/2006/relationships/customXml" Target="../customXml/item264.xml"/><Relationship Id="rId285" Type="http://schemas.openxmlformats.org/officeDocument/2006/relationships/slideMaster" Target="slideMasters/slideMaster2.xml"/><Relationship Id="rId17" Type="http://schemas.openxmlformats.org/officeDocument/2006/relationships/customXml" Target="../customXml/item17.xml"/><Relationship Id="rId38" Type="http://schemas.openxmlformats.org/officeDocument/2006/relationships/customXml" Target="../customXml/item38.xml"/><Relationship Id="rId59" Type="http://schemas.openxmlformats.org/officeDocument/2006/relationships/customXml" Target="../customXml/item59.xml"/><Relationship Id="rId103" Type="http://schemas.openxmlformats.org/officeDocument/2006/relationships/customXml" Target="../customXml/item103.xml"/><Relationship Id="rId124" Type="http://schemas.openxmlformats.org/officeDocument/2006/relationships/customXml" Target="../customXml/item124.xml"/><Relationship Id="rId70" Type="http://schemas.openxmlformats.org/officeDocument/2006/relationships/customXml" Target="../customXml/item70.xml"/><Relationship Id="rId91" Type="http://schemas.openxmlformats.org/officeDocument/2006/relationships/customXml" Target="../customXml/item91.xml"/><Relationship Id="rId145" Type="http://schemas.openxmlformats.org/officeDocument/2006/relationships/customXml" Target="../customXml/item145.xml"/><Relationship Id="rId166" Type="http://schemas.openxmlformats.org/officeDocument/2006/relationships/customXml" Target="../customXml/item166.xml"/><Relationship Id="rId187" Type="http://schemas.openxmlformats.org/officeDocument/2006/relationships/customXml" Target="../customXml/item187.xml"/><Relationship Id="rId1" Type="http://schemas.openxmlformats.org/officeDocument/2006/relationships/customXml" Target="../customXml/item1.xml"/><Relationship Id="rId212" Type="http://schemas.openxmlformats.org/officeDocument/2006/relationships/customXml" Target="../customXml/item212.xml"/><Relationship Id="rId233" Type="http://schemas.openxmlformats.org/officeDocument/2006/relationships/customXml" Target="../customXml/item233.xml"/><Relationship Id="rId254" Type="http://schemas.openxmlformats.org/officeDocument/2006/relationships/customXml" Target="../customXml/item254.xml"/><Relationship Id="rId28" Type="http://schemas.openxmlformats.org/officeDocument/2006/relationships/customXml" Target="../customXml/item28.xml"/><Relationship Id="rId49" Type="http://schemas.openxmlformats.org/officeDocument/2006/relationships/customXml" Target="../customXml/item49.xml"/><Relationship Id="rId114" Type="http://schemas.openxmlformats.org/officeDocument/2006/relationships/customXml" Target="../customXml/item114.xml"/><Relationship Id="rId275" Type="http://schemas.openxmlformats.org/officeDocument/2006/relationships/customXml" Target="../customXml/item275.xml"/><Relationship Id="rId296" Type="http://schemas.openxmlformats.org/officeDocument/2006/relationships/slide" Target="slides/slide9.xml"/><Relationship Id="rId300" Type="http://schemas.openxmlformats.org/officeDocument/2006/relationships/presProps" Target="presProps.xml"/><Relationship Id="rId60" Type="http://schemas.openxmlformats.org/officeDocument/2006/relationships/customXml" Target="../customXml/item60.xml"/><Relationship Id="rId81" Type="http://schemas.openxmlformats.org/officeDocument/2006/relationships/customXml" Target="../customXml/item81.xml"/><Relationship Id="rId135" Type="http://schemas.openxmlformats.org/officeDocument/2006/relationships/customXml" Target="../customXml/item135.xml"/><Relationship Id="rId156" Type="http://schemas.openxmlformats.org/officeDocument/2006/relationships/customXml" Target="../customXml/item156.xml"/><Relationship Id="rId177" Type="http://schemas.openxmlformats.org/officeDocument/2006/relationships/customXml" Target="../customXml/item177.xml"/><Relationship Id="rId198" Type="http://schemas.openxmlformats.org/officeDocument/2006/relationships/customXml" Target="../customXml/item198.xml"/><Relationship Id="rId202" Type="http://schemas.openxmlformats.org/officeDocument/2006/relationships/customXml" Target="../customXml/item202.xml"/><Relationship Id="rId223" Type="http://schemas.openxmlformats.org/officeDocument/2006/relationships/customXml" Target="../customXml/item223.xml"/><Relationship Id="rId244" Type="http://schemas.openxmlformats.org/officeDocument/2006/relationships/customXml" Target="../customXml/item244.xml"/><Relationship Id="rId18" Type="http://schemas.openxmlformats.org/officeDocument/2006/relationships/customXml" Target="../customXml/item18.xml"/><Relationship Id="rId39" Type="http://schemas.openxmlformats.org/officeDocument/2006/relationships/customXml" Target="../customXml/item39.xml"/><Relationship Id="rId265" Type="http://schemas.openxmlformats.org/officeDocument/2006/relationships/customXml" Target="../customXml/item265.xml"/><Relationship Id="rId286" Type="http://schemas.openxmlformats.org/officeDocument/2006/relationships/slideMaster" Target="slideMasters/slideMaster3.xml"/><Relationship Id="rId50" Type="http://schemas.openxmlformats.org/officeDocument/2006/relationships/customXml" Target="../customXml/item50.xml"/><Relationship Id="rId104" Type="http://schemas.openxmlformats.org/officeDocument/2006/relationships/customXml" Target="../customXml/item104.xml"/><Relationship Id="rId125" Type="http://schemas.openxmlformats.org/officeDocument/2006/relationships/customXml" Target="../customXml/item125.xml"/><Relationship Id="rId146" Type="http://schemas.openxmlformats.org/officeDocument/2006/relationships/customXml" Target="../customXml/item146.xml"/><Relationship Id="rId167" Type="http://schemas.openxmlformats.org/officeDocument/2006/relationships/customXml" Target="../customXml/item167.xml"/><Relationship Id="rId188" Type="http://schemas.openxmlformats.org/officeDocument/2006/relationships/customXml" Target="../customXml/item188.xml"/><Relationship Id="rId71" Type="http://schemas.openxmlformats.org/officeDocument/2006/relationships/customXml" Target="../customXml/item71.xml"/><Relationship Id="rId92" Type="http://schemas.openxmlformats.org/officeDocument/2006/relationships/customXml" Target="../customXml/item92.xml"/><Relationship Id="rId213" Type="http://schemas.openxmlformats.org/officeDocument/2006/relationships/customXml" Target="../customXml/item213.xml"/><Relationship Id="rId234" Type="http://schemas.openxmlformats.org/officeDocument/2006/relationships/customXml" Target="../customXml/item234.xml"/></Relationships>
</file>

<file path=ppt/charts/_rels/chart1.xml.rels><?xml version="1.0" encoding="UTF-8" standalone="yes"?>
<Relationships xmlns="http://schemas.openxmlformats.org/package/2006/relationships"><Relationship Id="rId3" Type="http://schemas.openxmlformats.org/officeDocument/2006/relationships/oleObject" Target="file:///\\chqs02\InvestorRel\Internal\1)%20Corporate\M&amp;A\Projects\2022\Rough%20reopening\Storage%20injection%20and%20withdrawal.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873444158768733E-2"/>
          <c:y val="5.0925925925925923E-2"/>
          <c:w val="0.951830770855843"/>
          <c:h val="0.89465137088211022"/>
        </c:manualLayout>
      </c:layout>
      <c:barChart>
        <c:barDir val="col"/>
        <c:grouping val="stacked"/>
        <c:varyColors val="0"/>
        <c:ser>
          <c:idx val="0"/>
          <c:order val="0"/>
          <c:tx>
            <c:strRef>
              <c:f>Sheet1!$D$3</c:f>
              <c:strCache>
                <c:ptCount val="1"/>
                <c:pt idx="0">
                  <c:v>Storage injection volume (mmscf)</c:v>
                </c:pt>
              </c:strCache>
            </c:strRef>
          </c:tx>
          <c:spPr>
            <a:solidFill>
              <a:schemeClr val="accent1"/>
            </a:solidFill>
            <a:ln>
              <a:noFill/>
            </a:ln>
            <a:effectLst/>
          </c:spPr>
          <c:invertIfNegative val="0"/>
          <c:cat>
            <c:numRef>
              <c:f>Sheet1!$C$4:$C$58</c:f>
              <c:numCache>
                <c:formatCode>m/d/yyyy</c:formatCode>
                <c:ptCount val="55"/>
                <c:pt idx="1">
                  <c:v>44812</c:v>
                </c:pt>
                <c:pt idx="2">
                  <c:v>44813</c:v>
                </c:pt>
                <c:pt idx="3">
                  <c:v>44814</c:v>
                </c:pt>
                <c:pt idx="4">
                  <c:v>44815</c:v>
                </c:pt>
                <c:pt idx="5">
                  <c:v>44816</c:v>
                </c:pt>
                <c:pt idx="6">
                  <c:v>44817</c:v>
                </c:pt>
                <c:pt idx="7">
                  <c:v>44818</c:v>
                </c:pt>
                <c:pt idx="8">
                  <c:v>44819</c:v>
                </c:pt>
                <c:pt idx="9">
                  <c:v>44820</c:v>
                </c:pt>
                <c:pt idx="10">
                  <c:v>44821</c:v>
                </c:pt>
                <c:pt idx="11">
                  <c:v>44822</c:v>
                </c:pt>
                <c:pt idx="12">
                  <c:v>44823</c:v>
                </c:pt>
                <c:pt idx="13">
                  <c:v>44824</c:v>
                </c:pt>
                <c:pt idx="14">
                  <c:v>44825</c:v>
                </c:pt>
                <c:pt idx="15">
                  <c:v>44826</c:v>
                </c:pt>
                <c:pt idx="16">
                  <c:v>44827</c:v>
                </c:pt>
                <c:pt idx="17">
                  <c:v>44828</c:v>
                </c:pt>
                <c:pt idx="18">
                  <c:v>44829</c:v>
                </c:pt>
                <c:pt idx="19">
                  <c:v>44830</c:v>
                </c:pt>
                <c:pt idx="20">
                  <c:v>44831</c:v>
                </c:pt>
                <c:pt idx="21">
                  <c:v>44832</c:v>
                </c:pt>
                <c:pt idx="22">
                  <c:v>44833</c:v>
                </c:pt>
                <c:pt idx="23">
                  <c:v>44834</c:v>
                </c:pt>
                <c:pt idx="24">
                  <c:v>44835</c:v>
                </c:pt>
                <c:pt idx="25">
                  <c:v>44836</c:v>
                </c:pt>
                <c:pt idx="26">
                  <c:v>44837</c:v>
                </c:pt>
                <c:pt idx="27">
                  <c:v>44838</c:v>
                </c:pt>
                <c:pt idx="28">
                  <c:v>44839</c:v>
                </c:pt>
                <c:pt idx="29">
                  <c:v>44840</c:v>
                </c:pt>
                <c:pt idx="30">
                  <c:v>44841</c:v>
                </c:pt>
                <c:pt idx="31">
                  <c:v>44842</c:v>
                </c:pt>
                <c:pt idx="32">
                  <c:v>44843</c:v>
                </c:pt>
                <c:pt idx="33">
                  <c:v>44844</c:v>
                </c:pt>
                <c:pt idx="34">
                  <c:v>44845</c:v>
                </c:pt>
                <c:pt idx="35">
                  <c:v>44846</c:v>
                </c:pt>
                <c:pt idx="36">
                  <c:v>44847</c:v>
                </c:pt>
                <c:pt idx="37">
                  <c:v>44848</c:v>
                </c:pt>
                <c:pt idx="38">
                  <c:v>44849</c:v>
                </c:pt>
                <c:pt idx="39">
                  <c:v>44850</c:v>
                </c:pt>
                <c:pt idx="40">
                  <c:v>44851</c:v>
                </c:pt>
                <c:pt idx="41">
                  <c:v>44852</c:v>
                </c:pt>
                <c:pt idx="42">
                  <c:v>44853</c:v>
                </c:pt>
                <c:pt idx="43">
                  <c:v>44854</c:v>
                </c:pt>
                <c:pt idx="44">
                  <c:v>44855</c:v>
                </c:pt>
                <c:pt idx="45">
                  <c:v>44856</c:v>
                </c:pt>
                <c:pt idx="46">
                  <c:v>44857</c:v>
                </c:pt>
                <c:pt idx="47">
                  <c:v>44858</c:v>
                </c:pt>
                <c:pt idx="48">
                  <c:v>44859</c:v>
                </c:pt>
                <c:pt idx="49">
                  <c:v>44860</c:v>
                </c:pt>
                <c:pt idx="50">
                  <c:v>44861</c:v>
                </c:pt>
                <c:pt idx="51">
                  <c:v>44862</c:v>
                </c:pt>
                <c:pt idx="52">
                  <c:v>44863</c:v>
                </c:pt>
                <c:pt idx="53">
                  <c:v>44864</c:v>
                </c:pt>
                <c:pt idx="54">
                  <c:v>44865</c:v>
                </c:pt>
              </c:numCache>
            </c:numRef>
          </c:cat>
          <c:val>
            <c:numRef>
              <c:f>Sheet1!$D$4:$D$58</c:f>
              <c:numCache>
                <c:formatCode>0</c:formatCode>
                <c:ptCount val="55"/>
                <c:pt idx="1">
                  <c:v>0</c:v>
                </c:pt>
                <c:pt idx="2">
                  <c:v>0</c:v>
                </c:pt>
                <c:pt idx="3">
                  <c:v>-21.536123301896001</c:v>
                </c:pt>
                <c:pt idx="4">
                  <c:v>-84.620566799999992</c:v>
                </c:pt>
                <c:pt idx="5">
                  <c:v>-141.35876027172</c:v>
                </c:pt>
                <c:pt idx="6">
                  <c:v>-71.154000166300008</c:v>
                </c:pt>
                <c:pt idx="7">
                  <c:v>-164.54789229548402</c:v>
                </c:pt>
                <c:pt idx="8">
                  <c:v>-191.86614754618401</c:v>
                </c:pt>
                <c:pt idx="9">
                  <c:v>-197.478499256334</c:v>
                </c:pt>
                <c:pt idx="10">
                  <c:v>-193.22850268583599</c:v>
                </c:pt>
                <c:pt idx="11">
                  <c:v>-194.82974353154398</c:v>
                </c:pt>
                <c:pt idx="12">
                  <c:v>-203.835259191592</c:v>
                </c:pt>
                <c:pt idx="13">
                  <c:v>-66.1859106</c:v>
                </c:pt>
                <c:pt idx="14">
                  <c:v>0</c:v>
                </c:pt>
                <c:pt idx="15">
                  <c:v>-7.4880690000000003</c:v>
                </c:pt>
                <c:pt idx="16">
                  <c:v>-179.22522560000002</c:v>
                </c:pt>
                <c:pt idx="17">
                  <c:v>-210.18668500000001</c:v>
                </c:pt>
                <c:pt idx="18">
                  <c:v>-218.734217</c:v>
                </c:pt>
                <c:pt idx="19">
                  <c:v>-227.138093</c:v>
                </c:pt>
                <c:pt idx="20">
                  <c:v>-180.93473200000003</c:v>
                </c:pt>
                <c:pt idx="21">
                  <c:v>-241.8484674</c:v>
                </c:pt>
                <c:pt idx="22">
                  <c:v>-212.82995540000002</c:v>
                </c:pt>
                <c:pt idx="23">
                  <c:v>-227.24942640000003</c:v>
                </c:pt>
                <c:pt idx="24">
                  <c:v>-220.1815512</c:v>
                </c:pt>
                <c:pt idx="25">
                  <c:v>-217.05344180000003</c:v>
                </c:pt>
                <c:pt idx="26">
                  <c:v>-219.06821720000002</c:v>
                </c:pt>
                <c:pt idx="27">
                  <c:v>-233.58824740000003</c:v>
                </c:pt>
                <c:pt idx="28">
                  <c:v>-248.72958980000001</c:v>
                </c:pt>
                <c:pt idx="29">
                  <c:v>-221.9233802</c:v>
                </c:pt>
                <c:pt idx="30">
                  <c:v>-218.45049640000002</c:v>
                </c:pt>
                <c:pt idx="31">
                  <c:v>-226.87592079999999</c:v>
                </c:pt>
                <c:pt idx="32">
                  <c:v>-225.89546860000002</c:v>
                </c:pt>
                <c:pt idx="33">
                  <c:v>-226.03194180000003</c:v>
                </c:pt>
                <c:pt idx="34">
                  <c:v>-220.4544976</c:v>
                </c:pt>
                <c:pt idx="35">
                  <c:v>-210.95883599999999</c:v>
                </c:pt>
                <c:pt idx="36">
                  <c:v>-195.63074079999998</c:v>
                </c:pt>
                <c:pt idx="37">
                  <c:v>-194.20854640000002</c:v>
                </c:pt>
                <c:pt idx="38">
                  <c:v>-195.03815980000002</c:v>
                </c:pt>
                <c:pt idx="39">
                  <c:v>-193.432804</c:v>
                </c:pt>
                <c:pt idx="40">
                  <c:v>-193.37534160000001</c:v>
                </c:pt>
                <c:pt idx="41">
                  <c:v>-232.46773060000001</c:v>
                </c:pt>
                <c:pt idx="42">
                  <c:v>-223.48563920000001</c:v>
                </c:pt>
                <c:pt idx="43">
                  <c:v>-221.032713</c:v>
                </c:pt>
                <c:pt idx="44">
                  <c:v>-216.48600060000001</c:v>
                </c:pt>
                <c:pt idx="45">
                  <c:v>-241.65812320000001</c:v>
                </c:pt>
                <c:pt idx="46">
                  <c:v>-227.61934060000002</c:v>
                </c:pt>
                <c:pt idx="47">
                  <c:v>-239.42427240000001</c:v>
                </c:pt>
                <c:pt idx="48">
                  <c:v>-223.74062860000001</c:v>
                </c:pt>
                <c:pt idx="49">
                  <c:v>-223.99561800000001</c:v>
                </c:pt>
                <c:pt idx="50">
                  <c:v>0</c:v>
                </c:pt>
                <c:pt idx="51">
                  <c:v>0</c:v>
                </c:pt>
                <c:pt idx="52">
                  <c:v>0</c:v>
                </c:pt>
                <c:pt idx="53">
                  <c:v>0</c:v>
                </c:pt>
                <c:pt idx="54">
                  <c:v>0</c:v>
                </c:pt>
              </c:numCache>
            </c:numRef>
          </c:val>
          <c:extLst>
            <c:ext xmlns:c16="http://schemas.microsoft.com/office/drawing/2014/chart" uri="{C3380CC4-5D6E-409C-BE32-E72D297353CC}">
              <c16:uniqueId val="{00000000-46E2-425D-8863-B3CF4E8FF8FE}"/>
            </c:ext>
          </c:extLst>
        </c:ser>
        <c:ser>
          <c:idx val="1"/>
          <c:order val="1"/>
          <c:tx>
            <c:strRef>
              <c:f>Sheet1!$G$3</c:f>
              <c:strCache>
                <c:ptCount val="1"/>
                <c:pt idx="0">
                  <c:v>Storage withdrawal volume (mmscf)</c:v>
                </c:pt>
              </c:strCache>
            </c:strRef>
          </c:tx>
          <c:spPr>
            <a:solidFill>
              <a:srgbClr val="E0503D"/>
            </a:solidFill>
            <a:ln>
              <a:noFill/>
            </a:ln>
            <a:effectLst/>
          </c:spPr>
          <c:invertIfNegative val="0"/>
          <c:cat>
            <c:numRef>
              <c:f>Sheet1!$C$4:$C$58</c:f>
              <c:numCache>
                <c:formatCode>m/d/yyyy</c:formatCode>
                <c:ptCount val="55"/>
                <c:pt idx="1">
                  <c:v>44812</c:v>
                </c:pt>
                <c:pt idx="2">
                  <c:v>44813</c:v>
                </c:pt>
                <c:pt idx="3">
                  <c:v>44814</c:v>
                </c:pt>
                <c:pt idx="4">
                  <c:v>44815</c:v>
                </c:pt>
                <c:pt idx="5">
                  <c:v>44816</c:v>
                </c:pt>
                <c:pt idx="6">
                  <c:v>44817</c:v>
                </c:pt>
                <c:pt idx="7">
                  <c:v>44818</c:v>
                </c:pt>
                <c:pt idx="8">
                  <c:v>44819</c:v>
                </c:pt>
                <c:pt idx="9">
                  <c:v>44820</c:v>
                </c:pt>
                <c:pt idx="10">
                  <c:v>44821</c:v>
                </c:pt>
                <c:pt idx="11">
                  <c:v>44822</c:v>
                </c:pt>
                <c:pt idx="12">
                  <c:v>44823</c:v>
                </c:pt>
                <c:pt idx="13">
                  <c:v>44824</c:v>
                </c:pt>
                <c:pt idx="14">
                  <c:v>44825</c:v>
                </c:pt>
                <c:pt idx="15">
                  <c:v>44826</c:v>
                </c:pt>
                <c:pt idx="16">
                  <c:v>44827</c:v>
                </c:pt>
                <c:pt idx="17">
                  <c:v>44828</c:v>
                </c:pt>
                <c:pt idx="18">
                  <c:v>44829</c:v>
                </c:pt>
                <c:pt idx="19">
                  <c:v>44830</c:v>
                </c:pt>
                <c:pt idx="20">
                  <c:v>44831</c:v>
                </c:pt>
                <c:pt idx="21">
                  <c:v>44832</c:v>
                </c:pt>
                <c:pt idx="22">
                  <c:v>44833</c:v>
                </c:pt>
                <c:pt idx="23">
                  <c:v>44834</c:v>
                </c:pt>
                <c:pt idx="24">
                  <c:v>44835</c:v>
                </c:pt>
                <c:pt idx="25">
                  <c:v>44836</c:v>
                </c:pt>
                <c:pt idx="26">
                  <c:v>44837</c:v>
                </c:pt>
                <c:pt idx="27">
                  <c:v>44838</c:v>
                </c:pt>
                <c:pt idx="28">
                  <c:v>44839</c:v>
                </c:pt>
                <c:pt idx="29">
                  <c:v>44840</c:v>
                </c:pt>
                <c:pt idx="30">
                  <c:v>44841</c:v>
                </c:pt>
                <c:pt idx="31">
                  <c:v>44842</c:v>
                </c:pt>
                <c:pt idx="32">
                  <c:v>44843</c:v>
                </c:pt>
                <c:pt idx="33">
                  <c:v>44844</c:v>
                </c:pt>
                <c:pt idx="34">
                  <c:v>44845</c:v>
                </c:pt>
                <c:pt idx="35">
                  <c:v>44846</c:v>
                </c:pt>
                <c:pt idx="36">
                  <c:v>44847</c:v>
                </c:pt>
                <c:pt idx="37">
                  <c:v>44848</c:v>
                </c:pt>
                <c:pt idx="38">
                  <c:v>44849</c:v>
                </c:pt>
                <c:pt idx="39">
                  <c:v>44850</c:v>
                </c:pt>
                <c:pt idx="40">
                  <c:v>44851</c:v>
                </c:pt>
                <c:pt idx="41">
                  <c:v>44852</c:v>
                </c:pt>
                <c:pt idx="42">
                  <c:v>44853</c:v>
                </c:pt>
                <c:pt idx="43">
                  <c:v>44854</c:v>
                </c:pt>
                <c:pt idx="44">
                  <c:v>44855</c:v>
                </c:pt>
                <c:pt idx="45">
                  <c:v>44856</c:v>
                </c:pt>
                <c:pt idx="46">
                  <c:v>44857</c:v>
                </c:pt>
                <c:pt idx="47">
                  <c:v>44858</c:v>
                </c:pt>
                <c:pt idx="48">
                  <c:v>44859</c:v>
                </c:pt>
                <c:pt idx="49">
                  <c:v>44860</c:v>
                </c:pt>
                <c:pt idx="50">
                  <c:v>44861</c:v>
                </c:pt>
                <c:pt idx="51">
                  <c:v>44862</c:v>
                </c:pt>
                <c:pt idx="52">
                  <c:v>44863</c:v>
                </c:pt>
                <c:pt idx="53">
                  <c:v>44864</c:v>
                </c:pt>
                <c:pt idx="54">
                  <c:v>44865</c:v>
                </c:pt>
              </c:numCache>
            </c:numRef>
          </c:cat>
          <c:val>
            <c:numRef>
              <c:f>Sheet1!$G$4:$G$58</c:f>
              <c:numCache>
                <c:formatCode>0</c:formatCode>
                <c:ptCount val="55"/>
                <c:pt idx="1">
                  <c:v>0</c:v>
                </c:pt>
                <c:pt idx="2">
                  <c:v>0</c:v>
                </c:pt>
                <c:pt idx="3">
                  <c:v>0</c:v>
                </c:pt>
                <c:pt idx="4">
                  <c:v>0</c:v>
                </c:pt>
                <c:pt idx="5">
                  <c:v>0</c:v>
                </c:pt>
                <c:pt idx="6">
                  <c:v>0</c:v>
                </c:pt>
                <c:pt idx="7">
                  <c:v>0</c:v>
                </c:pt>
                <c:pt idx="8">
                  <c:v>0</c:v>
                </c:pt>
                <c:pt idx="9">
                  <c:v>0</c:v>
                </c:pt>
                <c:pt idx="10">
                  <c:v>0</c:v>
                </c:pt>
                <c:pt idx="11">
                  <c:v>0</c:v>
                </c:pt>
                <c:pt idx="12">
                  <c:v>0</c:v>
                </c:pt>
                <c:pt idx="13">
                  <c:v>2.7977006000000002</c:v>
                </c:pt>
                <c:pt idx="14">
                  <c:v>96.784638600000008</c:v>
                </c:pt>
                <c:pt idx="15">
                  <c:v>16.954999400000002</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numCache>
            </c:numRef>
          </c:val>
          <c:extLst>
            <c:ext xmlns:c16="http://schemas.microsoft.com/office/drawing/2014/chart" uri="{C3380CC4-5D6E-409C-BE32-E72D297353CC}">
              <c16:uniqueId val="{00000001-46E2-425D-8863-B3CF4E8FF8FE}"/>
            </c:ext>
          </c:extLst>
        </c:ser>
        <c:dLbls>
          <c:showLegendKey val="0"/>
          <c:showVal val="0"/>
          <c:showCatName val="0"/>
          <c:showSerName val="0"/>
          <c:showPercent val="0"/>
          <c:showBubbleSize val="0"/>
        </c:dLbls>
        <c:gapWidth val="150"/>
        <c:overlap val="100"/>
        <c:axId val="70942383"/>
        <c:axId val="70943695"/>
      </c:barChart>
      <c:dateAx>
        <c:axId val="70942383"/>
        <c:scaling>
          <c:orientation val="minMax"/>
          <c:max val="44861"/>
        </c:scaling>
        <c:delete val="0"/>
        <c:axPos val="b"/>
        <c:numFmt formatCode="[$-809]dd\ mmm;@" sourceLinked="0"/>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943695"/>
        <c:crosses val="autoZero"/>
        <c:auto val="1"/>
        <c:lblOffset val="100"/>
        <c:baseTimeUnit val="days"/>
        <c:majorUnit val="4"/>
        <c:majorTimeUnit val="days"/>
      </c:dateAx>
      <c:valAx>
        <c:axId val="709436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942383"/>
        <c:crosses val="autoZero"/>
        <c:crossBetween val="between"/>
      </c:valAx>
      <c:spPr>
        <a:noFill/>
        <a:ln>
          <a:noFill/>
        </a:ln>
        <a:effectLst/>
      </c:spPr>
    </c:plotArea>
    <c:legend>
      <c:legendPos val="b"/>
      <c:layout>
        <c:manualLayout>
          <c:xMode val="edge"/>
          <c:yMode val="edge"/>
          <c:x val="0.12113257489672873"/>
          <c:y val="5.6133712452610049E-2"/>
          <c:w val="0.83614754630613564"/>
          <c:h val="4.854402358591641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BG Flame" panose="02000504040000020004" pitchFamily="2" charset="0"/>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8B566-98C9-AA42-9701-7E70A3244D6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4941C56-1BDA-9A4A-8E38-7192F96AEC8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2DE972-2FAA-4543-B6A7-CF23F9E4C71F}" type="datetimeFigureOut">
              <a:rPr lang="en-US" smtClean="0"/>
              <a:t>10/27/2022</a:t>
            </a:fld>
            <a:endParaRPr lang="en-US"/>
          </a:p>
        </p:txBody>
      </p:sp>
      <p:sp>
        <p:nvSpPr>
          <p:cNvPr id="4" name="Footer Placeholder 3">
            <a:extLst>
              <a:ext uri="{FF2B5EF4-FFF2-40B4-BE49-F238E27FC236}">
                <a16:creationId xmlns:a16="http://schemas.microsoft.com/office/drawing/2014/main" id="{D6344002-702C-0942-BA3A-1DA08542EF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26578191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254472-0039-384D-B9D3-387B49D5CA2F}" type="datetimeFigureOut">
              <a:rPr lang="en-US" smtClean="0"/>
              <a:t>10/27/2022</a:t>
            </a:fld>
            <a:endParaRPr lang="en-US"/>
          </a:p>
        </p:txBody>
      </p:sp>
      <p:sp>
        <p:nvSpPr>
          <p:cNvPr id="4" name="Slide Image Placeholder 3"/>
          <p:cNvSpPr>
            <a:spLocks noGrp="1" noRot="1" noChangeAspect="1"/>
          </p:cNvSpPr>
          <p:nvPr>
            <p:ph type="sldImg" idx="2"/>
          </p:nvPr>
        </p:nvSpPr>
        <p:spPr>
          <a:xfrm>
            <a:off x="1249363" y="1143000"/>
            <a:ext cx="43592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4BAFCE-834F-894F-9B6D-7327375EF577}" type="slidenum">
              <a:rPr lang="en-US" smtClean="0"/>
              <a:t>‹#›</a:t>
            </a:fld>
            <a:endParaRPr lang="en-US"/>
          </a:p>
        </p:txBody>
      </p:sp>
    </p:spTree>
    <p:extLst>
      <p:ext uri="{BB962C8B-B14F-4D97-AF65-F5344CB8AC3E}">
        <p14:creationId xmlns:p14="http://schemas.microsoft.com/office/powerpoint/2010/main" val="4145365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4BAFCE-834F-894F-9B6D-7327375EF577}" type="slidenum">
              <a:rPr lang="en-US" smtClean="0"/>
              <a:t>1</a:t>
            </a:fld>
            <a:endParaRPr lang="en-US"/>
          </a:p>
        </p:txBody>
      </p:sp>
    </p:spTree>
    <p:extLst>
      <p:ext uri="{BB962C8B-B14F-4D97-AF65-F5344CB8AC3E}">
        <p14:creationId xmlns:p14="http://schemas.microsoft.com/office/powerpoint/2010/main" val="3915017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4BAFCE-834F-894F-9B6D-7327375EF577}" type="slidenum">
              <a:rPr lang="en-US" smtClean="0"/>
              <a:t>6</a:t>
            </a:fld>
            <a:endParaRPr lang="en-US"/>
          </a:p>
        </p:txBody>
      </p:sp>
    </p:spTree>
    <p:extLst>
      <p:ext uri="{BB962C8B-B14F-4D97-AF65-F5344CB8AC3E}">
        <p14:creationId xmlns:p14="http://schemas.microsoft.com/office/powerpoint/2010/main" val="1955906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4BAFCE-834F-894F-9B6D-7327375EF577}" type="slidenum">
              <a:rPr lang="en-US" smtClean="0"/>
              <a:t>7</a:t>
            </a:fld>
            <a:endParaRPr lang="en-US" dirty="0"/>
          </a:p>
        </p:txBody>
      </p:sp>
    </p:spTree>
    <p:extLst>
      <p:ext uri="{BB962C8B-B14F-4D97-AF65-F5344CB8AC3E}">
        <p14:creationId xmlns:p14="http://schemas.microsoft.com/office/powerpoint/2010/main" val="2444935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F4BAFCE-834F-894F-9B6D-7327375EF577}" type="slidenum">
              <a:rPr lang="en-US" smtClean="0"/>
              <a:t>8</a:t>
            </a:fld>
            <a:endParaRPr lang="en-US"/>
          </a:p>
        </p:txBody>
      </p:sp>
    </p:spTree>
    <p:extLst>
      <p:ext uri="{BB962C8B-B14F-4D97-AF65-F5344CB8AC3E}">
        <p14:creationId xmlns:p14="http://schemas.microsoft.com/office/powerpoint/2010/main" val="3084342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customXml" Target="../../customXml/item79.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192.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278.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257.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154.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186.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93.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177.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258.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158.xml"/></Relationships>
</file>

<file path=ppt/slideLayouts/_rels/slideLayout10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149.xml"/></Relationships>
</file>

<file path=ppt/slideLayouts/_rels/slideLayout10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8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160.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2.xml"/><Relationship Id="rId1" Type="http://schemas.openxmlformats.org/officeDocument/2006/relationships/customXml" Target="../../customXml/item5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1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175.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Master" Target="../slideMasters/slideMaster3.xml"/><Relationship Id="rId1" Type="http://schemas.openxmlformats.org/officeDocument/2006/relationships/customXml" Target="../../customXml/item5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Master" Target="../slideMasters/slideMaster3.xml"/><Relationship Id="rId1" Type="http://schemas.openxmlformats.org/officeDocument/2006/relationships/customXml" Target="../../customXml/item232.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Master" Target="../slideMasters/slideMaster3.xml"/><Relationship Id="rId1" Type="http://schemas.openxmlformats.org/officeDocument/2006/relationships/customXml" Target="../../customXml/item237.xml"/><Relationship Id="rId4" Type="http://schemas.openxmlformats.org/officeDocument/2006/relationships/image" Target="../media/image31.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Master" Target="../slideMasters/slideMaster3.xml"/><Relationship Id="rId1" Type="http://schemas.openxmlformats.org/officeDocument/2006/relationships/customXml" Target="../../customXml/item104.xml"/><Relationship Id="rId4" Type="http://schemas.openxmlformats.org/officeDocument/2006/relationships/image" Target="../media/image31.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Master" Target="../slideMasters/slideMaster3.xml"/><Relationship Id="rId1" Type="http://schemas.openxmlformats.org/officeDocument/2006/relationships/customXml" Target="../../customXml/item108.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Master" Target="../slideMasters/slideMaster3.xml"/><Relationship Id="rId1" Type="http://schemas.openxmlformats.org/officeDocument/2006/relationships/customXml" Target="../../customXml/item191.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Master" Target="../slideMasters/slideMaster3.xml"/><Relationship Id="rId1" Type="http://schemas.openxmlformats.org/officeDocument/2006/relationships/customXml" Target="../../customXml/item178.xml"/><Relationship Id="rId4" Type="http://schemas.openxmlformats.org/officeDocument/2006/relationships/image" Target="../media/image31.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Master" Target="../slideMasters/slideMaster3.xml"/><Relationship Id="rId1" Type="http://schemas.openxmlformats.org/officeDocument/2006/relationships/customXml" Target="../../customXml/item6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Master" Target="../slideMasters/slideMaster3.xml"/><Relationship Id="rId1" Type="http://schemas.openxmlformats.org/officeDocument/2006/relationships/customXml" Target="../../customXml/item139.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Master" Target="../slideMasters/slideMaster3.xml"/><Relationship Id="rId1" Type="http://schemas.openxmlformats.org/officeDocument/2006/relationships/customXml" Target="../../customXml/item16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Master" Target="../slideMasters/slideMaster3.xml"/><Relationship Id="rId1" Type="http://schemas.openxmlformats.org/officeDocument/2006/relationships/customXml" Target="../../customXml/item21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Master" Target="../slideMasters/slideMaster3.xml"/><Relationship Id="rId1" Type="http://schemas.openxmlformats.org/officeDocument/2006/relationships/customXml" Target="../../customXml/item250.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218.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126.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65.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32.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209.xml"/></Relationships>
</file>

<file path=ppt/slideLayouts/_rels/slideLayout1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10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188.xml"/></Relationships>
</file>

<file path=ppt/slideLayouts/_rels/slideLayout1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184.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18.xml"/></Relationships>
</file>

<file path=ppt/slideLayouts/_rels/slideLayout1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252.xml"/></Relationships>
</file>

<file path=ppt/slideLayouts/_rels/slideLayout13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50.xml"/></Relationships>
</file>

<file path=ppt/slideLayouts/_rels/slideLayout13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199.xml"/></Relationships>
</file>

<file path=ppt/slideLayouts/_rels/slideLayout13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283.xml"/></Relationships>
</file>

<file path=ppt/slideLayouts/_rels/slideLayout13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242.xml"/></Relationships>
</file>

<file path=ppt/slideLayouts/_rels/slideLayout13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190.xml"/></Relationships>
</file>

<file path=ppt/slideLayouts/_rels/slideLayout13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14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14.xml"/></Relationships>
</file>

<file path=ppt/slideLayouts/_rels/slideLayout14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251.xml"/></Relationships>
</file>

<file path=ppt/slideLayouts/_rels/slideLayout14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21.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241.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153.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166.xml"/></Relationships>
</file>

<file path=ppt/slideLayouts/_rels/slideLayout145.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slideMaster" Target="../slideMasters/slideMaster3.xml"/><Relationship Id="rId1" Type="http://schemas.openxmlformats.org/officeDocument/2006/relationships/customXml" Target="../../customXml/item7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Master" Target="../slideMasters/slideMaster3.xml"/><Relationship Id="rId1" Type="http://schemas.openxmlformats.org/officeDocument/2006/relationships/customXml" Target="../../customXml/item8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Master" Target="../slideMasters/slideMaster3.xml"/><Relationship Id="rId1" Type="http://schemas.openxmlformats.org/officeDocument/2006/relationships/customXml" Target="../../customXml/item35.xml"/><Relationship Id="rId5" Type="http://schemas.openxmlformats.org/officeDocument/2006/relationships/image" Target="../media/image43.png"/><Relationship Id="rId4" Type="http://schemas.openxmlformats.org/officeDocument/2006/relationships/image" Target="../media/image42.png"/></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12.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2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11.xml"/></Relationships>
</file>

<file path=ppt/slideLayouts/_rels/slideLayout15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231.xml"/></Relationships>
</file>

<file path=ppt/slideLayouts/_rels/slideLayout15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113.xml"/></Relationships>
</file>

<file path=ppt/slideLayouts/_rels/slideLayout15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140.xml"/></Relationships>
</file>

<file path=ppt/slideLayouts/_rels/slideLayout15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70.xml"/></Relationships>
</file>

<file path=ppt/slideLayouts/_rels/slideLayout15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29.xml"/></Relationships>
</file>

<file path=ppt/slideLayouts/_rels/slideLayout1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73.xml"/></Relationships>
</file>

<file path=ppt/slideLayouts/_rels/slideLayout15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107.xml"/></Relationships>
</file>

<file path=ppt/slideLayouts/_rels/slideLayout15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133.xml"/></Relationships>
</file>

<file path=ppt/slideLayouts/_rels/slideLayout1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173.xml"/></Relationships>
</file>

<file path=ppt/slideLayouts/_rels/slideLayout1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8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266.xml"/></Relationships>
</file>

<file path=ppt/slideLayouts/_rels/slideLayout1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235.xml"/></Relationships>
</file>

<file path=ppt/slideLayouts/_rels/slideLayout1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Master" Target="../slideMasters/slideMaster3.xml"/><Relationship Id="rId1" Type="http://schemas.openxmlformats.org/officeDocument/2006/relationships/customXml" Target="../../customXml/item246.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Master" Target="../slideMasters/slideMaster3.xml"/><Relationship Id="rId1" Type="http://schemas.openxmlformats.org/officeDocument/2006/relationships/customXml" Target="../../customXml/item30.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127.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189.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Master" Target="../slideMasters/slideMaster3.xml"/><Relationship Id="rId1" Type="http://schemas.openxmlformats.org/officeDocument/2006/relationships/customXml" Target="../../customXml/item7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116.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customXml" Target="../../customXml/item208.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slideMaster" Target="../slideMasters/slideMaster4.xml"/><Relationship Id="rId1" Type="http://schemas.openxmlformats.org/officeDocument/2006/relationships/customXml" Target="../../customXml/item268.xml"/><Relationship Id="rId5" Type="http://schemas.openxmlformats.org/officeDocument/2006/relationships/image" Target="../media/image1.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39.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4.xml"/><Relationship Id="rId1" Type="http://schemas.openxmlformats.org/officeDocument/2006/relationships/customXml" Target="../../customXml/item214.xml"/><Relationship Id="rId4" Type="http://schemas.openxmlformats.org/officeDocument/2006/relationships/image" Target="../media/image1.png"/></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slideMaster" Target="../slideMasters/slideMaster4.xml"/><Relationship Id="rId1" Type="http://schemas.openxmlformats.org/officeDocument/2006/relationships/customXml" Target="../../customXml/item69.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customXml" Target="../../customXml/item144.xml"/><Relationship Id="rId4" Type="http://schemas.openxmlformats.org/officeDocument/2006/relationships/image" Target="../media/image1.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4.xml"/><Relationship Id="rId1" Type="http://schemas.openxmlformats.org/officeDocument/2006/relationships/customXml" Target="../../customXml/item224.xml"/><Relationship Id="rId4" Type="http://schemas.openxmlformats.org/officeDocument/2006/relationships/image" Target="../media/image1.png"/></Relationships>
</file>

<file path=ppt/slideLayouts/_rels/slideLayout17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123.xml"/></Relationships>
</file>

<file path=ppt/slideLayouts/_rels/slideLayout17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210.xml"/></Relationships>
</file>

<file path=ppt/slideLayouts/_rels/slideLayout17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114.xml"/></Relationships>
</file>

<file path=ppt/slideLayouts/_rels/slideLayout17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207.xml"/></Relationships>
</file>

<file path=ppt/slideLayouts/_rels/slideLayout17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164.xml"/></Relationships>
</file>

<file path=ppt/slideLayouts/_rels/slideLayout17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18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254.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131.xml"/></Relationships>
</file>

<file path=ppt/slideLayouts/_rels/slideLayout18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130.xml"/></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147.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4.xml"/></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259.xml"/></Relationships>
</file>

<file path=ppt/slideLayouts/_rels/slideLayout18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88.xml"/></Relationships>
</file>

<file path=ppt/slideLayouts/_rels/slideLayout18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124.xml"/></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21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67.xml"/></Relationships>
</file>

<file path=ppt/slideLayouts/_rels/slideLayout19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96.xml"/></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182.xml"/></Relationships>
</file>

<file path=ppt/slideLayouts/_rels/slideLayout19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263.xml"/></Relationships>
</file>

<file path=ppt/slideLayouts/_rels/slideLayout19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53.xml"/></Relationships>
</file>

<file path=ppt/slideLayouts/_rels/slideLayout19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129.xml"/></Relationships>
</file>

<file path=ppt/slideLayouts/_rels/slideLayout19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247.xml"/></Relationships>
</file>

<file path=ppt/slideLayouts/_rels/slideLayout19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1.xml"/></Relationships>
</file>

<file path=ppt/slideLayouts/_rels/slideLayout19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118.xml"/></Relationships>
</file>

<file path=ppt/slideLayouts/_rels/slideLayout19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84.xml"/></Relationships>
</file>

<file path=ppt/slideLayouts/_rels/slideLayout19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6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customXml" Target="../../customXml/item226.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66.xml"/></Relationships>
</file>

<file path=ppt/slideLayouts/_rels/slideLayout20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248.xml"/></Relationships>
</file>

<file path=ppt/slideLayouts/_rels/slideLayout20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230.xml"/></Relationships>
</file>

<file path=ppt/slideLayouts/_rels/slideLayout20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5.xml"/></Relationships>
</file>

<file path=ppt/slideLayouts/_rels/slideLayout20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38.xml"/></Relationships>
</file>

<file path=ppt/slideLayouts/_rels/slideLayout20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260.xml"/></Relationships>
</file>

<file path=ppt/slideLayouts/_rels/slideLayout20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117.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4.xml"/><Relationship Id="rId1" Type="http://schemas.openxmlformats.org/officeDocument/2006/relationships/customXml" Target="../../customXml/item240.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customXml" Target="../../customXml/item269.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customXml" Target="../../customXml/item27.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customXml" Target="../../customXml/item198.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244.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customXml" Target="../../customXml/item109.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customXml" Target="../../customXml/item181.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customXml" Target="../../customXml/item41.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customXml" Target="../../customXml/item49.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customXml" Target="../../customXml/item10.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4.xml"/><Relationship Id="rId1" Type="http://schemas.openxmlformats.org/officeDocument/2006/relationships/customXml" Target="../../customXml/item271.xml"/></Relationships>
</file>

<file path=ppt/slideLayouts/_rels/slideLayout216.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slideMaster" Target="../slideMasters/slideMaster4.xml"/><Relationship Id="rId7" Type="http://schemas.openxmlformats.org/officeDocument/2006/relationships/image" Target="../media/image50.png"/><Relationship Id="rId2" Type="http://schemas.openxmlformats.org/officeDocument/2006/relationships/customXml" Target="../../customXml/item161.xml"/><Relationship Id="rId1" Type="http://schemas.openxmlformats.org/officeDocument/2006/relationships/customXml" Target="../../customXml/item243.xml"/><Relationship Id="rId6" Type="http://schemas.openxmlformats.org/officeDocument/2006/relationships/image" Target="../media/image49.svg"/><Relationship Id="rId11" Type="http://schemas.openxmlformats.org/officeDocument/2006/relationships/image" Target="../media/image11.pn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10.png"/><Relationship Id="rId9" Type="http://schemas.openxmlformats.org/officeDocument/2006/relationships/image" Target="../media/image52.png"/></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4.xml"/><Relationship Id="rId1" Type="http://schemas.openxmlformats.org/officeDocument/2006/relationships/customXml" Target="../../customXml/item71.xml"/><Relationship Id="rId4" Type="http://schemas.openxmlformats.org/officeDocument/2006/relationships/image" Target="../media/image19.png"/></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4.xml"/><Relationship Id="rId1" Type="http://schemas.openxmlformats.org/officeDocument/2006/relationships/customXml" Target="../../customXml/item179.xml"/><Relationship Id="rId4" Type="http://schemas.openxmlformats.org/officeDocument/2006/relationships/image" Target="../media/image19.png"/></Relationships>
</file>

<file path=ppt/slideLayouts/_rels/slideLayout21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26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90.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4.xml"/><Relationship Id="rId1" Type="http://schemas.openxmlformats.org/officeDocument/2006/relationships/customXml" Target="../../customXml/item222.xml"/><Relationship Id="rId4" Type="http://schemas.openxmlformats.org/officeDocument/2006/relationships/image" Target="../media/image21.png"/></Relationships>
</file>

<file path=ppt/slideLayouts/_rels/slideLayout22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40.xml"/></Relationships>
</file>

<file path=ppt/slideLayouts/_rels/slideLayout22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125.xml"/></Relationships>
</file>

<file path=ppt/slideLayouts/_rels/slideLayout22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100.xml"/></Relationships>
</file>

<file path=ppt/slideLayouts/_rels/slideLayout22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46.xml"/></Relationships>
</file>

<file path=ppt/slideLayouts/_rels/slideLayout22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74.xml"/></Relationships>
</file>

<file path=ppt/slideLayouts/_rels/slideLayout22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58.xml"/></Relationships>
</file>

<file path=ppt/slideLayouts/_rels/slideLayout22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customXml" Target="../../customXml/item68.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4.xml"/><Relationship Id="rId1" Type="http://schemas.openxmlformats.org/officeDocument/2006/relationships/customXml" Target="../../customXml/item85.xml"/><Relationship Id="rId4" Type="http://schemas.openxmlformats.org/officeDocument/2006/relationships/image" Target="../media/image54.gif"/></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4.xml"/><Relationship Id="rId1" Type="http://schemas.openxmlformats.org/officeDocument/2006/relationships/customXml" Target="../../customXml/item156.xml"/><Relationship Id="rId4" Type="http://schemas.openxmlformats.org/officeDocument/2006/relationships/image" Target="../media/image54.gi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193.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4.xml"/><Relationship Id="rId1" Type="http://schemas.openxmlformats.org/officeDocument/2006/relationships/customXml" Target="../../customXml/item180.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3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11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14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19.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20.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15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customXml" Target="../../customXml/item239.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12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25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15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8.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51.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276.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262.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267.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Master" Target="../slideMasters/slideMaster1.xml"/><Relationship Id="rId1" Type="http://schemas.openxmlformats.org/officeDocument/2006/relationships/customXml" Target="../../customXml/item1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customXml" Target="../../customXml/item238.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customXml" Target="../../customXml/item28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customXml" Target="../../customXml/item137.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customXml" Target="../../customXml/item19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customXml" Target="../../customXml/item9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customXml" Target="../../customXml/item148.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customXml" Target="../../customXml/item9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customXml" Target="../../customXml/item7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customXml" Target="../../customXml/item10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customXml" Target="../../customXml/item157.xm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slideMaster" Target="../slideMasters/slideMaster1.xml"/><Relationship Id="rId7" Type="http://schemas.openxmlformats.org/officeDocument/2006/relationships/image" Target="../media/image14.png"/><Relationship Id="rId2" Type="http://schemas.openxmlformats.org/officeDocument/2006/relationships/customXml" Target="../../customXml/item99.xml"/><Relationship Id="rId1" Type="http://schemas.openxmlformats.org/officeDocument/2006/relationships/customXml" Target="../../customXml/item26.xml"/><Relationship Id="rId6" Type="http://schemas.openxmlformats.org/officeDocument/2006/relationships/image" Target="../media/image13.svg"/><Relationship Id="rId11" Type="http://schemas.openxmlformats.org/officeDocument/2006/relationships/image" Target="../media/image10.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xml"/><Relationship Id="rId1" Type="http://schemas.openxmlformats.org/officeDocument/2006/relationships/customXml" Target="../../customXml/item170.xml"/><Relationship Id="rId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customXml" Target="../../customXml/item21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Master" Target="../slideMasters/slideMaster1.xml"/><Relationship Id="rId1" Type="http://schemas.openxmlformats.org/officeDocument/2006/relationships/customXml" Target="../../customXml/item169.xml"/><Relationship Id="rId4" Type="http://schemas.openxmlformats.org/officeDocument/2006/relationships/image" Target="../media/image1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1.xml"/><Relationship Id="rId1" Type="http://schemas.openxmlformats.org/officeDocument/2006/relationships/customXml" Target="../../customXml/item81.xml"/><Relationship Id="rId4" Type="http://schemas.openxmlformats.org/officeDocument/2006/relationships/image" Target="../media/image2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85.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1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34.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37.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136.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customXml" Target="../../customXml/item5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236.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customXml" Target="../../customXml/item223.xml"/><Relationship Id="rId4"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Master" Target="../slideMasters/slideMaster1.xml"/><Relationship Id="rId1" Type="http://schemas.openxmlformats.org/officeDocument/2006/relationships/customXml" Target="../../customXml/item122.xml"/><Relationship Id="rId4"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customXml" Target="../../customXml/item24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slideMaster" Target="../slideMasters/slideMaster2.xml"/><Relationship Id="rId1" Type="http://schemas.openxmlformats.org/officeDocument/2006/relationships/customXml" Target="../../customXml/item167.xml"/><Relationship Id="rId4" Type="http://schemas.openxmlformats.org/officeDocument/2006/relationships/image" Target="../media/image25.emf"/></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Master" Target="../slideMasters/slideMaster2.xml"/><Relationship Id="rId1" Type="http://schemas.openxmlformats.org/officeDocument/2006/relationships/customXml" Target="../../customXml/item17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Master" Target="../slideMasters/slideMaster2.xml"/><Relationship Id="rId1" Type="http://schemas.openxmlformats.org/officeDocument/2006/relationships/customXml" Target="../../customXml/item5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Master" Target="../slideMasters/slideMaster2.xml"/><Relationship Id="rId1" Type="http://schemas.openxmlformats.org/officeDocument/2006/relationships/customXml" Target="../../customXml/item9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Master" Target="../slideMasters/slideMaster2.xml"/><Relationship Id="rId1" Type="http://schemas.openxmlformats.org/officeDocument/2006/relationships/customXml" Target="../../customXml/item98.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Master" Target="../slideMasters/slideMaster2.xml"/><Relationship Id="rId1" Type="http://schemas.openxmlformats.org/officeDocument/2006/relationships/customXml" Target="../../customXml/item165.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Master" Target="../slideMasters/slideMaster2.xml"/><Relationship Id="rId1" Type="http://schemas.openxmlformats.org/officeDocument/2006/relationships/customXml" Target="../../customXml/item7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216.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225.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220.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227.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56.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17.xml"/></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202.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110.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134.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77.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9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233.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128.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228.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48.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264.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60.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205.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28.xml"/></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212.xml"/></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200.xml"/></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27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customXml" Target="../../customXml/item22.xml"/></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119.xml"/></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249.xml"/></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146.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275.xml"/></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31.xml"/></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274.xml"/></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13.xml"/></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143.xml"/></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9.xml"/></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customXml" Target="../../customXml/item18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 Imag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3E2B3A2A-F416-7547-ADE3-3D6276BB5C30}"/>
              </a:ext>
            </a:extLst>
          </p:cNvPr>
          <p:cNvSpPr/>
          <p:nvPr userDrawn="1"/>
        </p:nvSpPr>
        <p:spPr>
          <a:xfrm>
            <a:off x="1906638" y="2247900"/>
            <a:ext cx="8559800" cy="317099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latin typeface="Calibri" panose="020F0502020204030204" pitchFamily="34" charset="0"/>
              <a:cs typeface="Calibri" panose="020F0502020204030204" pitchFamily="34" charset="0"/>
            </a:endParaRPr>
          </a:p>
        </p:txBody>
      </p:sp>
      <p:pic>
        <p:nvPicPr>
          <p:cNvPr id="33" name="Picture 32">
            <a:extLst>
              <a:ext uri="{FF2B5EF4-FFF2-40B4-BE49-F238E27FC236}">
                <a16:creationId xmlns:a16="http://schemas.microsoft.com/office/drawing/2014/main" id="{06A9BAE1-0B88-284C-B304-71B5E12D3529}"/>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423160" y="2551694"/>
            <a:ext cx="1209009" cy="385371"/>
          </a:xfrm>
          <a:prstGeom prst="rect">
            <a:avLst/>
          </a:prstGeom>
        </p:spPr>
      </p:pic>
      <p:sp>
        <p:nvSpPr>
          <p:cNvPr id="14" name="Freeform: Shape 13">
            <a:extLst>
              <a:ext uri="{FF2B5EF4-FFF2-40B4-BE49-F238E27FC236}">
                <a16:creationId xmlns:a16="http://schemas.microsoft.com/office/drawing/2014/main" id="{D8AAEC8B-9B5A-42AF-95D8-438AEDB47453}"/>
              </a:ext>
            </a:extLst>
          </p:cNvPr>
          <p:cNvSpPr/>
          <p:nvPr userDrawn="1"/>
        </p:nvSpPr>
        <p:spPr>
          <a:xfrm>
            <a:off x="0" y="-1"/>
            <a:ext cx="10688638" cy="7562850"/>
          </a:xfrm>
          <a:custGeom>
            <a:avLst/>
            <a:gdLst>
              <a:gd name="connsiteX0" fmla="*/ 242924 w 10688638"/>
              <a:gd name="connsiteY0" fmla="*/ 222437 h 7562850"/>
              <a:gd name="connsiteX1" fmla="*/ 242924 w 10688638"/>
              <a:gd name="connsiteY1" fmla="*/ 6450666 h 7562850"/>
              <a:gd name="connsiteX2" fmla="*/ 10445714 w 10688638"/>
              <a:gd name="connsiteY2" fmla="*/ 6450666 h 7562850"/>
              <a:gd name="connsiteX3" fmla="*/ 10445714 w 10688638"/>
              <a:gd name="connsiteY3" fmla="*/ 222437 h 7562850"/>
              <a:gd name="connsiteX4" fmla="*/ 10445714 w 10688638"/>
              <a:gd name="connsiteY4" fmla="*/ 0 h 7562850"/>
              <a:gd name="connsiteX5" fmla="*/ 10688638 w 10688638"/>
              <a:gd name="connsiteY5" fmla="*/ 0 h 7562850"/>
              <a:gd name="connsiteX6" fmla="*/ 10688638 w 10688638"/>
              <a:gd name="connsiteY6" fmla="*/ 0 h 7562850"/>
              <a:gd name="connsiteX7" fmla="*/ 10688638 w 10688638"/>
              <a:gd name="connsiteY7" fmla="*/ 222437 h 7562850"/>
              <a:gd name="connsiteX8" fmla="*/ 10688638 w 10688638"/>
              <a:gd name="connsiteY8" fmla="*/ 6450666 h 7562850"/>
              <a:gd name="connsiteX9" fmla="*/ 10688638 w 10688638"/>
              <a:gd name="connsiteY9" fmla="*/ 7562850 h 7562850"/>
              <a:gd name="connsiteX10" fmla="*/ 10445714 w 10688638"/>
              <a:gd name="connsiteY10" fmla="*/ 7562850 h 7562850"/>
              <a:gd name="connsiteX11" fmla="*/ 242924 w 10688638"/>
              <a:gd name="connsiteY11" fmla="*/ 7562850 h 7562850"/>
              <a:gd name="connsiteX12" fmla="*/ 0 w 10688638"/>
              <a:gd name="connsiteY12" fmla="*/ 7562850 h 7562850"/>
              <a:gd name="connsiteX13" fmla="*/ 0 w 10688638"/>
              <a:gd name="connsiteY13" fmla="*/ 7562850 h 7562850"/>
              <a:gd name="connsiteX14" fmla="*/ 0 w 10688638"/>
              <a:gd name="connsiteY14" fmla="*/ 6450666 h 7562850"/>
              <a:gd name="connsiteX15" fmla="*/ 0 w 10688638"/>
              <a:gd name="connsiteY15" fmla="*/ 6450666 h 7562850"/>
              <a:gd name="connsiteX16" fmla="*/ 0 w 10688638"/>
              <a:gd name="connsiteY16" fmla="*/ 222437 h 7562850"/>
              <a:gd name="connsiteX17" fmla="*/ 0 w 10688638"/>
              <a:gd name="connsiteY17" fmla="*/ 0 h 7562850"/>
              <a:gd name="connsiteX18" fmla="*/ 242924 w 10688638"/>
              <a:gd name="connsiteY18" fmla="*/ 0 h 7562850"/>
              <a:gd name="connsiteX19" fmla="*/ 10445714 w 10688638"/>
              <a:gd name="connsiteY19" fmla="*/ 0 h 756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688638" h="7562850">
                <a:moveTo>
                  <a:pt x="242924" y="222437"/>
                </a:moveTo>
                <a:lnTo>
                  <a:pt x="242924" y="6450666"/>
                </a:lnTo>
                <a:lnTo>
                  <a:pt x="10445714" y="6450666"/>
                </a:lnTo>
                <a:lnTo>
                  <a:pt x="10445714" y="222437"/>
                </a:lnTo>
                <a:close/>
                <a:moveTo>
                  <a:pt x="10445714" y="0"/>
                </a:moveTo>
                <a:lnTo>
                  <a:pt x="10688638" y="0"/>
                </a:lnTo>
                <a:lnTo>
                  <a:pt x="10688638" y="0"/>
                </a:lnTo>
                <a:lnTo>
                  <a:pt x="10688638" y="222437"/>
                </a:lnTo>
                <a:lnTo>
                  <a:pt x="10688638" y="6450666"/>
                </a:lnTo>
                <a:lnTo>
                  <a:pt x="10688638" y="7562850"/>
                </a:lnTo>
                <a:lnTo>
                  <a:pt x="10445714" y="7562850"/>
                </a:lnTo>
                <a:lnTo>
                  <a:pt x="242924" y="7562850"/>
                </a:lnTo>
                <a:lnTo>
                  <a:pt x="0" y="7562850"/>
                </a:lnTo>
                <a:lnTo>
                  <a:pt x="0" y="7562850"/>
                </a:lnTo>
                <a:lnTo>
                  <a:pt x="0" y="6450666"/>
                </a:lnTo>
                <a:lnTo>
                  <a:pt x="0" y="6450666"/>
                </a:lnTo>
                <a:lnTo>
                  <a:pt x="0" y="222437"/>
                </a:lnTo>
                <a:lnTo>
                  <a:pt x="0" y="0"/>
                </a:lnTo>
                <a:lnTo>
                  <a:pt x="242924" y="0"/>
                </a:lnTo>
                <a:lnTo>
                  <a:pt x="10445714"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51" dirty="0"/>
          </a:p>
        </p:txBody>
      </p:sp>
      <p:sp>
        <p:nvSpPr>
          <p:cNvPr id="21" name="Subtitle 2">
            <a:extLst>
              <a:ext uri="{FF2B5EF4-FFF2-40B4-BE49-F238E27FC236}">
                <a16:creationId xmlns:a16="http://schemas.microsoft.com/office/drawing/2014/main" id="{B07E6A9B-3E43-694D-880E-A5A28E64B835}"/>
              </a:ext>
            </a:extLst>
          </p:cNvPr>
          <p:cNvSpPr>
            <a:spLocks noGrp="1"/>
          </p:cNvSpPr>
          <p:nvPr>
            <p:ph type="subTitle" idx="1" hasCustomPrompt="1"/>
          </p:nvPr>
        </p:nvSpPr>
        <p:spPr>
          <a:xfrm>
            <a:off x="3794760" y="4123944"/>
            <a:ext cx="6437376" cy="1061208"/>
          </a:xfrm>
          <a:prstGeom prst="rect">
            <a:avLst/>
          </a:prstGeom>
        </p:spPr>
        <p:txBody>
          <a:bodyPr wrap="square" lIns="0" tIns="0" rIns="0" bIns="0">
            <a:noAutofit/>
          </a:bodyPr>
          <a:lstStyle>
            <a:lvl1pPr marL="0" indent="0" algn="l">
              <a:lnSpc>
                <a:spcPct val="110000"/>
              </a:lnSpc>
              <a:buNone/>
              <a:defRPr lang="en-US" sz="2400" b="0" strike="noStrike" smtClean="0">
                <a:solidFill>
                  <a:schemeClr val="tx2"/>
                </a:solidFill>
                <a:effectLst/>
                <a:latin typeface="Calibri" panose="020F0502020204030204" pitchFamily="34" charset="0"/>
                <a:cs typeface="Calibri" panose="020F0502020204030204" pitchFamily="34" charset="0"/>
              </a:defRPr>
            </a:lvl1pPr>
            <a:lvl2pPr marL="444856" indent="0" algn="ctr">
              <a:buNone/>
              <a:defRPr sz="1946"/>
            </a:lvl2pPr>
            <a:lvl3pPr marL="889711" indent="0" algn="ctr">
              <a:buNone/>
              <a:defRPr sz="1751"/>
            </a:lvl3pPr>
            <a:lvl4pPr marL="1334567" indent="0" algn="ctr">
              <a:buNone/>
              <a:defRPr sz="1557"/>
            </a:lvl4pPr>
            <a:lvl5pPr marL="1779422" indent="0" algn="ctr">
              <a:buNone/>
              <a:defRPr sz="1557"/>
            </a:lvl5pPr>
            <a:lvl6pPr marL="2224278" indent="0" algn="ctr">
              <a:buNone/>
              <a:defRPr sz="1557"/>
            </a:lvl6pPr>
            <a:lvl7pPr marL="2669134" indent="0" algn="ctr">
              <a:buNone/>
              <a:defRPr sz="1557"/>
            </a:lvl7pPr>
            <a:lvl8pPr marL="3113989" indent="0" algn="ctr">
              <a:buNone/>
              <a:defRPr sz="1557"/>
            </a:lvl8pPr>
            <a:lvl9pPr marL="3558845" indent="0" algn="ctr">
              <a:buNone/>
              <a:defRPr sz="1557"/>
            </a:lvl9pPr>
          </a:lstStyle>
          <a:p>
            <a:r>
              <a:rPr lang="en-US" dirty="0">
                <a:effectLst/>
                <a:latin typeface="Calibri" panose="020F0502020204030204" pitchFamily="34" charset="0"/>
              </a:rPr>
              <a:t>Insert client focus title – short description relevant to the client situation</a:t>
            </a:r>
          </a:p>
        </p:txBody>
      </p:sp>
      <p:sp>
        <p:nvSpPr>
          <p:cNvPr id="22" name="Title 1">
            <a:extLst>
              <a:ext uri="{FF2B5EF4-FFF2-40B4-BE49-F238E27FC236}">
                <a16:creationId xmlns:a16="http://schemas.microsoft.com/office/drawing/2014/main" id="{3F4023A9-21F5-004D-8603-0FFBFAF0F573}"/>
              </a:ext>
            </a:extLst>
          </p:cNvPr>
          <p:cNvSpPr>
            <a:spLocks noGrp="1"/>
          </p:cNvSpPr>
          <p:nvPr>
            <p:ph type="title" hasCustomPrompt="1"/>
          </p:nvPr>
        </p:nvSpPr>
        <p:spPr>
          <a:xfrm>
            <a:off x="3794760" y="2779776"/>
            <a:ext cx="6437376" cy="1339255"/>
          </a:xfrm>
          <a:prstGeom prst="rect">
            <a:avLst/>
          </a:prstGeom>
        </p:spPr>
        <p:txBody>
          <a:bodyPr wrap="square" lIns="0" tIns="0" rIns="0" bIns="0" anchor="ctr" anchorCtr="0">
            <a:noAutofit/>
          </a:bodyPr>
          <a:lstStyle>
            <a:lvl1pPr>
              <a:defRPr sz="3200" b="1" strike="noStrike">
                <a:solidFill>
                  <a:schemeClr val="accent2"/>
                </a:solidFill>
                <a:latin typeface="Calibri" panose="020F0502020204030204" pitchFamily="34" charset="0"/>
                <a:cs typeface="Calibri" panose="020F0502020204030204" pitchFamily="34" charset="0"/>
              </a:defRPr>
            </a:lvl1pPr>
          </a:lstStyle>
          <a:p>
            <a:r>
              <a:rPr lang="en-US" dirty="0"/>
              <a:t>Insert presentation title reflecting product or industry</a:t>
            </a:r>
          </a:p>
        </p:txBody>
      </p:sp>
      <p:sp>
        <p:nvSpPr>
          <p:cNvPr id="23" name="Text Placeholder 20">
            <a:extLst>
              <a:ext uri="{FF2B5EF4-FFF2-40B4-BE49-F238E27FC236}">
                <a16:creationId xmlns:a16="http://schemas.microsoft.com/office/drawing/2014/main" id="{88A18A43-D460-A34F-8536-8590830E746F}"/>
              </a:ext>
            </a:extLst>
          </p:cNvPr>
          <p:cNvSpPr>
            <a:spLocks noGrp="1"/>
          </p:cNvSpPr>
          <p:nvPr>
            <p:ph type="body" sz="quarter" idx="12" hasCustomPrompt="1"/>
          </p:nvPr>
        </p:nvSpPr>
        <p:spPr>
          <a:xfrm>
            <a:off x="3794760" y="2249424"/>
            <a:ext cx="6437376" cy="485318"/>
          </a:xfrm>
          <a:prstGeom prst="rect">
            <a:avLst/>
          </a:prstGeom>
          <a:noFill/>
        </p:spPr>
        <p:txBody>
          <a:bodyPr wrap="square" lIns="0" tIns="0" rIns="0" bIns="0" anchor="b"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sz="1800" b="1" i="0" strike="noStrike">
                <a:solidFill>
                  <a:schemeClr val="accent2"/>
                </a:solidFill>
                <a:latin typeface="Calibri" panose="020F0502020204030204" pitchFamily="34" charset="0"/>
                <a:cs typeface="Calibri" panose="020F0502020204030204" pitchFamily="34" charset="0"/>
              </a:defRPr>
            </a:lvl1pPr>
          </a:lstStyle>
          <a:p>
            <a:r>
              <a:rPr lang="en-US" dirty="0"/>
              <a:t>Presentation to [insert client name]</a:t>
            </a:r>
          </a:p>
        </p:txBody>
      </p:sp>
      <p:sp>
        <p:nvSpPr>
          <p:cNvPr id="6" name="Text Placeholder 5">
            <a:extLst>
              <a:ext uri="{FF2B5EF4-FFF2-40B4-BE49-F238E27FC236}">
                <a16:creationId xmlns:a16="http://schemas.microsoft.com/office/drawing/2014/main" id="{C7DE5801-68AA-914F-9405-0357EDFD4D21}"/>
              </a:ext>
            </a:extLst>
          </p:cNvPr>
          <p:cNvSpPr>
            <a:spLocks noGrp="1"/>
          </p:cNvSpPr>
          <p:nvPr>
            <p:ph type="body" sz="quarter" idx="17" hasCustomPrompt="1"/>
          </p:nvPr>
        </p:nvSpPr>
        <p:spPr>
          <a:xfrm>
            <a:off x="3800743" y="6828995"/>
            <a:ext cx="6437376" cy="320040"/>
          </a:xfrm>
          <a:prstGeom prst="rect">
            <a:avLst/>
          </a:prstGeom>
        </p:spPr>
        <p:txBody>
          <a:bodyPr anchor="b"/>
          <a:lstStyle>
            <a:lvl1pPr marL="0" indent="0" algn="r" defTabSz="444856" rtl="0" eaLnBrk="1" latinLnBrk="0" hangingPunct="1">
              <a:buNone/>
              <a:defRPr lang="en-US" sz="1400" kern="1200" dirty="0">
                <a:solidFill>
                  <a:schemeClr val="tx2"/>
                </a:solidFill>
                <a:latin typeface="+mn-lt"/>
                <a:ea typeface="+mn-ea"/>
                <a:cs typeface="+mn-cs"/>
              </a:defRPr>
            </a:lvl1pPr>
          </a:lstStyle>
          <a:p>
            <a:pPr lvl="0"/>
            <a:r>
              <a:rPr lang="en-US" dirty="0"/>
              <a:t>Edit Date</a:t>
            </a:r>
          </a:p>
        </p:txBody>
      </p:sp>
      <p:pic>
        <p:nvPicPr>
          <p:cNvPr id="31" name="Picture 30">
            <a:extLst>
              <a:ext uri="{FF2B5EF4-FFF2-40B4-BE49-F238E27FC236}">
                <a16:creationId xmlns:a16="http://schemas.microsoft.com/office/drawing/2014/main" id="{BEF7BC17-D798-5449-80EC-1EA6BDC7352D}"/>
              </a:ext>
            </a:extLst>
          </p:cNvPr>
          <p:cNvPicPr>
            <a:picLocks noChangeAspect="1"/>
          </p:cNvPicPr>
          <p:nvPr userDrawn="1"/>
        </p:nvPicPr>
        <p:blipFill>
          <a:blip r:embed="rId5"/>
          <a:stretch>
            <a:fillRect/>
          </a:stretch>
        </p:blipFill>
        <p:spPr>
          <a:xfrm>
            <a:off x="457200" y="6751243"/>
            <a:ext cx="1746249" cy="349250"/>
          </a:xfrm>
          <a:prstGeom prst="rect">
            <a:avLst/>
          </a:prstGeom>
        </p:spPr>
      </p:pic>
    </p:spTree>
    <p:custDataLst>
      <p:custData r:id="rId1"/>
    </p:custDataLst>
    <p:extLst>
      <p:ext uri="{BB962C8B-B14F-4D97-AF65-F5344CB8AC3E}">
        <p14:creationId xmlns:p14="http://schemas.microsoft.com/office/powerpoint/2010/main" val="736999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661CDAE1-6A0E-DE4A-8347-C2B3E651E69F}"/>
              </a:ext>
            </a:extLst>
          </p:cNvPr>
          <p:cNvSpPr>
            <a:spLocks noGrp="1"/>
          </p:cNvSpPr>
          <p:nvPr>
            <p:ph type="body" sz="quarter" idx="16" hasCustomPrompt="1"/>
          </p:nvPr>
        </p:nvSpPr>
        <p:spPr>
          <a:xfrm>
            <a:off x="457200" y="1810512"/>
            <a:ext cx="9774936" cy="4937760"/>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a:p>
            <a:pPr lvl="3"/>
            <a:r>
              <a:rPr lang="en-US" dirty="0"/>
              <a:t>Insert text</a:t>
            </a:r>
          </a:p>
          <a:p>
            <a:pPr lvl="0"/>
            <a:endParaRPr lang="en-US" dirty="0"/>
          </a:p>
        </p:txBody>
      </p:sp>
      <p:sp>
        <p:nvSpPr>
          <p:cNvPr id="8" name="Slide Number Placeholder 7">
            <a:extLst>
              <a:ext uri="{FF2B5EF4-FFF2-40B4-BE49-F238E27FC236}">
                <a16:creationId xmlns:a16="http://schemas.microsoft.com/office/drawing/2014/main" id="{36BCF463-5350-3B40-B58E-06DB5A6D1CA3}"/>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9" name="Footer Placeholder 2">
            <a:extLst>
              <a:ext uri="{FF2B5EF4-FFF2-40B4-BE49-F238E27FC236}">
                <a16:creationId xmlns:a16="http://schemas.microsoft.com/office/drawing/2014/main" id="{82A0F8B8-57A4-3C42-917F-92A23C3C3061}"/>
              </a:ext>
            </a:extLst>
          </p:cNvPr>
          <p:cNvSpPr>
            <a:spLocks noGrp="1"/>
          </p:cNvSpPr>
          <p:nvPr>
            <p:ph type="ftr" sz="quarter" idx="3"/>
          </p:nvPr>
        </p:nvSpPr>
        <p:spPr>
          <a:xfrm>
            <a:off x="456502" y="6766560"/>
            <a:ext cx="9309290"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6" name="Picture 5" descr="A picture containing text&#10;&#10;Description automatically generated">
            <a:extLst>
              <a:ext uri="{FF2B5EF4-FFF2-40B4-BE49-F238E27FC236}">
                <a16:creationId xmlns:a16="http://schemas.microsoft.com/office/drawing/2014/main" id="{0A782744-6C3A-4600-8056-933F6D6AB29A}"/>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17083356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our Bios w/o Photos">
    <p:spTree>
      <p:nvGrpSpPr>
        <p:cNvPr id="1" name=""/>
        <p:cNvGrpSpPr/>
        <p:nvPr/>
      </p:nvGrpSpPr>
      <p:grpSpPr>
        <a:xfrm>
          <a:off x="0" y="0"/>
          <a:ext cx="0" cy="0"/>
          <a:chOff x="0" y="0"/>
          <a:chExt cx="0" cy="0"/>
        </a:xfrm>
      </p:grpSpPr>
      <p:sp>
        <p:nvSpPr>
          <p:cNvPr id="38"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27" name="Text Placeholder 2"/>
          <p:cNvSpPr>
            <a:spLocks noGrp="1"/>
          </p:cNvSpPr>
          <p:nvPr>
            <p:ph type="body" sz="quarter" idx="15" hasCustomPrompt="1"/>
          </p:nvPr>
        </p:nvSpPr>
        <p:spPr>
          <a:xfrm>
            <a:off x="512148" y="1409166"/>
            <a:ext cx="2285213" cy="313148"/>
          </a:xfrm>
          <a:prstGeom prst="rect">
            <a:avLst/>
          </a:prstGeom>
        </p:spPr>
        <p:txBody>
          <a:bodyPr lIns="0" tIns="0" rIns="0" bIns="0" anchor="t" anchorCtr="0">
            <a:noAutofit/>
          </a:bodyPr>
          <a:lstStyle>
            <a:lvl1pPr marL="0" indent="0">
              <a:buNone/>
              <a:defRPr sz="1429">
                <a:solidFill>
                  <a:srgbClr val="003763"/>
                </a:solidFill>
                <a:latin typeface="Calibri" panose="020F0502020204030204" pitchFamily="34" charset="0"/>
              </a:defRPr>
            </a:lvl1pPr>
          </a:lstStyle>
          <a:p>
            <a:pPr lvl="0"/>
            <a:r>
              <a:rPr lang="en-US" sz="1429"/>
              <a:t>Click to add name</a:t>
            </a:r>
            <a:endParaRPr lang="en-US" dirty="0"/>
          </a:p>
        </p:txBody>
      </p:sp>
      <p:sp>
        <p:nvSpPr>
          <p:cNvPr id="28" name="Text Placeholder 3"/>
          <p:cNvSpPr>
            <a:spLocks noGrp="1"/>
          </p:cNvSpPr>
          <p:nvPr>
            <p:ph type="body" sz="quarter" idx="16" hasCustomPrompt="1"/>
          </p:nvPr>
        </p:nvSpPr>
        <p:spPr>
          <a:xfrm>
            <a:off x="512148" y="1722314"/>
            <a:ext cx="2285214" cy="430578"/>
          </a:xfrm>
          <a:prstGeom prst="rect">
            <a:avLst/>
          </a:prstGeom>
        </p:spPr>
        <p:txBody>
          <a:bodyPr lIns="0" tIns="0" rIns="0" bIns="0">
            <a:noAutofit/>
          </a:bodyPr>
          <a:lstStyle>
            <a:lvl1pPr marL="0" indent="0">
              <a:buNone/>
              <a:defRPr sz="1225" baseline="0">
                <a:latin typeface="Calibri" panose="020F0502020204030204" pitchFamily="34" charset="0"/>
              </a:defRPr>
            </a:lvl1pPr>
          </a:lstStyle>
          <a:p>
            <a:pPr lvl="0"/>
            <a:r>
              <a:rPr lang="en-US" dirty="0"/>
              <a:t>Click to add official title </a:t>
            </a:r>
          </a:p>
        </p:txBody>
      </p:sp>
      <p:cxnSp>
        <p:nvCxnSpPr>
          <p:cNvPr id="25" name="Line 4"/>
          <p:cNvCxnSpPr/>
          <p:nvPr userDrawn="1"/>
        </p:nvCxnSpPr>
        <p:spPr>
          <a:xfrm>
            <a:off x="512149" y="2205084"/>
            <a:ext cx="2278730" cy="163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 Placeholder 5"/>
          <p:cNvSpPr>
            <a:spLocks noGrp="1"/>
          </p:cNvSpPr>
          <p:nvPr>
            <p:ph type="body" sz="quarter" idx="21" hasCustomPrompt="1"/>
          </p:nvPr>
        </p:nvSpPr>
        <p:spPr>
          <a:xfrm>
            <a:off x="512149" y="2257275"/>
            <a:ext cx="2278730" cy="208765"/>
          </a:xfrm>
          <a:prstGeom prst="rect">
            <a:avLst/>
          </a:prstGeom>
        </p:spPr>
        <p:txBody>
          <a:bodyPr lIns="0" tIns="0" rIns="0" bIns="0" anchor="b" anchorCtr="0">
            <a:noAutofit/>
          </a:bodyPr>
          <a:lstStyle>
            <a:lvl1pPr marL="0" indent="0">
              <a:buNone/>
              <a:defRPr sz="1021" baseline="0">
                <a:latin typeface="Calibri" panose="020F0502020204030204" pitchFamily="34" charset="0"/>
              </a:defRPr>
            </a:lvl1pPr>
          </a:lstStyle>
          <a:p>
            <a:pPr lvl="0"/>
            <a:r>
              <a:rPr lang="en-US" dirty="0"/>
              <a:t>Click to add office location</a:t>
            </a:r>
          </a:p>
        </p:txBody>
      </p:sp>
      <p:sp>
        <p:nvSpPr>
          <p:cNvPr id="31" name="Text Placeholder 6"/>
          <p:cNvSpPr>
            <a:spLocks noGrp="1"/>
          </p:cNvSpPr>
          <p:nvPr>
            <p:ph type="body" sz="quarter" idx="22" hasCustomPrompt="1"/>
          </p:nvPr>
        </p:nvSpPr>
        <p:spPr>
          <a:xfrm>
            <a:off x="512149" y="2466040"/>
            <a:ext cx="2278730" cy="208765"/>
          </a:xfrm>
          <a:prstGeom prst="rect">
            <a:avLst/>
          </a:prstGeom>
        </p:spPr>
        <p:txBody>
          <a:bodyPr lIns="0" tIns="0" rIns="0" bIns="0" anchor="b" anchorCtr="0">
            <a:noAutofit/>
          </a:bodyPr>
          <a:lstStyle>
            <a:lvl1pPr marL="0" indent="0">
              <a:buNone/>
              <a:defRPr sz="1021">
                <a:latin typeface="Calibri" panose="020F0502020204030204" pitchFamily="34" charset="0"/>
              </a:defRPr>
            </a:lvl1pPr>
          </a:lstStyle>
          <a:p>
            <a:pPr lvl="0"/>
            <a:r>
              <a:rPr lang="en-US" dirty="0"/>
              <a:t>Click to add phone number</a:t>
            </a:r>
          </a:p>
        </p:txBody>
      </p:sp>
      <p:sp>
        <p:nvSpPr>
          <p:cNvPr id="32" name="Text Placeholder 7"/>
          <p:cNvSpPr>
            <a:spLocks noGrp="1"/>
          </p:cNvSpPr>
          <p:nvPr>
            <p:ph type="body" sz="quarter" idx="23" hasCustomPrompt="1"/>
          </p:nvPr>
        </p:nvSpPr>
        <p:spPr>
          <a:xfrm>
            <a:off x="512149" y="2674806"/>
            <a:ext cx="2278730" cy="208765"/>
          </a:xfrm>
          <a:prstGeom prst="rect">
            <a:avLst/>
          </a:prstGeom>
        </p:spPr>
        <p:txBody>
          <a:bodyPr lIns="0" tIns="0" rIns="0" bIns="0" anchor="b" anchorCtr="0">
            <a:noAutofit/>
          </a:bodyPr>
          <a:lstStyle>
            <a:lvl1pPr marL="0" indent="0">
              <a:buNone/>
              <a:defRPr sz="1021">
                <a:latin typeface="Calibri" panose="020F0502020204030204" pitchFamily="34" charset="0"/>
              </a:defRPr>
            </a:lvl1pPr>
          </a:lstStyle>
          <a:p>
            <a:pPr lvl="0"/>
            <a:r>
              <a:rPr lang="en-US" dirty="0"/>
              <a:t>Click to add email address</a:t>
            </a:r>
          </a:p>
        </p:txBody>
      </p:sp>
      <p:cxnSp>
        <p:nvCxnSpPr>
          <p:cNvPr id="26" name="Line 8"/>
          <p:cNvCxnSpPr/>
          <p:nvPr userDrawn="1"/>
        </p:nvCxnSpPr>
        <p:spPr>
          <a:xfrm>
            <a:off x="512149" y="2968382"/>
            <a:ext cx="2278730"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34" name="Text Placeholder 9"/>
          <p:cNvSpPr>
            <a:spLocks noGrp="1"/>
          </p:cNvSpPr>
          <p:nvPr>
            <p:ph type="body" sz="quarter" idx="29" hasCustomPrompt="1"/>
          </p:nvPr>
        </p:nvSpPr>
        <p:spPr>
          <a:xfrm>
            <a:off x="512148" y="3066240"/>
            <a:ext cx="2278730" cy="3666441"/>
          </a:xfrm>
        </p:spPr>
        <p:txBody>
          <a:bodyPr lIns="0" tIns="0" rIns="0" bIns="0">
            <a:noAutofit/>
          </a:bodyPr>
          <a:lstStyle>
            <a:lvl1pPr marL="0" indent="0">
              <a:buNone/>
              <a:defRPr sz="1021" baseline="0">
                <a:latin typeface="Calibri" panose="020F0502020204030204" pitchFamily="34" charset="0"/>
              </a:defRPr>
            </a:lvl1pPr>
          </a:lstStyle>
          <a:p>
            <a:pPr lvl="0"/>
            <a:r>
              <a:rPr lang="en-US" dirty="0"/>
              <a:t>Click to add bio text</a:t>
            </a:r>
          </a:p>
        </p:txBody>
      </p:sp>
      <p:sp>
        <p:nvSpPr>
          <p:cNvPr id="37" name="Text Placeholder 10"/>
          <p:cNvSpPr>
            <a:spLocks noGrp="1"/>
          </p:cNvSpPr>
          <p:nvPr>
            <p:ph type="body" sz="quarter" idx="31" hasCustomPrompt="1"/>
          </p:nvPr>
        </p:nvSpPr>
        <p:spPr>
          <a:xfrm>
            <a:off x="2972398" y="1409166"/>
            <a:ext cx="2278730" cy="313148"/>
          </a:xfrm>
          <a:prstGeom prst="rect">
            <a:avLst/>
          </a:prstGeom>
        </p:spPr>
        <p:txBody>
          <a:bodyPr lIns="0" tIns="0" rIns="0" bIns="0" anchor="t" anchorCtr="0">
            <a:noAutofit/>
          </a:bodyPr>
          <a:lstStyle>
            <a:lvl1pPr marL="0" indent="0">
              <a:buNone/>
              <a:defRPr sz="1429">
                <a:solidFill>
                  <a:srgbClr val="003763"/>
                </a:solidFill>
                <a:latin typeface="Calibri" panose="020F0502020204030204" pitchFamily="34" charset="0"/>
              </a:defRPr>
            </a:lvl1pPr>
          </a:lstStyle>
          <a:p>
            <a:pPr lvl="0"/>
            <a:r>
              <a:rPr lang="en-US" sz="1429"/>
              <a:t>Click to add name</a:t>
            </a:r>
            <a:endParaRPr lang="en-US" dirty="0"/>
          </a:p>
        </p:txBody>
      </p:sp>
      <p:sp>
        <p:nvSpPr>
          <p:cNvPr id="40" name="Text Placeholder 11"/>
          <p:cNvSpPr>
            <a:spLocks noGrp="1"/>
          </p:cNvSpPr>
          <p:nvPr>
            <p:ph type="body" sz="quarter" idx="32" hasCustomPrompt="1"/>
          </p:nvPr>
        </p:nvSpPr>
        <p:spPr>
          <a:xfrm>
            <a:off x="2972398" y="1722314"/>
            <a:ext cx="2278730" cy="430578"/>
          </a:xfrm>
          <a:prstGeom prst="rect">
            <a:avLst/>
          </a:prstGeom>
        </p:spPr>
        <p:txBody>
          <a:bodyPr lIns="0" tIns="0" rIns="0" bIns="0">
            <a:noAutofit/>
          </a:bodyPr>
          <a:lstStyle>
            <a:lvl1pPr marL="0" indent="0">
              <a:buNone/>
              <a:defRPr sz="1225" baseline="0">
                <a:latin typeface="Calibri" panose="020F0502020204030204" pitchFamily="34" charset="0"/>
              </a:defRPr>
            </a:lvl1pPr>
          </a:lstStyle>
          <a:p>
            <a:pPr lvl="0"/>
            <a:r>
              <a:rPr lang="en-US" dirty="0"/>
              <a:t>Click to add official title </a:t>
            </a:r>
          </a:p>
        </p:txBody>
      </p:sp>
      <p:cxnSp>
        <p:nvCxnSpPr>
          <p:cNvPr id="41" name="Line 12"/>
          <p:cNvCxnSpPr/>
          <p:nvPr userDrawn="1"/>
        </p:nvCxnSpPr>
        <p:spPr>
          <a:xfrm>
            <a:off x="2972398" y="2205084"/>
            <a:ext cx="2278730" cy="163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Text Placeholder 13"/>
          <p:cNvSpPr>
            <a:spLocks noGrp="1"/>
          </p:cNvSpPr>
          <p:nvPr>
            <p:ph type="body" sz="quarter" idx="33" hasCustomPrompt="1"/>
          </p:nvPr>
        </p:nvSpPr>
        <p:spPr>
          <a:xfrm>
            <a:off x="2972398" y="2257275"/>
            <a:ext cx="2278730" cy="208765"/>
          </a:xfrm>
          <a:prstGeom prst="rect">
            <a:avLst/>
          </a:prstGeom>
        </p:spPr>
        <p:txBody>
          <a:bodyPr lIns="0" tIns="0" rIns="0" bIns="0" anchor="b" anchorCtr="0">
            <a:noAutofit/>
          </a:bodyPr>
          <a:lstStyle>
            <a:lvl1pPr marL="0" indent="0">
              <a:buNone/>
              <a:defRPr sz="1021" baseline="0">
                <a:latin typeface="Calibri" panose="020F0502020204030204" pitchFamily="34" charset="0"/>
              </a:defRPr>
            </a:lvl1pPr>
          </a:lstStyle>
          <a:p>
            <a:pPr lvl="0"/>
            <a:r>
              <a:rPr lang="en-US" dirty="0"/>
              <a:t>Click to add office location</a:t>
            </a:r>
          </a:p>
        </p:txBody>
      </p:sp>
      <p:sp>
        <p:nvSpPr>
          <p:cNvPr id="47" name="Text Placeholder 14"/>
          <p:cNvSpPr>
            <a:spLocks noGrp="1"/>
          </p:cNvSpPr>
          <p:nvPr>
            <p:ph type="body" sz="quarter" idx="34" hasCustomPrompt="1"/>
          </p:nvPr>
        </p:nvSpPr>
        <p:spPr>
          <a:xfrm>
            <a:off x="2972398" y="2466040"/>
            <a:ext cx="2278730" cy="208765"/>
          </a:xfrm>
          <a:prstGeom prst="rect">
            <a:avLst/>
          </a:prstGeom>
        </p:spPr>
        <p:txBody>
          <a:bodyPr lIns="0" tIns="0" rIns="0" bIns="0" anchor="b" anchorCtr="0">
            <a:noAutofit/>
          </a:bodyPr>
          <a:lstStyle>
            <a:lvl1pPr marL="0" indent="0">
              <a:buNone/>
              <a:defRPr sz="1021">
                <a:latin typeface="Calibri" panose="020F0502020204030204" pitchFamily="34" charset="0"/>
              </a:defRPr>
            </a:lvl1pPr>
          </a:lstStyle>
          <a:p>
            <a:pPr lvl="0"/>
            <a:r>
              <a:rPr lang="en-US" dirty="0"/>
              <a:t>Click to add phone number</a:t>
            </a:r>
          </a:p>
        </p:txBody>
      </p:sp>
      <p:sp>
        <p:nvSpPr>
          <p:cNvPr id="48" name="Text Placeholder 15"/>
          <p:cNvSpPr>
            <a:spLocks noGrp="1"/>
          </p:cNvSpPr>
          <p:nvPr>
            <p:ph type="body" sz="quarter" idx="35" hasCustomPrompt="1"/>
          </p:nvPr>
        </p:nvSpPr>
        <p:spPr>
          <a:xfrm>
            <a:off x="2972398" y="2674806"/>
            <a:ext cx="2278730" cy="208765"/>
          </a:xfrm>
          <a:prstGeom prst="rect">
            <a:avLst/>
          </a:prstGeom>
        </p:spPr>
        <p:txBody>
          <a:bodyPr lIns="0" tIns="0" rIns="0" bIns="0" anchor="b" anchorCtr="0">
            <a:noAutofit/>
          </a:bodyPr>
          <a:lstStyle>
            <a:lvl1pPr marL="0" indent="0">
              <a:buNone/>
              <a:defRPr sz="1021">
                <a:latin typeface="Calibri" panose="020F0502020204030204" pitchFamily="34" charset="0"/>
              </a:defRPr>
            </a:lvl1pPr>
          </a:lstStyle>
          <a:p>
            <a:pPr lvl="0"/>
            <a:r>
              <a:rPr lang="en-US" dirty="0"/>
              <a:t>Click to add email address</a:t>
            </a:r>
          </a:p>
        </p:txBody>
      </p:sp>
      <p:cxnSp>
        <p:nvCxnSpPr>
          <p:cNvPr id="57" name="Line 16"/>
          <p:cNvCxnSpPr/>
          <p:nvPr userDrawn="1"/>
        </p:nvCxnSpPr>
        <p:spPr>
          <a:xfrm>
            <a:off x="2972398" y="2968382"/>
            <a:ext cx="2278730"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61" name="Text Placeholder 17"/>
          <p:cNvSpPr>
            <a:spLocks noGrp="1"/>
          </p:cNvSpPr>
          <p:nvPr>
            <p:ph type="body" sz="quarter" idx="36" hasCustomPrompt="1"/>
          </p:nvPr>
        </p:nvSpPr>
        <p:spPr>
          <a:xfrm>
            <a:off x="2972398" y="3066240"/>
            <a:ext cx="2278730" cy="3666441"/>
          </a:xfrm>
        </p:spPr>
        <p:txBody>
          <a:bodyPr lIns="0" tIns="0" rIns="0" bIns="0">
            <a:noAutofit/>
          </a:bodyPr>
          <a:lstStyle>
            <a:lvl1pPr marL="0" indent="0">
              <a:buNone/>
              <a:defRPr sz="1021" baseline="0">
                <a:latin typeface="Calibri" panose="020F0502020204030204" pitchFamily="34" charset="0"/>
              </a:defRPr>
            </a:lvl1pPr>
          </a:lstStyle>
          <a:p>
            <a:pPr lvl="0"/>
            <a:r>
              <a:rPr lang="en-US" dirty="0"/>
              <a:t>Click to add bio text</a:t>
            </a:r>
          </a:p>
        </p:txBody>
      </p:sp>
      <p:sp>
        <p:nvSpPr>
          <p:cNvPr id="63" name="Text Placeholder 18"/>
          <p:cNvSpPr>
            <a:spLocks noGrp="1"/>
          </p:cNvSpPr>
          <p:nvPr>
            <p:ph type="body" sz="quarter" idx="38" hasCustomPrompt="1"/>
          </p:nvPr>
        </p:nvSpPr>
        <p:spPr>
          <a:xfrm>
            <a:off x="5432648" y="1409166"/>
            <a:ext cx="2278730" cy="313148"/>
          </a:xfrm>
          <a:prstGeom prst="rect">
            <a:avLst/>
          </a:prstGeom>
        </p:spPr>
        <p:txBody>
          <a:bodyPr lIns="0" tIns="0" rIns="0" bIns="0" anchor="t" anchorCtr="0">
            <a:noAutofit/>
          </a:bodyPr>
          <a:lstStyle>
            <a:lvl1pPr marL="0" indent="0">
              <a:buNone/>
              <a:defRPr sz="1429">
                <a:solidFill>
                  <a:srgbClr val="003763"/>
                </a:solidFill>
                <a:latin typeface="Calibri" panose="020F0502020204030204" pitchFamily="34" charset="0"/>
              </a:defRPr>
            </a:lvl1pPr>
          </a:lstStyle>
          <a:p>
            <a:pPr lvl="0"/>
            <a:r>
              <a:rPr lang="en-US" sz="1429"/>
              <a:t>Click to add name</a:t>
            </a:r>
            <a:endParaRPr lang="en-US" dirty="0"/>
          </a:p>
        </p:txBody>
      </p:sp>
      <p:sp>
        <p:nvSpPr>
          <p:cNvPr id="64" name="Text Placeholder 19"/>
          <p:cNvSpPr>
            <a:spLocks noGrp="1"/>
          </p:cNvSpPr>
          <p:nvPr>
            <p:ph type="body" sz="quarter" idx="39" hasCustomPrompt="1"/>
          </p:nvPr>
        </p:nvSpPr>
        <p:spPr>
          <a:xfrm>
            <a:off x="5432648" y="1722314"/>
            <a:ext cx="2278730" cy="430578"/>
          </a:xfrm>
          <a:prstGeom prst="rect">
            <a:avLst/>
          </a:prstGeom>
        </p:spPr>
        <p:txBody>
          <a:bodyPr lIns="0" tIns="0" rIns="0" bIns="0">
            <a:noAutofit/>
          </a:bodyPr>
          <a:lstStyle>
            <a:lvl1pPr marL="0" indent="0">
              <a:buNone/>
              <a:defRPr sz="1225" baseline="0">
                <a:latin typeface="Calibri" panose="020F0502020204030204" pitchFamily="34" charset="0"/>
              </a:defRPr>
            </a:lvl1pPr>
          </a:lstStyle>
          <a:p>
            <a:pPr lvl="0"/>
            <a:r>
              <a:rPr lang="en-US" dirty="0"/>
              <a:t>Click to add official title </a:t>
            </a:r>
          </a:p>
        </p:txBody>
      </p:sp>
      <p:cxnSp>
        <p:nvCxnSpPr>
          <p:cNvPr id="65" name="Line 20"/>
          <p:cNvCxnSpPr/>
          <p:nvPr userDrawn="1"/>
        </p:nvCxnSpPr>
        <p:spPr>
          <a:xfrm>
            <a:off x="5432648" y="2205084"/>
            <a:ext cx="2278730" cy="163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6" name="Text Placeholder 21"/>
          <p:cNvSpPr>
            <a:spLocks noGrp="1"/>
          </p:cNvSpPr>
          <p:nvPr>
            <p:ph type="body" sz="quarter" idx="40" hasCustomPrompt="1"/>
          </p:nvPr>
        </p:nvSpPr>
        <p:spPr>
          <a:xfrm>
            <a:off x="5432648" y="2257275"/>
            <a:ext cx="2278730" cy="208765"/>
          </a:xfrm>
          <a:prstGeom prst="rect">
            <a:avLst/>
          </a:prstGeom>
        </p:spPr>
        <p:txBody>
          <a:bodyPr lIns="0" tIns="0" rIns="0" bIns="0" anchor="b" anchorCtr="0">
            <a:noAutofit/>
          </a:bodyPr>
          <a:lstStyle>
            <a:lvl1pPr marL="0" indent="0">
              <a:buNone/>
              <a:defRPr sz="1021" baseline="0">
                <a:latin typeface="Calibri" panose="020F0502020204030204" pitchFamily="34" charset="0"/>
              </a:defRPr>
            </a:lvl1pPr>
          </a:lstStyle>
          <a:p>
            <a:pPr lvl="0"/>
            <a:r>
              <a:rPr lang="en-US" dirty="0"/>
              <a:t>Click to add office location</a:t>
            </a:r>
          </a:p>
        </p:txBody>
      </p:sp>
      <p:sp>
        <p:nvSpPr>
          <p:cNvPr id="67" name="Text Placeholder 22"/>
          <p:cNvSpPr>
            <a:spLocks noGrp="1"/>
          </p:cNvSpPr>
          <p:nvPr>
            <p:ph type="body" sz="quarter" idx="41" hasCustomPrompt="1"/>
          </p:nvPr>
        </p:nvSpPr>
        <p:spPr>
          <a:xfrm>
            <a:off x="5432648" y="2466040"/>
            <a:ext cx="2278730" cy="208765"/>
          </a:xfrm>
          <a:prstGeom prst="rect">
            <a:avLst/>
          </a:prstGeom>
        </p:spPr>
        <p:txBody>
          <a:bodyPr lIns="0" tIns="0" rIns="0" bIns="0" anchor="b" anchorCtr="0">
            <a:noAutofit/>
          </a:bodyPr>
          <a:lstStyle>
            <a:lvl1pPr marL="0" indent="0">
              <a:buNone/>
              <a:defRPr sz="1021">
                <a:latin typeface="Calibri" panose="020F0502020204030204" pitchFamily="34" charset="0"/>
              </a:defRPr>
            </a:lvl1pPr>
          </a:lstStyle>
          <a:p>
            <a:pPr lvl="0"/>
            <a:r>
              <a:rPr lang="en-US" dirty="0"/>
              <a:t>Click to add phone number</a:t>
            </a:r>
          </a:p>
        </p:txBody>
      </p:sp>
      <p:sp>
        <p:nvSpPr>
          <p:cNvPr id="68" name="Text Placeholder 23"/>
          <p:cNvSpPr>
            <a:spLocks noGrp="1"/>
          </p:cNvSpPr>
          <p:nvPr>
            <p:ph type="body" sz="quarter" idx="42" hasCustomPrompt="1"/>
          </p:nvPr>
        </p:nvSpPr>
        <p:spPr>
          <a:xfrm>
            <a:off x="5432648" y="2674806"/>
            <a:ext cx="2278730" cy="208765"/>
          </a:xfrm>
          <a:prstGeom prst="rect">
            <a:avLst/>
          </a:prstGeom>
        </p:spPr>
        <p:txBody>
          <a:bodyPr lIns="0" tIns="0" rIns="0" bIns="0" anchor="b" anchorCtr="0">
            <a:noAutofit/>
          </a:bodyPr>
          <a:lstStyle>
            <a:lvl1pPr marL="0" indent="0">
              <a:buNone/>
              <a:defRPr sz="1021">
                <a:latin typeface="Calibri" panose="020F0502020204030204" pitchFamily="34" charset="0"/>
              </a:defRPr>
            </a:lvl1pPr>
          </a:lstStyle>
          <a:p>
            <a:pPr lvl="0"/>
            <a:r>
              <a:rPr lang="en-US" dirty="0"/>
              <a:t>Click to add email address</a:t>
            </a:r>
          </a:p>
        </p:txBody>
      </p:sp>
      <p:cxnSp>
        <p:nvCxnSpPr>
          <p:cNvPr id="69" name="Line 24"/>
          <p:cNvCxnSpPr/>
          <p:nvPr userDrawn="1"/>
        </p:nvCxnSpPr>
        <p:spPr>
          <a:xfrm>
            <a:off x="5432648" y="2968382"/>
            <a:ext cx="2278730"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70" name="Text Placeholder 25"/>
          <p:cNvSpPr>
            <a:spLocks noGrp="1"/>
          </p:cNvSpPr>
          <p:nvPr>
            <p:ph type="body" sz="quarter" idx="43" hasCustomPrompt="1"/>
          </p:nvPr>
        </p:nvSpPr>
        <p:spPr>
          <a:xfrm>
            <a:off x="5432648" y="3066240"/>
            <a:ext cx="2278730" cy="3666441"/>
          </a:xfrm>
        </p:spPr>
        <p:txBody>
          <a:bodyPr lIns="0" tIns="0" rIns="0" bIns="0">
            <a:noAutofit/>
          </a:bodyPr>
          <a:lstStyle>
            <a:lvl1pPr marL="0" indent="0">
              <a:buNone/>
              <a:defRPr sz="1021" baseline="0">
                <a:latin typeface="Calibri" panose="020F0502020204030204" pitchFamily="34" charset="0"/>
              </a:defRPr>
            </a:lvl1pPr>
          </a:lstStyle>
          <a:p>
            <a:pPr lvl="0"/>
            <a:r>
              <a:rPr lang="en-US" dirty="0"/>
              <a:t>Click to add bio text</a:t>
            </a:r>
          </a:p>
        </p:txBody>
      </p:sp>
      <p:sp>
        <p:nvSpPr>
          <p:cNvPr id="72" name="Text Placeholder 26"/>
          <p:cNvSpPr>
            <a:spLocks noGrp="1"/>
          </p:cNvSpPr>
          <p:nvPr>
            <p:ph type="body" sz="quarter" idx="45" hasCustomPrompt="1"/>
          </p:nvPr>
        </p:nvSpPr>
        <p:spPr>
          <a:xfrm>
            <a:off x="7892899" y="1409166"/>
            <a:ext cx="2278730" cy="313148"/>
          </a:xfrm>
          <a:prstGeom prst="rect">
            <a:avLst/>
          </a:prstGeom>
        </p:spPr>
        <p:txBody>
          <a:bodyPr lIns="0" tIns="0" rIns="0" bIns="0" anchor="t" anchorCtr="0">
            <a:noAutofit/>
          </a:bodyPr>
          <a:lstStyle>
            <a:lvl1pPr marL="0" indent="0">
              <a:buNone/>
              <a:defRPr sz="1429">
                <a:solidFill>
                  <a:srgbClr val="003763"/>
                </a:solidFill>
                <a:latin typeface="Calibri" panose="020F0502020204030204" pitchFamily="34" charset="0"/>
              </a:defRPr>
            </a:lvl1pPr>
          </a:lstStyle>
          <a:p>
            <a:pPr lvl="0"/>
            <a:r>
              <a:rPr lang="en-US" sz="1429"/>
              <a:t>Click to add name</a:t>
            </a:r>
            <a:endParaRPr lang="en-US" dirty="0"/>
          </a:p>
        </p:txBody>
      </p:sp>
      <p:sp>
        <p:nvSpPr>
          <p:cNvPr id="73" name="Text Placeholder 27"/>
          <p:cNvSpPr>
            <a:spLocks noGrp="1"/>
          </p:cNvSpPr>
          <p:nvPr>
            <p:ph type="body" sz="quarter" idx="46" hasCustomPrompt="1"/>
          </p:nvPr>
        </p:nvSpPr>
        <p:spPr>
          <a:xfrm>
            <a:off x="7892899" y="1722314"/>
            <a:ext cx="2278730" cy="430578"/>
          </a:xfrm>
          <a:prstGeom prst="rect">
            <a:avLst/>
          </a:prstGeom>
        </p:spPr>
        <p:txBody>
          <a:bodyPr lIns="0" tIns="0" rIns="0" bIns="0">
            <a:noAutofit/>
          </a:bodyPr>
          <a:lstStyle>
            <a:lvl1pPr marL="0" indent="0">
              <a:buNone/>
              <a:defRPr sz="1225" baseline="0">
                <a:latin typeface="Calibri" panose="020F0502020204030204" pitchFamily="34" charset="0"/>
              </a:defRPr>
            </a:lvl1pPr>
          </a:lstStyle>
          <a:p>
            <a:pPr lvl="0"/>
            <a:r>
              <a:rPr lang="en-US" dirty="0"/>
              <a:t>Click to add official title </a:t>
            </a:r>
          </a:p>
        </p:txBody>
      </p:sp>
      <p:cxnSp>
        <p:nvCxnSpPr>
          <p:cNvPr id="74" name="Line 28"/>
          <p:cNvCxnSpPr/>
          <p:nvPr userDrawn="1"/>
        </p:nvCxnSpPr>
        <p:spPr>
          <a:xfrm>
            <a:off x="7892899" y="2205084"/>
            <a:ext cx="2278730" cy="163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5" name="Text Placeholder 29"/>
          <p:cNvSpPr>
            <a:spLocks noGrp="1"/>
          </p:cNvSpPr>
          <p:nvPr>
            <p:ph type="body" sz="quarter" idx="47" hasCustomPrompt="1"/>
          </p:nvPr>
        </p:nvSpPr>
        <p:spPr>
          <a:xfrm>
            <a:off x="7892899" y="2257275"/>
            <a:ext cx="2278730" cy="208765"/>
          </a:xfrm>
          <a:prstGeom prst="rect">
            <a:avLst/>
          </a:prstGeom>
        </p:spPr>
        <p:txBody>
          <a:bodyPr lIns="0" tIns="0" rIns="0" bIns="0" anchor="b" anchorCtr="0">
            <a:noAutofit/>
          </a:bodyPr>
          <a:lstStyle>
            <a:lvl1pPr marL="0" indent="0">
              <a:buNone/>
              <a:defRPr sz="1021" baseline="0">
                <a:latin typeface="Calibri" panose="020F0502020204030204" pitchFamily="34" charset="0"/>
              </a:defRPr>
            </a:lvl1pPr>
          </a:lstStyle>
          <a:p>
            <a:pPr lvl="0"/>
            <a:r>
              <a:rPr lang="en-US" dirty="0"/>
              <a:t>Click to add office location</a:t>
            </a:r>
          </a:p>
        </p:txBody>
      </p:sp>
      <p:sp>
        <p:nvSpPr>
          <p:cNvPr id="76" name="Text Placeholder 30"/>
          <p:cNvSpPr>
            <a:spLocks noGrp="1"/>
          </p:cNvSpPr>
          <p:nvPr>
            <p:ph type="body" sz="quarter" idx="48" hasCustomPrompt="1"/>
          </p:nvPr>
        </p:nvSpPr>
        <p:spPr>
          <a:xfrm>
            <a:off x="7892899" y="2466040"/>
            <a:ext cx="2278730" cy="208765"/>
          </a:xfrm>
          <a:prstGeom prst="rect">
            <a:avLst/>
          </a:prstGeom>
        </p:spPr>
        <p:txBody>
          <a:bodyPr lIns="0" tIns="0" rIns="0" bIns="0" anchor="b" anchorCtr="0">
            <a:noAutofit/>
          </a:bodyPr>
          <a:lstStyle>
            <a:lvl1pPr marL="0" indent="0">
              <a:buNone/>
              <a:defRPr sz="1021">
                <a:latin typeface="Calibri" panose="020F0502020204030204" pitchFamily="34" charset="0"/>
              </a:defRPr>
            </a:lvl1pPr>
          </a:lstStyle>
          <a:p>
            <a:pPr lvl="0"/>
            <a:r>
              <a:rPr lang="en-US" dirty="0"/>
              <a:t>Click to add phone number</a:t>
            </a:r>
          </a:p>
        </p:txBody>
      </p:sp>
      <p:sp>
        <p:nvSpPr>
          <p:cNvPr id="77" name="Text Placeholder 31"/>
          <p:cNvSpPr>
            <a:spLocks noGrp="1"/>
          </p:cNvSpPr>
          <p:nvPr>
            <p:ph type="body" sz="quarter" idx="49" hasCustomPrompt="1"/>
          </p:nvPr>
        </p:nvSpPr>
        <p:spPr>
          <a:xfrm>
            <a:off x="7892899" y="2674806"/>
            <a:ext cx="2278730" cy="208765"/>
          </a:xfrm>
          <a:prstGeom prst="rect">
            <a:avLst/>
          </a:prstGeom>
        </p:spPr>
        <p:txBody>
          <a:bodyPr lIns="0" tIns="0" rIns="0" bIns="0" anchor="b" anchorCtr="0">
            <a:noAutofit/>
          </a:bodyPr>
          <a:lstStyle>
            <a:lvl1pPr marL="0" indent="0">
              <a:buNone/>
              <a:defRPr sz="1021">
                <a:latin typeface="Calibri" panose="020F0502020204030204" pitchFamily="34" charset="0"/>
              </a:defRPr>
            </a:lvl1pPr>
          </a:lstStyle>
          <a:p>
            <a:pPr lvl="0"/>
            <a:r>
              <a:rPr lang="en-US" dirty="0"/>
              <a:t>Click to add </a:t>
            </a:r>
            <a:r>
              <a:rPr lang="en-US" dirty="0" err="1"/>
              <a:t>emailaddress</a:t>
            </a:r>
            <a:endParaRPr lang="en-US" dirty="0"/>
          </a:p>
        </p:txBody>
      </p:sp>
      <p:cxnSp>
        <p:nvCxnSpPr>
          <p:cNvPr id="78" name="Line 32"/>
          <p:cNvCxnSpPr/>
          <p:nvPr userDrawn="1"/>
        </p:nvCxnSpPr>
        <p:spPr>
          <a:xfrm>
            <a:off x="7892899" y="2968382"/>
            <a:ext cx="2278730"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79" name="Text Placeholder 33"/>
          <p:cNvSpPr>
            <a:spLocks noGrp="1"/>
          </p:cNvSpPr>
          <p:nvPr>
            <p:ph type="body" sz="quarter" idx="50" hasCustomPrompt="1"/>
          </p:nvPr>
        </p:nvSpPr>
        <p:spPr>
          <a:xfrm>
            <a:off x="7892899" y="3066240"/>
            <a:ext cx="2278730" cy="3666441"/>
          </a:xfrm>
        </p:spPr>
        <p:txBody>
          <a:bodyPr lIns="0" tIns="0" rIns="0" bIns="0">
            <a:noAutofit/>
          </a:bodyPr>
          <a:lstStyle>
            <a:lvl1pPr marL="0" indent="0">
              <a:buNone/>
              <a:defRPr sz="1021" baseline="0">
                <a:latin typeface="Calibri" panose="020F0502020204030204" pitchFamily="34" charset="0"/>
              </a:defRPr>
            </a:lvl1pPr>
          </a:lstStyle>
          <a:p>
            <a:pPr lvl="0"/>
            <a:r>
              <a:rPr lang="en-US" dirty="0"/>
              <a:t>Click to add bio text</a:t>
            </a:r>
          </a:p>
        </p:txBody>
      </p:sp>
      <p:sp>
        <p:nvSpPr>
          <p:cNvPr id="39" name="Footer Placeholder 34"/>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42" name="Slide Number Placeholder 35"/>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2669914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ive Bios w/ Photos">
    <p:spTree>
      <p:nvGrpSpPr>
        <p:cNvPr id="1" name=""/>
        <p:cNvGrpSpPr/>
        <p:nvPr/>
      </p:nvGrpSpPr>
      <p:grpSpPr>
        <a:xfrm>
          <a:off x="0" y="0"/>
          <a:ext cx="0" cy="0"/>
          <a:chOff x="0" y="0"/>
          <a:chExt cx="0" cy="0"/>
        </a:xfrm>
      </p:grpSpPr>
      <p:sp>
        <p:nvSpPr>
          <p:cNvPr id="50"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42" name="Text Placeholder 2"/>
          <p:cNvSpPr>
            <a:spLocks noGrp="1"/>
          </p:cNvSpPr>
          <p:nvPr>
            <p:ph type="body" sz="quarter" idx="15" hasCustomPrompt="1"/>
          </p:nvPr>
        </p:nvSpPr>
        <p:spPr>
          <a:xfrm>
            <a:off x="512147" y="1409166"/>
            <a:ext cx="1859288" cy="260957"/>
          </a:xfrm>
          <a:prstGeom prst="rect">
            <a:avLst/>
          </a:prstGeom>
        </p:spPr>
        <p:txBody>
          <a:bodyPr lIns="0" tIns="0" rIns="0" bIns="0" anchor="t" anchorCtr="0">
            <a:noAutofit/>
          </a:bodyPr>
          <a:lstStyle>
            <a:lvl1pPr marL="0" indent="0">
              <a:buNone/>
              <a:defRPr sz="1225">
                <a:solidFill>
                  <a:srgbClr val="003763"/>
                </a:solidFill>
                <a:latin typeface="Calibri" panose="020F0502020204030204" pitchFamily="34" charset="0"/>
              </a:defRPr>
            </a:lvl1pPr>
          </a:lstStyle>
          <a:p>
            <a:pPr lvl="0"/>
            <a:r>
              <a:rPr lang="en-US" dirty="0"/>
              <a:t>Click to add name</a:t>
            </a:r>
          </a:p>
        </p:txBody>
      </p:sp>
      <p:sp>
        <p:nvSpPr>
          <p:cNvPr id="34" name="Text Placeholder 3"/>
          <p:cNvSpPr>
            <a:spLocks noGrp="1"/>
          </p:cNvSpPr>
          <p:nvPr>
            <p:ph type="body" sz="quarter" idx="29" hasCustomPrompt="1"/>
          </p:nvPr>
        </p:nvSpPr>
        <p:spPr>
          <a:xfrm>
            <a:off x="512147" y="1735362"/>
            <a:ext cx="544561" cy="671963"/>
          </a:xfrm>
          <a:prstGeom prst="rect">
            <a:avLst/>
          </a:prstGeom>
        </p:spPr>
        <p:txBody>
          <a:bodyPr vert="horz" lIns="0" tIns="0" rIns="0" bIns="0" anchor="t" anchorCtr="1"/>
          <a:lstStyle>
            <a:lvl1pPr marL="0" indent="0" algn="ctr">
              <a:spcBef>
                <a:spcPts val="0"/>
              </a:spcBef>
              <a:buNone/>
              <a:defRPr baseline="0">
                <a:latin typeface="Calibri" panose="020F0502020204030204" pitchFamily="34" charset="0"/>
              </a:defRPr>
            </a:lvl1pPr>
          </a:lstStyle>
          <a:p>
            <a:r>
              <a:rPr lang="en-US" dirty="0"/>
              <a:t>Picture</a:t>
            </a:r>
          </a:p>
        </p:txBody>
      </p:sp>
      <p:sp>
        <p:nvSpPr>
          <p:cNvPr id="65" name="Text Placeholder 4"/>
          <p:cNvSpPr>
            <a:spLocks noGrp="1"/>
          </p:cNvSpPr>
          <p:nvPr>
            <p:ph type="body" sz="quarter" idx="16" hasCustomPrompt="1"/>
          </p:nvPr>
        </p:nvSpPr>
        <p:spPr>
          <a:xfrm>
            <a:off x="1108570" y="1735362"/>
            <a:ext cx="1262864" cy="515389"/>
          </a:xfrm>
          <a:prstGeom prst="rect">
            <a:avLst/>
          </a:prstGeom>
        </p:spPr>
        <p:txBody>
          <a:bodyPr lIns="0" tIns="0" rIns="0" bIns="0" anchor="b" anchorCtr="0">
            <a:noAutofit/>
          </a:bodyPr>
          <a:lstStyle>
            <a:lvl1pPr marL="0" indent="0">
              <a:buNone/>
              <a:defRPr sz="817">
                <a:latin typeface="Calibri" panose="020F0502020204030204" pitchFamily="34" charset="0"/>
              </a:defRPr>
            </a:lvl1pPr>
          </a:lstStyle>
          <a:p>
            <a:pPr lvl="0"/>
            <a:r>
              <a:rPr lang="en-US" dirty="0"/>
              <a:t>Click to add official title</a:t>
            </a:r>
          </a:p>
          <a:p>
            <a:pPr lvl="0"/>
            <a:endParaRPr lang="en-US" dirty="0"/>
          </a:p>
        </p:txBody>
      </p:sp>
      <p:sp>
        <p:nvSpPr>
          <p:cNvPr id="66" name="Text Placeholder 5"/>
          <p:cNvSpPr>
            <a:spLocks noGrp="1"/>
          </p:cNvSpPr>
          <p:nvPr>
            <p:ph type="body" sz="quarter" idx="21" hasCustomPrompt="1"/>
          </p:nvPr>
        </p:nvSpPr>
        <p:spPr>
          <a:xfrm>
            <a:off x="1108570" y="2250751"/>
            <a:ext cx="1262864" cy="182670"/>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office location</a:t>
            </a:r>
          </a:p>
        </p:txBody>
      </p:sp>
      <p:cxnSp>
        <p:nvCxnSpPr>
          <p:cNvPr id="59" name="Line 6"/>
          <p:cNvCxnSpPr/>
          <p:nvPr userDrawn="1"/>
        </p:nvCxnSpPr>
        <p:spPr>
          <a:xfrm>
            <a:off x="512146" y="2462779"/>
            <a:ext cx="1859288"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 Placeholder 7"/>
          <p:cNvSpPr>
            <a:spLocks noGrp="1"/>
          </p:cNvSpPr>
          <p:nvPr>
            <p:ph type="body" sz="quarter" idx="22" hasCustomPrompt="1"/>
          </p:nvPr>
        </p:nvSpPr>
        <p:spPr>
          <a:xfrm>
            <a:off x="512146" y="2466040"/>
            <a:ext cx="1859288"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56" name="Text Placeholder 8"/>
          <p:cNvSpPr>
            <a:spLocks noGrp="1"/>
          </p:cNvSpPr>
          <p:nvPr>
            <p:ph type="body" sz="quarter" idx="23" hasCustomPrompt="1"/>
          </p:nvPr>
        </p:nvSpPr>
        <p:spPr>
          <a:xfrm>
            <a:off x="512146" y="2681330"/>
            <a:ext cx="1859288"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cxnSp>
        <p:nvCxnSpPr>
          <p:cNvPr id="128" name="Line 9"/>
          <p:cNvCxnSpPr/>
          <p:nvPr userDrawn="1"/>
        </p:nvCxnSpPr>
        <p:spPr>
          <a:xfrm>
            <a:off x="512146" y="2929239"/>
            <a:ext cx="1859288"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29" name="Text Placeholder 10"/>
          <p:cNvSpPr>
            <a:spLocks noGrp="1"/>
          </p:cNvSpPr>
          <p:nvPr>
            <p:ph type="body" sz="quarter" idx="27" hasCustomPrompt="1"/>
          </p:nvPr>
        </p:nvSpPr>
        <p:spPr>
          <a:xfrm>
            <a:off x="512146" y="2961858"/>
            <a:ext cx="1859288" cy="3770823"/>
          </a:xfrm>
          <a:prstGeom prst="rect">
            <a:avLst/>
          </a:prstGeom>
        </p:spPr>
        <p:txBody>
          <a:bodyPr lIns="0" tIns="0" rIns="0" bIns="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60" name="Text Placeholder 11"/>
          <p:cNvSpPr>
            <a:spLocks noGrp="1"/>
          </p:cNvSpPr>
          <p:nvPr>
            <p:ph type="body" sz="quarter" idx="30" hasCustomPrompt="1"/>
          </p:nvPr>
        </p:nvSpPr>
        <p:spPr>
          <a:xfrm>
            <a:off x="2462195" y="1409166"/>
            <a:ext cx="1859288" cy="260957"/>
          </a:xfrm>
          <a:prstGeom prst="rect">
            <a:avLst/>
          </a:prstGeom>
        </p:spPr>
        <p:txBody>
          <a:bodyPr lIns="0" tIns="0" rIns="0" bIns="0" anchor="t" anchorCtr="0">
            <a:noAutofit/>
          </a:bodyPr>
          <a:lstStyle>
            <a:lvl1pPr marL="0" indent="0">
              <a:buNone/>
              <a:defRPr sz="1225">
                <a:solidFill>
                  <a:srgbClr val="003763"/>
                </a:solidFill>
                <a:latin typeface="Calibri" panose="020F0502020204030204" pitchFamily="34" charset="0"/>
              </a:defRPr>
            </a:lvl1pPr>
          </a:lstStyle>
          <a:p>
            <a:pPr lvl="0"/>
            <a:r>
              <a:rPr lang="en-US" dirty="0"/>
              <a:t>Click to add name</a:t>
            </a:r>
          </a:p>
        </p:txBody>
      </p:sp>
      <p:sp>
        <p:nvSpPr>
          <p:cNvPr id="62" name="Text Placeholder 12"/>
          <p:cNvSpPr>
            <a:spLocks noGrp="1"/>
          </p:cNvSpPr>
          <p:nvPr>
            <p:ph type="body" sz="quarter" idx="31" hasCustomPrompt="1"/>
          </p:nvPr>
        </p:nvSpPr>
        <p:spPr>
          <a:xfrm>
            <a:off x="2462195" y="1735362"/>
            <a:ext cx="544561" cy="671963"/>
          </a:xfrm>
          <a:prstGeom prst="rect">
            <a:avLst/>
          </a:prstGeom>
        </p:spPr>
        <p:txBody>
          <a:bodyPr vert="horz" lIns="0" tIns="0" rIns="0" bIns="0" anchor="t" anchorCtr="1"/>
          <a:lstStyle>
            <a:lvl1pPr marL="0" indent="0" algn="ctr">
              <a:spcBef>
                <a:spcPts val="0"/>
              </a:spcBef>
              <a:buNone/>
              <a:defRPr baseline="0">
                <a:latin typeface="Calibri" panose="020F0502020204030204" pitchFamily="34" charset="0"/>
              </a:defRPr>
            </a:lvl1pPr>
          </a:lstStyle>
          <a:p>
            <a:r>
              <a:rPr lang="en-US" dirty="0"/>
              <a:t>Picture</a:t>
            </a:r>
          </a:p>
        </p:txBody>
      </p:sp>
      <p:sp>
        <p:nvSpPr>
          <p:cNvPr id="73" name="Text Placeholder 13"/>
          <p:cNvSpPr>
            <a:spLocks noGrp="1"/>
          </p:cNvSpPr>
          <p:nvPr>
            <p:ph type="body" sz="quarter" idx="32" hasCustomPrompt="1"/>
          </p:nvPr>
        </p:nvSpPr>
        <p:spPr>
          <a:xfrm>
            <a:off x="3058620" y="1735362"/>
            <a:ext cx="1262864" cy="515389"/>
          </a:xfrm>
          <a:prstGeom prst="rect">
            <a:avLst/>
          </a:prstGeom>
        </p:spPr>
        <p:txBody>
          <a:bodyPr lIns="0" tIns="0" rIns="0" bIns="0" anchor="b" anchorCtr="0">
            <a:noAutofit/>
          </a:bodyPr>
          <a:lstStyle>
            <a:lvl1pPr marL="0" indent="0">
              <a:buNone/>
              <a:defRPr sz="817">
                <a:latin typeface="Calibri" panose="020F0502020204030204" pitchFamily="34" charset="0"/>
              </a:defRPr>
            </a:lvl1pPr>
          </a:lstStyle>
          <a:p>
            <a:pPr lvl="0"/>
            <a:r>
              <a:rPr lang="en-US" dirty="0"/>
              <a:t>Click to add official title</a:t>
            </a:r>
          </a:p>
          <a:p>
            <a:pPr lvl="0"/>
            <a:endParaRPr lang="en-US" dirty="0"/>
          </a:p>
        </p:txBody>
      </p:sp>
      <p:sp>
        <p:nvSpPr>
          <p:cNvPr id="75" name="Text Placeholder 14"/>
          <p:cNvSpPr>
            <a:spLocks noGrp="1"/>
          </p:cNvSpPr>
          <p:nvPr>
            <p:ph type="body" sz="quarter" idx="33" hasCustomPrompt="1"/>
          </p:nvPr>
        </p:nvSpPr>
        <p:spPr>
          <a:xfrm>
            <a:off x="3058620" y="2250751"/>
            <a:ext cx="1262864" cy="182670"/>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office location</a:t>
            </a:r>
          </a:p>
        </p:txBody>
      </p:sp>
      <p:cxnSp>
        <p:nvCxnSpPr>
          <p:cNvPr id="76" name="Line 15"/>
          <p:cNvCxnSpPr/>
          <p:nvPr userDrawn="1"/>
        </p:nvCxnSpPr>
        <p:spPr>
          <a:xfrm>
            <a:off x="2462195" y="2462779"/>
            <a:ext cx="1859288"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7" name="Text Placeholder 16"/>
          <p:cNvSpPr>
            <a:spLocks noGrp="1"/>
          </p:cNvSpPr>
          <p:nvPr>
            <p:ph type="body" sz="quarter" idx="34" hasCustomPrompt="1"/>
          </p:nvPr>
        </p:nvSpPr>
        <p:spPr>
          <a:xfrm>
            <a:off x="2462195" y="2466040"/>
            <a:ext cx="1859288"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80" name="Text Placeholder 17"/>
          <p:cNvSpPr>
            <a:spLocks noGrp="1"/>
          </p:cNvSpPr>
          <p:nvPr>
            <p:ph type="body" sz="quarter" idx="35" hasCustomPrompt="1"/>
          </p:nvPr>
        </p:nvSpPr>
        <p:spPr>
          <a:xfrm>
            <a:off x="2462195" y="2681330"/>
            <a:ext cx="1859288"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cxnSp>
        <p:nvCxnSpPr>
          <p:cNvPr id="83" name="Line 18"/>
          <p:cNvCxnSpPr/>
          <p:nvPr userDrawn="1"/>
        </p:nvCxnSpPr>
        <p:spPr>
          <a:xfrm>
            <a:off x="2462195" y="2929239"/>
            <a:ext cx="1859288"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85" name="Text Placeholder 19"/>
          <p:cNvSpPr>
            <a:spLocks noGrp="1"/>
          </p:cNvSpPr>
          <p:nvPr>
            <p:ph type="body" sz="quarter" idx="36" hasCustomPrompt="1"/>
          </p:nvPr>
        </p:nvSpPr>
        <p:spPr>
          <a:xfrm>
            <a:off x="2462195" y="2961858"/>
            <a:ext cx="1859288" cy="3770823"/>
          </a:xfrm>
          <a:prstGeom prst="rect">
            <a:avLst/>
          </a:prstGeom>
        </p:spPr>
        <p:txBody>
          <a:bodyPr lIns="0" tIns="0" rIns="0" bIns="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86" name="Text Placeholder 20"/>
          <p:cNvSpPr>
            <a:spLocks noGrp="1"/>
          </p:cNvSpPr>
          <p:nvPr>
            <p:ph type="body" sz="quarter" idx="37" hasCustomPrompt="1"/>
          </p:nvPr>
        </p:nvSpPr>
        <p:spPr>
          <a:xfrm>
            <a:off x="4412244" y="1409166"/>
            <a:ext cx="1859288" cy="260957"/>
          </a:xfrm>
          <a:prstGeom prst="rect">
            <a:avLst/>
          </a:prstGeom>
        </p:spPr>
        <p:txBody>
          <a:bodyPr lIns="0" tIns="0" rIns="0" bIns="0" anchor="t" anchorCtr="0">
            <a:noAutofit/>
          </a:bodyPr>
          <a:lstStyle>
            <a:lvl1pPr marL="0" indent="0">
              <a:buNone/>
              <a:defRPr sz="1225">
                <a:solidFill>
                  <a:srgbClr val="003763"/>
                </a:solidFill>
                <a:latin typeface="Calibri" panose="020F0502020204030204" pitchFamily="34" charset="0"/>
              </a:defRPr>
            </a:lvl1pPr>
          </a:lstStyle>
          <a:p>
            <a:pPr lvl="0"/>
            <a:r>
              <a:rPr lang="en-US" dirty="0"/>
              <a:t>Click to add name</a:t>
            </a:r>
          </a:p>
        </p:txBody>
      </p:sp>
      <p:sp>
        <p:nvSpPr>
          <p:cNvPr id="87" name="Text Placeholder 21"/>
          <p:cNvSpPr>
            <a:spLocks noGrp="1"/>
          </p:cNvSpPr>
          <p:nvPr>
            <p:ph type="body" sz="quarter" idx="38" hasCustomPrompt="1"/>
          </p:nvPr>
        </p:nvSpPr>
        <p:spPr>
          <a:xfrm>
            <a:off x="4412244" y="1735362"/>
            <a:ext cx="544561" cy="671963"/>
          </a:xfrm>
          <a:prstGeom prst="rect">
            <a:avLst/>
          </a:prstGeom>
        </p:spPr>
        <p:txBody>
          <a:bodyPr vert="horz" lIns="0" tIns="0" rIns="0" bIns="0" anchor="t" anchorCtr="1"/>
          <a:lstStyle>
            <a:lvl1pPr marL="0" indent="0" algn="ctr">
              <a:spcBef>
                <a:spcPts val="0"/>
              </a:spcBef>
              <a:buNone/>
              <a:defRPr baseline="0">
                <a:latin typeface="Calibri" panose="020F0502020204030204" pitchFamily="34" charset="0"/>
              </a:defRPr>
            </a:lvl1pPr>
          </a:lstStyle>
          <a:p>
            <a:r>
              <a:rPr lang="en-US" dirty="0"/>
              <a:t>Picture</a:t>
            </a:r>
          </a:p>
        </p:txBody>
      </p:sp>
      <p:sp>
        <p:nvSpPr>
          <p:cNvPr id="90" name="Text Placeholder 22"/>
          <p:cNvSpPr>
            <a:spLocks noGrp="1"/>
          </p:cNvSpPr>
          <p:nvPr>
            <p:ph type="body" sz="quarter" idx="39" hasCustomPrompt="1"/>
          </p:nvPr>
        </p:nvSpPr>
        <p:spPr>
          <a:xfrm>
            <a:off x="5008668" y="1735362"/>
            <a:ext cx="1262864" cy="515389"/>
          </a:xfrm>
          <a:prstGeom prst="rect">
            <a:avLst/>
          </a:prstGeom>
        </p:spPr>
        <p:txBody>
          <a:bodyPr lIns="0" tIns="0" rIns="0" bIns="0" anchor="b" anchorCtr="0">
            <a:noAutofit/>
          </a:bodyPr>
          <a:lstStyle>
            <a:lvl1pPr marL="0" indent="0">
              <a:buNone/>
              <a:defRPr sz="817">
                <a:latin typeface="Calibri" panose="020F0502020204030204" pitchFamily="34" charset="0"/>
              </a:defRPr>
            </a:lvl1pPr>
          </a:lstStyle>
          <a:p>
            <a:pPr lvl="0"/>
            <a:r>
              <a:rPr lang="en-US" dirty="0"/>
              <a:t>Click to add official title</a:t>
            </a:r>
          </a:p>
          <a:p>
            <a:pPr lvl="0"/>
            <a:endParaRPr lang="en-US" dirty="0"/>
          </a:p>
        </p:txBody>
      </p:sp>
      <p:sp>
        <p:nvSpPr>
          <p:cNvPr id="96" name="Text Placeholder 23"/>
          <p:cNvSpPr>
            <a:spLocks noGrp="1"/>
          </p:cNvSpPr>
          <p:nvPr>
            <p:ph type="body" sz="quarter" idx="40" hasCustomPrompt="1"/>
          </p:nvPr>
        </p:nvSpPr>
        <p:spPr>
          <a:xfrm>
            <a:off x="5008668" y="2250751"/>
            <a:ext cx="1262864" cy="182670"/>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office location</a:t>
            </a:r>
          </a:p>
        </p:txBody>
      </p:sp>
      <p:cxnSp>
        <p:nvCxnSpPr>
          <p:cNvPr id="98" name="Line 24"/>
          <p:cNvCxnSpPr/>
          <p:nvPr userDrawn="1"/>
        </p:nvCxnSpPr>
        <p:spPr>
          <a:xfrm>
            <a:off x="4412244" y="2462779"/>
            <a:ext cx="1859288"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9" name="Text Placeholder 25"/>
          <p:cNvSpPr>
            <a:spLocks noGrp="1"/>
          </p:cNvSpPr>
          <p:nvPr>
            <p:ph type="body" sz="quarter" idx="41" hasCustomPrompt="1"/>
          </p:nvPr>
        </p:nvSpPr>
        <p:spPr>
          <a:xfrm>
            <a:off x="4412244" y="2466040"/>
            <a:ext cx="1859288"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100" name="Text Placeholder 26"/>
          <p:cNvSpPr>
            <a:spLocks noGrp="1"/>
          </p:cNvSpPr>
          <p:nvPr>
            <p:ph type="body" sz="quarter" idx="42" hasCustomPrompt="1"/>
          </p:nvPr>
        </p:nvSpPr>
        <p:spPr>
          <a:xfrm>
            <a:off x="4412244" y="2681330"/>
            <a:ext cx="1859288"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cxnSp>
        <p:nvCxnSpPr>
          <p:cNvPr id="103" name="Line 27"/>
          <p:cNvCxnSpPr/>
          <p:nvPr userDrawn="1"/>
        </p:nvCxnSpPr>
        <p:spPr>
          <a:xfrm>
            <a:off x="4412244" y="2929239"/>
            <a:ext cx="1859288"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07" name="Text Placeholder 28"/>
          <p:cNvSpPr>
            <a:spLocks noGrp="1"/>
          </p:cNvSpPr>
          <p:nvPr>
            <p:ph type="body" sz="quarter" idx="43" hasCustomPrompt="1"/>
          </p:nvPr>
        </p:nvSpPr>
        <p:spPr>
          <a:xfrm>
            <a:off x="4412244" y="2961858"/>
            <a:ext cx="1859288" cy="3770823"/>
          </a:xfrm>
          <a:prstGeom prst="rect">
            <a:avLst/>
          </a:prstGeom>
        </p:spPr>
        <p:txBody>
          <a:bodyPr lIns="0" tIns="0" rIns="0" bIns="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09" name="Text Placeholder 29"/>
          <p:cNvSpPr>
            <a:spLocks noGrp="1"/>
          </p:cNvSpPr>
          <p:nvPr>
            <p:ph type="body" sz="quarter" idx="44" hasCustomPrompt="1"/>
          </p:nvPr>
        </p:nvSpPr>
        <p:spPr>
          <a:xfrm>
            <a:off x="6362292" y="1409166"/>
            <a:ext cx="1859288" cy="260957"/>
          </a:xfrm>
          <a:prstGeom prst="rect">
            <a:avLst/>
          </a:prstGeom>
        </p:spPr>
        <p:txBody>
          <a:bodyPr lIns="0" tIns="0" rIns="0" bIns="0" anchor="t" anchorCtr="0">
            <a:noAutofit/>
          </a:bodyPr>
          <a:lstStyle>
            <a:lvl1pPr marL="0" indent="0">
              <a:buNone/>
              <a:defRPr sz="1225">
                <a:solidFill>
                  <a:srgbClr val="003763"/>
                </a:solidFill>
                <a:latin typeface="Calibri" panose="020F0502020204030204" pitchFamily="34" charset="0"/>
              </a:defRPr>
            </a:lvl1pPr>
          </a:lstStyle>
          <a:p>
            <a:pPr lvl="0"/>
            <a:r>
              <a:rPr lang="en-US" dirty="0"/>
              <a:t>Click to add name</a:t>
            </a:r>
          </a:p>
        </p:txBody>
      </p:sp>
      <p:sp>
        <p:nvSpPr>
          <p:cNvPr id="110" name="Text Placeholder 30"/>
          <p:cNvSpPr>
            <a:spLocks noGrp="1"/>
          </p:cNvSpPr>
          <p:nvPr>
            <p:ph type="body" sz="quarter" idx="45" hasCustomPrompt="1"/>
          </p:nvPr>
        </p:nvSpPr>
        <p:spPr>
          <a:xfrm>
            <a:off x="6362292" y="1735362"/>
            <a:ext cx="544561" cy="671963"/>
          </a:xfrm>
          <a:prstGeom prst="rect">
            <a:avLst/>
          </a:prstGeom>
        </p:spPr>
        <p:txBody>
          <a:bodyPr vert="horz" lIns="0" tIns="0" rIns="0" bIns="0" anchor="t" anchorCtr="1"/>
          <a:lstStyle>
            <a:lvl1pPr marL="0" indent="0" algn="ctr">
              <a:spcBef>
                <a:spcPts val="0"/>
              </a:spcBef>
              <a:buNone/>
              <a:defRPr baseline="0">
                <a:latin typeface="Calibri" panose="020F0502020204030204" pitchFamily="34" charset="0"/>
              </a:defRPr>
            </a:lvl1pPr>
          </a:lstStyle>
          <a:p>
            <a:r>
              <a:rPr lang="en-US" dirty="0"/>
              <a:t>Picture</a:t>
            </a:r>
          </a:p>
        </p:txBody>
      </p:sp>
      <p:sp>
        <p:nvSpPr>
          <p:cNvPr id="111" name="Text Placeholder 31"/>
          <p:cNvSpPr>
            <a:spLocks noGrp="1"/>
          </p:cNvSpPr>
          <p:nvPr>
            <p:ph type="body" sz="quarter" idx="46" hasCustomPrompt="1"/>
          </p:nvPr>
        </p:nvSpPr>
        <p:spPr>
          <a:xfrm>
            <a:off x="6958716" y="1735362"/>
            <a:ext cx="1262864" cy="515389"/>
          </a:xfrm>
          <a:prstGeom prst="rect">
            <a:avLst/>
          </a:prstGeom>
        </p:spPr>
        <p:txBody>
          <a:bodyPr lIns="0" tIns="0" rIns="0" bIns="0" anchor="b" anchorCtr="0">
            <a:noAutofit/>
          </a:bodyPr>
          <a:lstStyle>
            <a:lvl1pPr marL="0" indent="0">
              <a:buNone/>
              <a:defRPr sz="817">
                <a:latin typeface="Calibri" panose="020F0502020204030204" pitchFamily="34" charset="0"/>
              </a:defRPr>
            </a:lvl1pPr>
          </a:lstStyle>
          <a:p>
            <a:pPr lvl="0"/>
            <a:r>
              <a:rPr lang="en-US" dirty="0"/>
              <a:t>Click to add official title</a:t>
            </a:r>
          </a:p>
          <a:p>
            <a:pPr lvl="0"/>
            <a:endParaRPr lang="en-US" dirty="0"/>
          </a:p>
        </p:txBody>
      </p:sp>
      <p:sp>
        <p:nvSpPr>
          <p:cNvPr id="114" name="Text Placeholder 32"/>
          <p:cNvSpPr>
            <a:spLocks noGrp="1"/>
          </p:cNvSpPr>
          <p:nvPr>
            <p:ph type="body" sz="quarter" idx="47" hasCustomPrompt="1"/>
          </p:nvPr>
        </p:nvSpPr>
        <p:spPr>
          <a:xfrm>
            <a:off x="6958716" y="2250751"/>
            <a:ext cx="1262864" cy="182670"/>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office location</a:t>
            </a:r>
          </a:p>
        </p:txBody>
      </p:sp>
      <p:cxnSp>
        <p:nvCxnSpPr>
          <p:cNvPr id="118" name="Line 33"/>
          <p:cNvCxnSpPr/>
          <p:nvPr userDrawn="1"/>
        </p:nvCxnSpPr>
        <p:spPr>
          <a:xfrm>
            <a:off x="6362292" y="2462779"/>
            <a:ext cx="1859288"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0" name="Text Placeholder 34"/>
          <p:cNvSpPr>
            <a:spLocks noGrp="1"/>
          </p:cNvSpPr>
          <p:nvPr>
            <p:ph type="body" sz="quarter" idx="48" hasCustomPrompt="1"/>
          </p:nvPr>
        </p:nvSpPr>
        <p:spPr>
          <a:xfrm>
            <a:off x="6362292" y="2466040"/>
            <a:ext cx="1859288"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121" name="Text Placeholder 35"/>
          <p:cNvSpPr>
            <a:spLocks noGrp="1"/>
          </p:cNvSpPr>
          <p:nvPr>
            <p:ph type="body" sz="quarter" idx="49" hasCustomPrompt="1"/>
          </p:nvPr>
        </p:nvSpPr>
        <p:spPr>
          <a:xfrm>
            <a:off x="6362292" y="2681330"/>
            <a:ext cx="1859288"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cxnSp>
        <p:nvCxnSpPr>
          <p:cNvPr id="122" name="Line 36"/>
          <p:cNvCxnSpPr/>
          <p:nvPr userDrawn="1"/>
        </p:nvCxnSpPr>
        <p:spPr>
          <a:xfrm>
            <a:off x="6362292" y="2929239"/>
            <a:ext cx="1859288"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25" name="Text Placeholder 37"/>
          <p:cNvSpPr>
            <a:spLocks noGrp="1"/>
          </p:cNvSpPr>
          <p:nvPr>
            <p:ph type="body" sz="quarter" idx="50" hasCustomPrompt="1"/>
          </p:nvPr>
        </p:nvSpPr>
        <p:spPr>
          <a:xfrm>
            <a:off x="6362292" y="2961858"/>
            <a:ext cx="1859288" cy="3770823"/>
          </a:xfrm>
          <a:prstGeom prst="rect">
            <a:avLst/>
          </a:prstGeom>
        </p:spPr>
        <p:txBody>
          <a:bodyPr lIns="0" tIns="0" rIns="0" bIns="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27" name="Text Placeholder 38"/>
          <p:cNvSpPr>
            <a:spLocks noGrp="1"/>
          </p:cNvSpPr>
          <p:nvPr>
            <p:ph type="body" sz="quarter" idx="51" hasCustomPrompt="1"/>
          </p:nvPr>
        </p:nvSpPr>
        <p:spPr>
          <a:xfrm>
            <a:off x="8312340" y="1409166"/>
            <a:ext cx="1859288" cy="260957"/>
          </a:xfrm>
          <a:prstGeom prst="rect">
            <a:avLst/>
          </a:prstGeom>
        </p:spPr>
        <p:txBody>
          <a:bodyPr lIns="0" tIns="0" rIns="0" bIns="0" anchor="t" anchorCtr="0">
            <a:noAutofit/>
          </a:bodyPr>
          <a:lstStyle>
            <a:lvl1pPr marL="0" indent="0">
              <a:buNone/>
              <a:defRPr sz="1225">
                <a:solidFill>
                  <a:srgbClr val="003763"/>
                </a:solidFill>
                <a:latin typeface="Calibri" panose="020F0502020204030204" pitchFamily="34" charset="0"/>
              </a:defRPr>
            </a:lvl1pPr>
          </a:lstStyle>
          <a:p>
            <a:pPr lvl="0"/>
            <a:r>
              <a:rPr lang="en-US" dirty="0"/>
              <a:t>Click to add name</a:t>
            </a:r>
          </a:p>
        </p:txBody>
      </p:sp>
      <p:sp>
        <p:nvSpPr>
          <p:cNvPr id="140" name="Text Placeholder 39"/>
          <p:cNvSpPr>
            <a:spLocks noGrp="1"/>
          </p:cNvSpPr>
          <p:nvPr>
            <p:ph type="body" sz="quarter" idx="52" hasCustomPrompt="1"/>
          </p:nvPr>
        </p:nvSpPr>
        <p:spPr>
          <a:xfrm>
            <a:off x="8312340" y="1735362"/>
            <a:ext cx="544561" cy="671963"/>
          </a:xfrm>
          <a:prstGeom prst="rect">
            <a:avLst/>
          </a:prstGeom>
        </p:spPr>
        <p:txBody>
          <a:bodyPr vert="horz" lIns="0" tIns="0" rIns="0" bIns="0" anchor="t" anchorCtr="1"/>
          <a:lstStyle>
            <a:lvl1pPr marL="0" indent="0" algn="ctr">
              <a:spcBef>
                <a:spcPts val="0"/>
              </a:spcBef>
              <a:buNone/>
              <a:defRPr baseline="0">
                <a:latin typeface="Calibri" panose="020F0502020204030204" pitchFamily="34" charset="0"/>
              </a:defRPr>
            </a:lvl1pPr>
          </a:lstStyle>
          <a:p>
            <a:r>
              <a:rPr lang="en-US" dirty="0"/>
              <a:t>Picture</a:t>
            </a:r>
          </a:p>
        </p:txBody>
      </p:sp>
      <p:sp>
        <p:nvSpPr>
          <p:cNvPr id="141" name="Text Placeholder 40"/>
          <p:cNvSpPr>
            <a:spLocks noGrp="1"/>
          </p:cNvSpPr>
          <p:nvPr>
            <p:ph type="body" sz="quarter" idx="53" hasCustomPrompt="1"/>
          </p:nvPr>
        </p:nvSpPr>
        <p:spPr>
          <a:xfrm>
            <a:off x="8910061" y="1735362"/>
            <a:ext cx="1262864" cy="515389"/>
          </a:xfrm>
          <a:prstGeom prst="rect">
            <a:avLst/>
          </a:prstGeom>
        </p:spPr>
        <p:txBody>
          <a:bodyPr lIns="0" tIns="0" rIns="0" bIns="0" anchor="b" anchorCtr="0">
            <a:noAutofit/>
          </a:bodyPr>
          <a:lstStyle>
            <a:lvl1pPr marL="0" indent="0">
              <a:buNone/>
              <a:defRPr sz="817">
                <a:latin typeface="Calibri" panose="020F0502020204030204" pitchFamily="34" charset="0"/>
              </a:defRPr>
            </a:lvl1pPr>
          </a:lstStyle>
          <a:p>
            <a:pPr lvl="0"/>
            <a:r>
              <a:rPr lang="en-US" dirty="0"/>
              <a:t>Click to add official title</a:t>
            </a:r>
          </a:p>
          <a:p>
            <a:pPr lvl="0"/>
            <a:endParaRPr lang="en-US" dirty="0"/>
          </a:p>
        </p:txBody>
      </p:sp>
      <p:sp>
        <p:nvSpPr>
          <p:cNvPr id="142" name="Text Placeholder 41"/>
          <p:cNvSpPr>
            <a:spLocks noGrp="1"/>
          </p:cNvSpPr>
          <p:nvPr>
            <p:ph type="body" sz="quarter" idx="54" hasCustomPrompt="1"/>
          </p:nvPr>
        </p:nvSpPr>
        <p:spPr>
          <a:xfrm>
            <a:off x="8910061" y="2250751"/>
            <a:ext cx="1262864" cy="182670"/>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office location</a:t>
            </a:r>
          </a:p>
        </p:txBody>
      </p:sp>
      <p:cxnSp>
        <p:nvCxnSpPr>
          <p:cNvPr id="143" name="Line 42"/>
          <p:cNvCxnSpPr/>
          <p:nvPr userDrawn="1"/>
        </p:nvCxnSpPr>
        <p:spPr>
          <a:xfrm>
            <a:off x="8312340" y="2462779"/>
            <a:ext cx="1859288"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44" name="Text Placeholder 43"/>
          <p:cNvSpPr>
            <a:spLocks noGrp="1"/>
          </p:cNvSpPr>
          <p:nvPr>
            <p:ph type="body" sz="quarter" idx="55" hasCustomPrompt="1"/>
          </p:nvPr>
        </p:nvSpPr>
        <p:spPr>
          <a:xfrm>
            <a:off x="8312340" y="2466040"/>
            <a:ext cx="1859288"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145" name="Text Placeholder 44"/>
          <p:cNvSpPr>
            <a:spLocks noGrp="1"/>
          </p:cNvSpPr>
          <p:nvPr>
            <p:ph type="body" sz="quarter" idx="56" hasCustomPrompt="1"/>
          </p:nvPr>
        </p:nvSpPr>
        <p:spPr>
          <a:xfrm>
            <a:off x="8312340" y="2681330"/>
            <a:ext cx="1859288"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cxnSp>
        <p:nvCxnSpPr>
          <p:cNvPr id="146" name="Line 45"/>
          <p:cNvCxnSpPr/>
          <p:nvPr userDrawn="1"/>
        </p:nvCxnSpPr>
        <p:spPr>
          <a:xfrm>
            <a:off x="8312340" y="2929239"/>
            <a:ext cx="1859288"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47" name="Text Placeholder 46"/>
          <p:cNvSpPr>
            <a:spLocks noGrp="1"/>
          </p:cNvSpPr>
          <p:nvPr>
            <p:ph type="body" sz="quarter" idx="57" hasCustomPrompt="1"/>
          </p:nvPr>
        </p:nvSpPr>
        <p:spPr>
          <a:xfrm>
            <a:off x="8312340" y="2968382"/>
            <a:ext cx="1859288" cy="3770823"/>
          </a:xfrm>
          <a:prstGeom prst="rect">
            <a:avLst/>
          </a:prstGeom>
        </p:spPr>
        <p:txBody>
          <a:bodyPr lIns="0" tIns="0" rIns="0" bIns="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51" name="Footer Placeholder 47"/>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52" name="Slide Number Placeholder 48"/>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32167215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Five Bios w/o Photos">
    <p:spTree>
      <p:nvGrpSpPr>
        <p:cNvPr id="1" name=""/>
        <p:cNvGrpSpPr/>
        <p:nvPr/>
      </p:nvGrpSpPr>
      <p:grpSpPr>
        <a:xfrm>
          <a:off x="0" y="0"/>
          <a:ext cx="0" cy="0"/>
          <a:chOff x="0" y="0"/>
          <a:chExt cx="0" cy="0"/>
        </a:xfrm>
      </p:grpSpPr>
      <p:sp>
        <p:nvSpPr>
          <p:cNvPr id="45"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42" name="Text Placeholder 2"/>
          <p:cNvSpPr>
            <a:spLocks noGrp="1"/>
          </p:cNvSpPr>
          <p:nvPr>
            <p:ph type="body" sz="quarter" idx="15" hasCustomPrompt="1"/>
          </p:nvPr>
        </p:nvSpPr>
        <p:spPr>
          <a:xfrm>
            <a:off x="512147" y="1409166"/>
            <a:ext cx="1859288" cy="260957"/>
          </a:xfrm>
          <a:prstGeom prst="rect">
            <a:avLst/>
          </a:prstGeom>
        </p:spPr>
        <p:txBody>
          <a:bodyPr lIns="0" tIns="0" rIns="0" bIns="0" anchor="t" anchorCtr="0">
            <a:noAutofit/>
          </a:bodyPr>
          <a:lstStyle>
            <a:lvl1pPr marL="0" indent="0">
              <a:buNone/>
              <a:defRPr sz="1225">
                <a:solidFill>
                  <a:srgbClr val="003763"/>
                </a:solidFill>
                <a:latin typeface="Calibri" panose="020F0502020204030204" pitchFamily="34" charset="0"/>
              </a:defRPr>
            </a:lvl1pPr>
          </a:lstStyle>
          <a:p>
            <a:pPr lvl="0"/>
            <a:r>
              <a:rPr lang="en-US" dirty="0"/>
              <a:t>Click to add name</a:t>
            </a:r>
          </a:p>
        </p:txBody>
      </p:sp>
      <p:sp>
        <p:nvSpPr>
          <p:cNvPr id="65" name="Text Placeholder 3"/>
          <p:cNvSpPr>
            <a:spLocks noGrp="1"/>
          </p:cNvSpPr>
          <p:nvPr>
            <p:ph type="body" sz="quarter" idx="16" hasCustomPrompt="1"/>
          </p:nvPr>
        </p:nvSpPr>
        <p:spPr>
          <a:xfrm>
            <a:off x="512147" y="1735362"/>
            <a:ext cx="1859288" cy="515389"/>
          </a:xfrm>
          <a:prstGeom prst="rect">
            <a:avLst/>
          </a:prstGeom>
        </p:spPr>
        <p:txBody>
          <a:bodyPr lIns="0" tIns="0" rIns="0" bIns="0" anchor="b" anchorCtr="0">
            <a:noAutofit/>
          </a:bodyPr>
          <a:lstStyle>
            <a:lvl1pPr marL="0" indent="0">
              <a:buNone/>
              <a:defRPr sz="817">
                <a:latin typeface="Calibri" panose="020F0502020204030204" pitchFamily="34" charset="0"/>
              </a:defRPr>
            </a:lvl1pPr>
          </a:lstStyle>
          <a:p>
            <a:pPr lvl="0"/>
            <a:r>
              <a:rPr lang="en-US" dirty="0"/>
              <a:t>Click to add official title</a:t>
            </a:r>
          </a:p>
          <a:p>
            <a:pPr lvl="0"/>
            <a:endParaRPr lang="en-US" dirty="0"/>
          </a:p>
        </p:txBody>
      </p:sp>
      <p:sp>
        <p:nvSpPr>
          <p:cNvPr id="66" name="Text Placeholder 4"/>
          <p:cNvSpPr>
            <a:spLocks noGrp="1"/>
          </p:cNvSpPr>
          <p:nvPr>
            <p:ph type="body" sz="quarter" idx="21" hasCustomPrompt="1"/>
          </p:nvPr>
        </p:nvSpPr>
        <p:spPr>
          <a:xfrm>
            <a:off x="512147" y="2250751"/>
            <a:ext cx="1859288" cy="182670"/>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office location</a:t>
            </a:r>
          </a:p>
        </p:txBody>
      </p:sp>
      <p:cxnSp>
        <p:nvCxnSpPr>
          <p:cNvPr id="59" name="Line 5"/>
          <p:cNvCxnSpPr/>
          <p:nvPr userDrawn="1"/>
        </p:nvCxnSpPr>
        <p:spPr>
          <a:xfrm>
            <a:off x="512146" y="2462779"/>
            <a:ext cx="1859288"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 Placeholder 6"/>
          <p:cNvSpPr>
            <a:spLocks noGrp="1"/>
          </p:cNvSpPr>
          <p:nvPr>
            <p:ph type="body" sz="quarter" idx="22" hasCustomPrompt="1"/>
          </p:nvPr>
        </p:nvSpPr>
        <p:spPr>
          <a:xfrm>
            <a:off x="512146" y="2466040"/>
            <a:ext cx="1859288"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56" name="Text Placeholder 7"/>
          <p:cNvSpPr>
            <a:spLocks noGrp="1"/>
          </p:cNvSpPr>
          <p:nvPr>
            <p:ph type="body" sz="quarter" idx="23" hasCustomPrompt="1"/>
          </p:nvPr>
        </p:nvSpPr>
        <p:spPr>
          <a:xfrm>
            <a:off x="512146" y="2681330"/>
            <a:ext cx="1859288"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cxnSp>
        <p:nvCxnSpPr>
          <p:cNvPr id="128" name="Line 8"/>
          <p:cNvCxnSpPr/>
          <p:nvPr userDrawn="1"/>
        </p:nvCxnSpPr>
        <p:spPr>
          <a:xfrm>
            <a:off x="512146" y="2929239"/>
            <a:ext cx="1859288"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29" name="Text Placeholder 9"/>
          <p:cNvSpPr>
            <a:spLocks noGrp="1"/>
          </p:cNvSpPr>
          <p:nvPr>
            <p:ph type="body" sz="quarter" idx="27" hasCustomPrompt="1"/>
          </p:nvPr>
        </p:nvSpPr>
        <p:spPr>
          <a:xfrm>
            <a:off x="512146" y="2961858"/>
            <a:ext cx="1859288" cy="3770823"/>
          </a:xfrm>
          <a:prstGeom prst="rect">
            <a:avLst/>
          </a:prstGeom>
        </p:spPr>
        <p:txBody>
          <a:bodyPr lIns="0" tIns="0" rIns="0" bIns="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60" name="Text Placeholder 10"/>
          <p:cNvSpPr>
            <a:spLocks noGrp="1"/>
          </p:cNvSpPr>
          <p:nvPr>
            <p:ph type="body" sz="quarter" idx="30" hasCustomPrompt="1"/>
          </p:nvPr>
        </p:nvSpPr>
        <p:spPr>
          <a:xfrm>
            <a:off x="2462195" y="1409166"/>
            <a:ext cx="1859288" cy="260957"/>
          </a:xfrm>
          <a:prstGeom prst="rect">
            <a:avLst/>
          </a:prstGeom>
        </p:spPr>
        <p:txBody>
          <a:bodyPr lIns="0" tIns="0" rIns="0" bIns="0" anchor="t" anchorCtr="0">
            <a:noAutofit/>
          </a:bodyPr>
          <a:lstStyle>
            <a:lvl1pPr marL="0" indent="0">
              <a:buNone/>
              <a:defRPr sz="1225">
                <a:solidFill>
                  <a:srgbClr val="003763"/>
                </a:solidFill>
                <a:latin typeface="Calibri" panose="020F0502020204030204" pitchFamily="34" charset="0"/>
              </a:defRPr>
            </a:lvl1pPr>
          </a:lstStyle>
          <a:p>
            <a:pPr lvl="0"/>
            <a:r>
              <a:rPr lang="en-US" dirty="0"/>
              <a:t>Click to add name</a:t>
            </a:r>
          </a:p>
        </p:txBody>
      </p:sp>
      <p:sp>
        <p:nvSpPr>
          <p:cNvPr id="73" name="Text Placeholder 11"/>
          <p:cNvSpPr>
            <a:spLocks noGrp="1"/>
          </p:cNvSpPr>
          <p:nvPr>
            <p:ph type="body" sz="quarter" idx="32" hasCustomPrompt="1"/>
          </p:nvPr>
        </p:nvSpPr>
        <p:spPr>
          <a:xfrm>
            <a:off x="2462195" y="1735362"/>
            <a:ext cx="1859288" cy="515389"/>
          </a:xfrm>
          <a:prstGeom prst="rect">
            <a:avLst/>
          </a:prstGeom>
        </p:spPr>
        <p:txBody>
          <a:bodyPr lIns="0" tIns="0" rIns="0" bIns="0" anchor="b" anchorCtr="0">
            <a:noAutofit/>
          </a:bodyPr>
          <a:lstStyle>
            <a:lvl1pPr marL="0" indent="0">
              <a:buNone/>
              <a:defRPr sz="817">
                <a:latin typeface="Calibri" panose="020F0502020204030204" pitchFamily="34" charset="0"/>
              </a:defRPr>
            </a:lvl1pPr>
          </a:lstStyle>
          <a:p>
            <a:pPr lvl="0"/>
            <a:r>
              <a:rPr lang="en-US" dirty="0"/>
              <a:t>Click to add official title</a:t>
            </a:r>
          </a:p>
          <a:p>
            <a:pPr lvl="0"/>
            <a:endParaRPr lang="en-US" dirty="0"/>
          </a:p>
        </p:txBody>
      </p:sp>
      <p:sp>
        <p:nvSpPr>
          <p:cNvPr id="75" name="Text Placeholder 12"/>
          <p:cNvSpPr>
            <a:spLocks noGrp="1"/>
          </p:cNvSpPr>
          <p:nvPr>
            <p:ph type="body" sz="quarter" idx="33" hasCustomPrompt="1"/>
          </p:nvPr>
        </p:nvSpPr>
        <p:spPr>
          <a:xfrm>
            <a:off x="2462195" y="2250751"/>
            <a:ext cx="1859288" cy="182670"/>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office location</a:t>
            </a:r>
          </a:p>
        </p:txBody>
      </p:sp>
      <p:cxnSp>
        <p:nvCxnSpPr>
          <p:cNvPr id="76" name="Line 13"/>
          <p:cNvCxnSpPr/>
          <p:nvPr userDrawn="1"/>
        </p:nvCxnSpPr>
        <p:spPr>
          <a:xfrm>
            <a:off x="2462195" y="2462779"/>
            <a:ext cx="1859288"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7" name="Text Placeholder 14"/>
          <p:cNvSpPr>
            <a:spLocks noGrp="1"/>
          </p:cNvSpPr>
          <p:nvPr>
            <p:ph type="body" sz="quarter" idx="34" hasCustomPrompt="1"/>
          </p:nvPr>
        </p:nvSpPr>
        <p:spPr>
          <a:xfrm>
            <a:off x="2462195" y="2466040"/>
            <a:ext cx="1859288"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80" name="Text Placeholder 15"/>
          <p:cNvSpPr>
            <a:spLocks noGrp="1"/>
          </p:cNvSpPr>
          <p:nvPr>
            <p:ph type="body" sz="quarter" idx="35" hasCustomPrompt="1"/>
          </p:nvPr>
        </p:nvSpPr>
        <p:spPr>
          <a:xfrm>
            <a:off x="2462195" y="2681330"/>
            <a:ext cx="1859288"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cxnSp>
        <p:nvCxnSpPr>
          <p:cNvPr id="83" name="Line 16"/>
          <p:cNvCxnSpPr/>
          <p:nvPr userDrawn="1"/>
        </p:nvCxnSpPr>
        <p:spPr>
          <a:xfrm>
            <a:off x="2462195" y="2929239"/>
            <a:ext cx="1859288"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85" name="Text Placeholder 17"/>
          <p:cNvSpPr>
            <a:spLocks noGrp="1"/>
          </p:cNvSpPr>
          <p:nvPr>
            <p:ph type="body" sz="quarter" idx="36" hasCustomPrompt="1"/>
          </p:nvPr>
        </p:nvSpPr>
        <p:spPr>
          <a:xfrm>
            <a:off x="2462195" y="2961858"/>
            <a:ext cx="1859288" cy="3770823"/>
          </a:xfrm>
          <a:prstGeom prst="rect">
            <a:avLst/>
          </a:prstGeom>
        </p:spPr>
        <p:txBody>
          <a:bodyPr lIns="0" tIns="0" rIns="0" bIns="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86" name="Text Placeholder 18"/>
          <p:cNvSpPr>
            <a:spLocks noGrp="1"/>
          </p:cNvSpPr>
          <p:nvPr>
            <p:ph type="body" sz="quarter" idx="37" hasCustomPrompt="1"/>
          </p:nvPr>
        </p:nvSpPr>
        <p:spPr>
          <a:xfrm>
            <a:off x="4412244" y="1409166"/>
            <a:ext cx="1859288" cy="260957"/>
          </a:xfrm>
          <a:prstGeom prst="rect">
            <a:avLst/>
          </a:prstGeom>
        </p:spPr>
        <p:txBody>
          <a:bodyPr lIns="0" tIns="0" rIns="0" bIns="0" anchor="t" anchorCtr="0">
            <a:noAutofit/>
          </a:bodyPr>
          <a:lstStyle>
            <a:lvl1pPr marL="0" indent="0">
              <a:buNone/>
              <a:defRPr sz="1225">
                <a:solidFill>
                  <a:srgbClr val="003763"/>
                </a:solidFill>
                <a:latin typeface="Calibri" panose="020F0502020204030204" pitchFamily="34" charset="0"/>
              </a:defRPr>
            </a:lvl1pPr>
          </a:lstStyle>
          <a:p>
            <a:pPr lvl="0"/>
            <a:r>
              <a:rPr lang="en-US" dirty="0"/>
              <a:t>Click to add name</a:t>
            </a:r>
          </a:p>
        </p:txBody>
      </p:sp>
      <p:sp>
        <p:nvSpPr>
          <p:cNvPr id="90" name="Text Placeholder 19"/>
          <p:cNvSpPr>
            <a:spLocks noGrp="1"/>
          </p:cNvSpPr>
          <p:nvPr>
            <p:ph type="body" sz="quarter" idx="39" hasCustomPrompt="1"/>
          </p:nvPr>
        </p:nvSpPr>
        <p:spPr>
          <a:xfrm>
            <a:off x="4412244" y="1735362"/>
            <a:ext cx="1859288" cy="515389"/>
          </a:xfrm>
          <a:prstGeom prst="rect">
            <a:avLst/>
          </a:prstGeom>
        </p:spPr>
        <p:txBody>
          <a:bodyPr lIns="0" tIns="0" rIns="0" bIns="0" anchor="b" anchorCtr="0">
            <a:noAutofit/>
          </a:bodyPr>
          <a:lstStyle>
            <a:lvl1pPr marL="0" indent="0">
              <a:buNone/>
              <a:defRPr sz="817">
                <a:latin typeface="Calibri" panose="020F0502020204030204" pitchFamily="34" charset="0"/>
              </a:defRPr>
            </a:lvl1pPr>
          </a:lstStyle>
          <a:p>
            <a:pPr lvl="0"/>
            <a:r>
              <a:rPr lang="en-US" dirty="0"/>
              <a:t>Click to add official title</a:t>
            </a:r>
          </a:p>
          <a:p>
            <a:pPr lvl="0"/>
            <a:endParaRPr lang="en-US" dirty="0"/>
          </a:p>
        </p:txBody>
      </p:sp>
      <p:sp>
        <p:nvSpPr>
          <p:cNvPr id="96" name="Text Placeholder 20"/>
          <p:cNvSpPr>
            <a:spLocks noGrp="1"/>
          </p:cNvSpPr>
          <p:nvPr>
            <p:ph type="body" sz="quarter" idx="40" hasCustomPrompt="1"/>
          </p:nvPr>
        </p:nvSpPr>
        <p:spPr>
          <a:xfrm>
            <a:off x="4412244" y="2250751"/>
            <a:ext cx="1859288" cy="182670"/>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office location</a:t>
            </a:r>
          </a:p>
        </p:txBody>
      </p:sp>
      <p:cxnSp>
        <p:nvCxnSpPr>
          <p:cNvPr id="98" name="Line 21"/>
          <p:cNvCxnSpPr/>
          <p:nvPr userDrawn="1"/>
        </p:nvCxnSpPr>
        <p:spPr>
          <a:xfrm>
            <a:off x="4412244" y="2462779"/>
            <a:ext cx="1859288"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9" name="Text Placeholder 22"/>
          <p:cNvSpPr>
            <a:spLocks noGrp="1"/>
          </p:cNvSpPr>
          <p:nvPr>
            <p:ph type="body" sz="quarter" idx="41" hasCustomPrompt="1"/>
          </p:nvPr>
        </p:nvSpPr>
        <p:spPr>
          <a:xfrm>
            <a:off x="4412244" y="2466040"/>
            <a:ext cx="1859288"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100" name="Text Placeholder 23"/>
          <p:cNvSpPr>
            <a:spLocks noGrp="1"/>
          </p:cNvSpPr>
          <p:nvPr>
            <p:ph type="body" sz="quarter" idx="42" hasCustomPrompt="1"/>
          </p:nvPr>
        </p:nvSpPr>
        <p:spPr>
          <a:xfrm>
            <a:off x="4412244" y="2681330"/>
            <a:ext cx="1859288"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cxnSp>
        <p:nvCxnSpPr>
          <p:cNvPr id="103" name="Line 24"/>
          <p:cNvCxnSpPr/>
          <p:nvPr userDrawn="1"/>
        </p:nvCxnSpPr>
        <p:spPr>
          <a:xfrm>
            <a:off x="4412244" y="2929239"/>
            <a:ext cx="1859288"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07" name="Text Placeholder 25"/>
          <p:cNvSpPr>
            <a:spLocks noGrp="1"/>
          </p:cNvSpPr>
          <p:nvPr>
            <p:ph type="body" sz="quarter" idx="43" hasCustomPrompt="1"/>
          </p:nvPr>
        </p:nvSpPr>
        <p:spPr>
          <a:xfrm>
            <a:off x="4412244" y="2961858"/>
            <a:ext cx="1859288" cy="3770823"/>
          </a:xfrm>
          <a:prstGeom prst="rect">
            <a:avLst/>
          </a:prstGeom>
        </p:spPr>
        <p:txBody>
          <a:bodyPr lIns="0" tIns="0" rIns="0" bIns="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09" name="Text Placeholder 26"/>
          <p:cNvSpPr>
            <a:spLocks noGrp="1"/>
          </p:cNvSpPr>
          <p:nvPr>
            <p:ph type="body" sz="quarter" idx="44" hasCustomPrompt="1"/>
          </p:nvPr>
        </p:nvSpPr>
        <p:spPr>
          <a:xfrm>
            <a:off x="6362292" y="1409166"/>
            <a:ext cx="1859288" cy="260957"/>
          </a:xfrm>
          <a:prstGeom prst="rect">
            <a:avLst/>
          </a:prstGeom>
        </p:spPr>
        <p:txBody>
          <a:bodyPr lIns="0" tIns="0" rIns="0" bIns="0" anchor="t" anchorCtr="0">
            <a:noAutofit/>
          </a:bodyPr>
          <a:lstStyle>
            <a:lvl1pPr marL="0" indent="0">
              <a:buNone/>
              <a:defRPr sz="1225">
                <a:solidFill>
                  <a:srgbClr val="003763"/>
                </a:solidFill>
                <a:latin typeface="Calibri" panose="020F0502020204030204" pitchFamily="34" charset="0"/>
              </a:defRPr>
            </a:lvl1pPr>
          </a:lstStyle>
          <a:p>
            <a:pPr lvl="0"/>
            <a:r>
              <a:rPr lang="en-US" dirty="0"/>
              <a:t>Click to add name</a:t>
            </a:r>
          </a:p>
        </p:txBody>
      </p:sp>
      <p:sp>
        <p:nvSpPr>
          <p:cNvPr id="111" name="Text Placeholder 27"/>
          <p:cNvSpPr>
            <a:spLocks noGrp="1"/>
          </p:cNvSpPr>
          <p:nvPr>
            <p:ph type="body" sz="quarter" idx="46" hasCustomPrompt="1"/>
          </p:nvPr>
        </p:nvSpPr>
        <p:spPr>
          <a:xfrm>
            <a:off x="6362292" y="1735362"/>
            <a:ext cx="1859288" cy="515389"/>
          </a:xfrm>
          <a:prstGeom prst="rect">
            <a:avLst/>
          </a:prstGeom>
        </p:spPr>
        <p:txBody>
          <a:bodyPr lIns="0" tIns="0" rIns="0" bIns="0" anchor="b" anchorCtr="0">
            <a:noAutofit/>
          </a:bodyPr>
          <a:lstStyle>
            <a:lvl1pPr marL="0" indent="0">
              <a:buNone/>
              <a:defRPr sz="817">
                <a:latin typeface="Calibri" panose="020F0502020204030204" pitchFamily="34" charset="0"/>
              </a:defRPr>
            </a:lvl1pPr>
          </a:lstStyle>
          <a:p>
            <a:pPr lvl="0"/>
            <a:r>
              <a:rPr lang="en-US" dirty="0"/>
              <a:t>Click to add official title</a:t>
            </a:r>
          </a:p>
          <a:p>
            <a:pPr lvl="0"/>
            <a:endParaRPr lang="en-US" dirty="0"/>
          </a:p>
        </p:txBody>
      </p:sp>
      <p:sp>
        <p:nvSpPr>
          <p:cNvPr id="114" name="Text Placeholder 28"/>
          <p:cNvSpPr>
            <a:spLocks noGrp="1"/>
          </p:cNvSpPr>
          <p:nvPr>
            <p:ph type="body" sz="quarter" idx="47" hasCustomPrompt="1"/>
          </p:nvPr>
        </p:nvSpPr>
        <p:spPr>
          <a:xfrm>
            <a:off x="6362292" y="2250751"/>
            <a:ext cx="1859288" cy="182670"/>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office location</a:t>
            </a:r>
          </a:p>
        </p:txBody>
      </p:sp>
      <p:cxnSp>
        <p:nvCxnSpPr>
          <p:cNvPr id="118" name="Line 29"/>
          <p:cNvCxnSpPr/>
          <p:nvPr userDrawn="1"/>
        </p:nvCxnSpPr>
        <p:spPr>
          <a:xfrm>
            <a:off x="6362292" y="2462779"/>
            <a:ext cx="1859288"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0" name="Text Placeholder 30"/>
          <p:cNvSpPr>
            <a:spLocks noGrp="1"/>
          </p:cNvSpPr>
          <p:nvPr>
            <p:ph type="body" sz="quarter" idx="48" hasCustomPrompt="1"/>
          </p:nvPr>
        </p:nvSpPr>
        <p:spPr>
          <a:xfrm>
            <a:off x="6362292" y="2466040"/>
            <a:ext cx="1859288"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121" name="Text Placeholder 31"/>
          <p:cNvSpPr>
            <a:spLocks noGrp="1"/>
          </p:cNvSpPr>
          <p:nvPr>
            <p:ph type="body" sz="quarter" idx="49" hasCustomPrompt="1"/>
          </p:nvPr>
        </p:nvSpPr>
        <p:spPr>
          <a:xfrm>
            <a:off x="6362292" y="2681330"/>
            <a:ext cx="1859288"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cxnSp>
        <p:nvCxnSpPr>
          <p:cNvPr id="122" name="Line 32"/>
          <p:cNvCxnSpPr/>
          <p:nvPr userDrawn="1"/>
        </p:nvCxnSpPr>
        <p:spPr>
          <a:xfrm>
            <a:off x="6362292" y="2929239"/>
            <a:ext cx="1859288"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25" name="Text Placeholder 33"/>
          <p:cNvSpPr>
            <a:spLocks noGrp="1"/>
          </p:cNvSpPr>
          <p:nvPr>
            <p:ph type="body" sz="quarter" idx="50" hasCustomPrompt="1"/>
          </p:nvPr>
        </p:nvSpPr>
        <p:spPr>
          <a:xfrm>
            <a:off x="6362292" y="2961858"/>
            <a:ext cx="1859288" cy="3770823"/>
          </a:xfrm>
          <a:prstGeom prst="rect">
            <a:avLst/>
          </a:prstGeom>
        </p:spPr>
        <p:txBody>
          <a:bodyPr lIns="0" tIns="0" rIns="0" bIns="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27" name="Text Placeholder 34"/>
          <p:cNvSpPr>
            <a:spLocks noGrp="1"/>
          </p:cNvSpPr>
          <p:nvPr>
            <p:ph type="body" sz="quarter" idx="51" hasCustomPrompt="1"/>
          </p:nvPr>
        </p:nvSpPr>
        <p:spPr>
          <a:xfrm>
            <a:off x="8312340" y="1409166"/>
            <a:ext cx="1859288" cy="260957"/>
          </a:xfrm>
          <a:prstGeom prst="rect">
            <a:avLst/>
          </a:prstGeom>
        </p:spPr>
        <p:txBody>
          <a:bodyPr lIns="0" tIns="0" rIns="0" bIns="0" anchor="t" anchorCtr="0">
            <a:noAutofit/>
          </a:bodyPr>
          <a:lstStyle>
            <a:lvl1pPr marL="0" indent="0">
              <a:buNone/>
              <a:defRPr sz="1225">
                <a:solidFill>
                  <a:srgbClr val="003763"/>
                </a:solidFill>
                <a:latin typeface="Calibri" panose="020F0502020204030204" pitchFamily="34" charset="0"/>
              </a:defRPr>
            </a:lvl1pPr>
          </a:lstStyle>
          <a:p>
            <a:pPr lvl="0"/>
            <a:r>
              <a:rPr lang="en-US" dirty="0"/>
              <a:t>Click to add name</a:t>
            </a:r>
          </a:p>
        </p:txBody>
      </p:sp>
      <p:sp>
        <p:nvSpPr>
          <p:cNvPr id="141" name="Text Placeholder 35"/>
          <p:cNvSpPr>
            <a:spLocks noGrp="1"/>
          </p:cNvSpPr>
          <p:nvPr>
            <p:ph type="body" sz="quarter" idx="53" hasCustomPrompt="1"/>
          </p:nvPr>
        </p:nvSpPr>
        <p:spPr>
          <a:xfrm>
            <a:off x="8312340" y="1735362"/>
            <a:ext cx="1859288" cy="515389"/>
          </a:xfrm>
          <a:prstGeom prst="rect">
            <a:avLst/>
          </a:prstGeom>
        </p:spPr>
        <p:txBody>
          <a:bodyPr lIns="0" tIns="0" rIns="0" bIns="0" anchor="b" anchorCtr="0">
            <a:noAutofit/>
          </a:bodyPr>
          <a:lstStyle>
            <a:lvl1pPr marL="0" indent="0">
              <a:buNone/>
              <a:defRPr sz="817">
                <a:latin typeface="Calibri" panose="020F0502020204030204" pitchFamily="34" charset="0"/>
              </a:defRPr>
            </a:lvl1pPr>
          </a:lstStyle>
          <a:p>
            <a:pPr lvl="0"/>
            <a:r>
              <a:rPr lang="en-US" dirty="0"/>
              <a:t>Click to add official title</a:t>
            </a:r>
          </a:p>
          <a:p>
            <a:pPr lvl="0"/>
            <a:endParaRPr lang="en-US" dirty="0"/>
          </a:p>
        </p:txBody>
      </p:sp>
      <p:sp>
        <p:nvSpPr>
          <p:cNvPr id="142" name="Text Placeholder 36"/>
          <p:cNvSpPr>
            <a:spLocks noGrp="1"/>
          </p:cNvSpPr>
          <p:nvPr>
            <p:ph type="body" sz="quarter" idx="54" hasCustomPrompt="1"/>
          </p:nvPr>
        </p:nvSpPr>
        <p:spPr>
          <a:xfrm>
            <a:off x="8312340" y="2250751"/>
            <a:ext cx="1859288" cy="182670"/>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office location</a:t>
            </a:r>
          </a:p>
        </p:txBody>
      </p:sp>
      <p:cxnSp>
        <p:nvCxnSpPr>
          <p:cNvPr id="143" name="Line 37"/>
          <p:cNvCxnSpPr/>
          <p:nvPr userDrawn="1"/>
        </p:nvCxnSpPr>
        <p:spPr>
          <a:xfrm>
            <a:off x="8312340" y="2462779"/>
            <a:ext cx="1859288"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44" name="Text Placeholder 38"/>
          <p:cNvSpPr>
            <a:spLocks noGrp="1"/>
          </p:cNvSpPr>
          <p:nvPr>
            <p:ph type="body" sz="quarter" idx="55" hasCustomPrompt="1"/>
          </p:nvPr>
        </p:nvSpPr>
        <p:spPr>
          <a:xfrm>
            <a:off x="8312340" y="2466040"/>
            <a:ext cx="1859288"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145" name="Text Placeholder 39"/>
          <p:cNvSpPr>
            <a:spLocks noGrp="1"/>
          </p:cNvSpPr>
          <p:nvPr>
            <p:ph type="body" sz="quarter" idx="56" hasCustomPrompt="1"/>
          </p:nvPr>
        </p:nvSpPr>
        <p:spPr>
          <a:xfrm>
            <a:off x="8312340" y="2681330"/>
            <a:ext cx="1859288"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cxnSp>
        <p:nvCxnSpPr>
          <p:cNvPr id="146" name="Line 40"/>
          <p:cNvCxnSpPr/>
          <p:nvPr userDrawn="1"/>
        </p:nvCxnSpPr>
        <p:spPr>
          <a:xfrm>
            <a:off x="8312340" y="2929239"/>
            <a:ext cx="1859288"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47" name="Text Placeholder 41"/>
          <p:cNvSpPr>
            <a:spLocks noGrp="1"/>
          </p:cNvSpPr>
          <p:nvPr>
            <p:ph type="body" sz="quarter" idx="57" hasCustomPrompt="1"/>
          </p:nvPr>
        </p:nvSpPr>
        <p:spPr>
          <a:xfrm>
            <a:off x="8312340" y="2968382"/>
            <a:ext cx="1859288" cy="3770823"/>
          </a:xfrm>
          <a:prstGeom prst="rect">
            <a:avLst/>
          </a:prstGeom>
        </p:spPr>
        <p:txBody>
          <a:bodyPr lIns="0" tIns="0" rIns="0" bIns="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46" name="Footer Placeholder 42"/>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47" name="Slide Number Placeholder 43"/>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8428507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ix Bios w/ Photos">
    <p:spTree>
      <p:nvGrpSpPr>
        <p:cNvPr id="1" name=""/>
        <p:cNvGrpSpPr/>
        <p:nvPr/>
      </p:nvGrpSpPr>
      <p:grpSpPr>
        <a:xfrm>
          <a:off x="0" y="0"/>
          <a:ext cx="0" cy="0"/>
          <a:chOff x="0" y="0"/>
          <a:chExt cx="0" cy="0"/>
        </a:xfrm>
      </p:grpSpPr>
      <p:sp>
        <p:nvSpPr>
          <p:cNvPr id="60"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42" name="Text Placeholder 2"/>
          <p:cNvSpPr>
            <a:spLocks noGrp="1"/>
          </p:cNvSpPr>
          <p:nvPr>
            <p:ph type="body" sz="quarter" idx="15" hasCustomPrompt="1"/>
          </p:nvPr>
        </p:nvSpPr>
        <p:spPr>
          <a:xfrm>
            <a:off x="512147" y="1409166"/>
            <a:ext cx="1534280" cy="260957"/>
          </a:xfrm>
          <a:prstGeom prst="rect">
            <a:avLst/>
          </a:prstGeom>
        </p:spPr>
        <p:txBody>
          <a:bodyPr lIns="0" tIns="0" rIns="0" bIns="0" anchor="t" anchorCtr="0">
            <a:noAutofit/>
          </a:bodyPr>
          <a:lstStyle>
            <a:lvl1pPr marL="0" indent="0">
              <a:buNone/>
              <a:defRPr sz="1225">
                <a:solidFill>
                  <a:srgbClr val="003763"/>
                </a:solidFill>
                <a:latin typeface="Calibri" panose="020F0502020204030204" pitchFamily="34" charset="0"/>
              </a:defRPr>
            </a:lvl1pPr>
          </a:lstStyle>
          <a:p>
            <a:pPr lvl="0"/>
            <a:r>
              <a:rPr lang="en-US" dirty="0"/>
              <a:t>Click to add name</a:t>
            </a:r>
          </a:p>
        </p:txBody>
      </p:sp>
      <p:sp>
        <p:nvSpPr>
          <p:cNvPr id="34" name="Text Placeholder 3"/>
          <p:cNvSpPr>
            <a:spLocks noGrp="1"/>
          </p:cNvSpPr>
          <p:nvPr>
            <p:ph type="body" sz="quarter" idx="29" hasCustomPrompt="1"/>
          </p:nvPr>
        </p:nvSpPr>
        <p:spPr>
          <a:xfrm>
            <a:off x="512147" y="1735362"/>
            <a:ext cx="544561" cy="671963"/>
          </a:xfrm>
          <a:prstGeom prst="rect">
            <a:avLst/>
          </a:prstGeom>
        </p:spPr>
        <p:txBody>
          <a:bodyPr vert="horz" lIns="0" tIns="0" rIns="0" bIns="0" anchor="t" anchorCtr="1"/>
          <a:lstStyle>
            <a:lvl1pPr marL="0" indent="0" algn="ctr">
              <a:spcBef>
                <a:spcPts val="0"/>
              </a:spcBef>
              <a:buNone/>
              <a:defRPr baseline="0">
                <a:latin typeface="Calibri" panose="020F0502020204030204" pitchFamily="34" charset="0"/>
              </a:defRPr>
            </a:lvl1pPr>
          </a:lstStyle>
          <a:p>
            <a:r>
              <a:rPr lang="en-US" dirty="0"/>
              <a:t>Picture</a:t>
            </a:r>
          </a:p>
        </p:txBody>
      </p:sp>
      <p:sp>
        <p:nvSpPr>
          <p:cNvPr id="65" name="Text Placeholder 4"/>
          <p:cNvSpPr>
            <a:spLocks noGrp="1"/>
          </p:cNvSpPr>
          <p:nvPr>
            <p:ph type="body" sz="quarter" idx="16" hasCustomPrompt="1"/>
          </p:nvPr>
        </p:nvSpPr>
        <p:spPr>
          <a:xfrm>
            <a:off x="1108572" y="1735362"/>
            <a:ext cx="937855" cy="5153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official title</a:t>
            </a:r>
          </a:p>
          <a:p>
            <a:pPr lvl="0"/>
            <a:endParaRPr lang="en-US" dirty="0"/>
          </a:p>
        </p:txBody>
      </p:sp>
      <p:sp>
        <p:nvSpPr>
          <p:cNvPr id="66" name="Text Placeholder 5"/>
          <p:cNvSpPr>
            <a:spLocks noGrp="1"/>
          </p:cNvSpPr>
          <p:nvPr>
            <p:ph type="body" sz="quarter" idx="21" hasCustomPrompt="1"/>
          </p:nvPr>
        </p:nvSpPr>
        <p:spPr>
          <a:xfrm>
            <a:off x="1108572" y="2250751"/>
            <a:ext cx="937855" cy="182670"/>
          </a:xfrm>
          <a:prstGeom prst="rect">
            <a:avLst/>
          </a:prstGeom>
        </p:spPr>
        <p:txBody>
          <a:bodyPr lIns="0" tIns="0" rIns="0" bIns="0" anchor="b" anchorCtr="0">
            <a:noAutofit/>
          </a:bodyPr>
          <a:lstStyle>
            <a:lvl1pPr marL="0" indent="0">
              <a:buNone/>
              <a:defRPr sz="613">
                <a:latin typeface="Calibri" panose="020F0502020204030204" pitchFamily="34" charset="0"/>
              </a:defRPr>
            </a:lvl1pPr>
          </a:lstStyle>
          <a:p>
            <a:pPr lvl="0"/>
            <a:r>
              <a:rPr lang="en-US" dirty="0"/>
              <a:t>Click to add office location</a:t>
            </a:r>
          </a:p>
        </p:txBody>
      </p:sp>
      <p:cxnSp>
        <p:nvCxnSpPr>
          <p:cNvPr id="59" name="Line 6"/>
          <p:cNvCxnSpPr/>
          <p:nvPr userDrawn="1"/>
        </p:nvCxnSpPr>
        <p:spPr>
          <a:xfrm>
            <a:off x="512147" y="2462779"/>
            <a:ext cx="1534280"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 Placeholder 7"/>
          <p:cNvSpPr>
            <a:spLocks noGrp="1"/>
          </p:cNvSpPr>
          <p:nvPr>
            <p:ph type="body" sz="quarter" idx="22" hasCustomPrompt="1"/>
          </p:nvPr>
        </p:nvSpPr>
        <p:spPr>
          <a:xfrm>
            <a:off x="512147" y="2466040"/>
            <a:ext cx="1534280" cy="215289"/>
          </a:xfrm>
          <a:prstGeom prst="rect">
            <a:avLst/>
          </a:prstGeom>
        </p:spPr>
        <p:txBody>
          <a:bodyPr lIns="0" tIns="0" rIns="0" bIns="0" anchor="b" anchorCtr="0">
            <a:noAutofit/>
          </a:bodyPr>
          <a:lstStyle>
            <a:lvl1pPr marL="0" indent="0">
              <a:buNone/>
              <a:defRPr sz="613">
                <a:latin typeface="Calibri" panose="020F0502020204030204" pitchFamily="34" charset="0"/>
              </a:defRPr>
            </a:lvl1pPr>
          </a:lstStyle>
          <a:p>
            <a:pPr lvl="0"/>
            <a:r>
              <a:rPr lang="en-US" dirty="0"/>
              <a:t>Click to add phone number</a:t>
            </a:r>
          </a:p>
        </p:txBody>
      </p:sp>
      <p:sp>
        <p:nvSpPr>
          <p:cNvPr id="56" name="Text Placeholder 8"/>
          <p:cNvSpPr>
            <a:spLocks noGrp="1"/>
          </p:cNvSpPr>
          <p:nvPr>
            <p:ph type="body" sz="quarter" idx="23" hasCustomPrompt="1"/>
          </p:nvPr>
        </p:nvSpPr>
        <p:spPr>
          <a:xfrm>
            <a:off x="512147" y="2681330"/>
            <a:ext cx="1534280" cy="215289"/>
          </a:xfrm>
          <a:prstGeom prst="rect">
            <a:avLst/>
          </a:prstGeom>
        </p:spPr>
        <p:txBody>
          <a:bodyPr lIns="0" tIns="0" rIns="0" bIns="0" anchor="b" anchorCtr="0">
            <a:noAutofit/>
          </a:bodyPr>
          <a:lstStyle>
            <a:lvl1pPr marL="0" indent="0">
              <a:buNone/>
              <a:defRPr sz="613">
                <a:latin typeface="Calibri" panose="020F0502020204030204" pitchFamily="34" charset="0"/>
              </a:defRPr>
            </a:lvl1pPr>
          </a:lstStyle>
          <a:p>
            <a:pPr lvl="0"/>
            <a:r>
              <a:rPr lang="en-US" dirty="0"/>
              <a:t>Click to add email address</a:t>
            </a:r>
          </a:p>
        </p:txBody>
      </p:sp>
      <p:cxnSp>
        <p:nvCxnSpPr>
          <p:cNvPr id="128" name="Line 9"/>
          <p:cNvCxnSpPr/>
          <p:nvPr userDrawn="1"/>
        </p:nvCxnSpPr>
        <p:spPr>
          <a:xfrm>
            <a:off x="512147" y="2929239"/>
            <a:ext cx="1534280"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29" name="Text Placeholder 10"/>
          <p:cNvSpPr>
            <a:spLocks noGrp="1"/>
          </p:cNvSpPr>
          <p:nvPr>
            <p:ph type="body" sz="quarter" idx="27" hasCustomPrompt="1"/>
          </p:nvPr>
        </p:nvSpPr>
        <p:spPr>
          <a:xfrm>
            <a:off x="512147" y="2961858"/>
            <a:ext cx="1534280" cy="3770823"/>
          </a:xfrm>
          <a:prstGeom prst="rect">
            <a:avLst/>
          </a:prstGeom>
        </p:spPr>
        <p:txBody>
          <a:bodyPr lIns="0" tIns="0" rIns="0" bIns="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74" name="Text Placeholder 11"/>
          <p:cNvSpPr>
            <a:spLocks noGrp="1"/>
          </p:cNvSpPr>
          <p:nvPr>
            <p:ph type="body" sz="quarter" idx="30" hasCustomPrompt="1"/>
          </p:nvPr>
        </p:nvSpPr>
        <p:spPr>
          <a:xfrm>
            <a:off x="2137187" y="1409166"/>
            <a:ext cx="1534280" cy="260957"/>
          </a:xfrm>
          <a:prstGeom prst="rect">
            <a:avLst/>
          </a:prstGeom>
        </p:spPr>
        <p:txBody>
          <a:bodyPr lIns="0" tIns="0" rIns="0" bIns="0" anchor="t" anchorCtr="0">
            <a:noAutofit/>
          </a:bodyPr>
          <a:lstStyle>
            <a:lvl1pPr marL="0" indent="0">
              <a:buNone/>
              <a:defRPr sz="1225">
                <a:solidFill>
                  <a:srgbClr val="003763"/>
                </a:solidFill>
                <a:latin typeface="Calibri" panose="020F0502020204030204" pitchFamily="34" charset="0"/>
              </a:defRPr>
            </a:lvl1pPr>
          </a:lstStyle>
          <a:p>
            <a:pPr lvl="0"/>
            <a:r>
              <a:rPr lang="en-US" dirty="0"/>
              <a:t>Click to add name</a:t>
            </a:r>
          </a:p>
        </p:txBody>
      </p:sp>
      <p:sp>
        <p:nvSpPr>
          <p:cNvPr id="81" name="Text Placeholder 12"/>
          <p:cNvSpPr>
            <a:spLocks noGrp="1"/>
          </p:cNvSpPr>
          <p:nvPr>
            <p:ph type="body" sz="quarter" idx="37" hasCustomPrompt="1"/>
          </p:nvPr>
        </p:nvSpPr>
        <p:spPr>
          <a:xfrm>
            <a:off x="2137187" y="1735362"/>
            <a:ext cx="544561" cy="671963"/>
          </a:xfrm>
          <a:prstGeom prst="rect">
            <a:avLst/>
          </a:prstGeom>
        </p:spPr>
        <p:txBody>
          <a:bodyPr lIns="0" tIns="0" rIns="0" bIns="0"/>
          <a:lstStyle>
            <a:lvl1pPr marL="0" indent="0" algn="ctr">
              <a:spcBef>
                <a:spcPts val="0"/>
              </a:spcBef>
              <a:buNone/>
              <a:defRPr>
                <a:latin typeface="Calibri" panose="020F0502020204030204" pitchFamily="34" charset="0"/>
              </a:defRPr>
            </a:lvl1pPr>
          </a:lstStyle>
          <a:p>
            <a:r>
              <a:rPr lang="en-US" dirty="0"/>
              <a:t>Picture</a:t>
            </a:r>
          </a:p>
        </p:txBody>
      </p:sp>
      <p:sp>
        <p:nvSpPr>
          <p:cNvPr id="67" name="Text Placeholder 13"/>
          <p:cNvSpPr>
            <a:spLocks noGrp="1"/>
          </p:cNvSpPr>
          <p:nvPr>
            <p:ph type="body" sz="quarter" idx="31" hasCustomPrompt="1"/>
          </p:nvPr>
        </p:nvSpPr>
        <p:spPr>
          <a:xfrm>
            <a:off x="2733612" y="1735362"/>
            <a:ext cx="937855" cy="515389"/>
          </a:xfrm>
          <a:prstGeom prst="rect">
            <a:avLst/>
          </a:prstGeom>
        </p:spPr>
        <p:txBody>
          <a:bodyPr lIns="0" tIns="0" rIns="0" bIns="0" anchor="b" anchorCtr="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lvl="0"/>
            <a:r>
              <a:rPr lang="en-US" dirty="0"/>
              <a:t>Click to add official title</a:t>
            </a:r>
          </a:p>
          <a:p>
            <a:pPr lvl="0"/>
            <a:endParaRPr lang="en-US" dirty="0"/>
          </a:p>
        </p:txBody>
      </p:sp>
      <p:sp>
        <p:nvSpPr>
          <p:cNvPr id="68" name="Text Placeholder 14"/>
          <p:cNvSpPr>
            <a:spLocks noGrp="1"/>
          </p:cNvSpPr>
          <p:nvPr>
            <p:ph type="body" sz="quarter" idx="33" hasCustomPrompt="1"/>
          </p:nvPr>
        </p:nvSpPr>
        <p:spPr>
          <a:xfrm>
            <a:off x="2733612" y="2250751"/>
            <a:ext cx="937855" cy="182670"/>
          </a:xfrm>
          <a:prstGeom prst="rect">
            <a:avLst/>
          </a:prstGeom>
        </p:spPr>
        <p:txBody>
          <a:bodyPr lIns="0" tIns="0" rIns="0" bIns="0" anchor="b" anchorCtr="0">
            <a:noAutofit/>
          </a:bodyPr>
          <a:lstStyle>
            <a:lvl1pPr marL="0" indent="0">
              <a:buNone/>
              <a:defRPr sz="613">
                <a:latin typeface="Calibri" panose="020F0502020204030204" pitchFamily="34" charset="0"/>
              </a:defRPr>
            </a:lvl1pPr>
          </a:lstStyle>
          <a:p>
            <a:pPr lvl="0"/>
            <a:r>
              <a:rPr lang="en-US" dirty="0"/>
              <a:t>Click to add office location</a:t>
            </a:r>
          </a:p>
        </p:txBody>
      </p:sp>
      <p:cxnSp>
        <p:nvCxnSpPr>
          <p:cNvPr id="72" name="Line 15"/>
          <p:cNvCxnSpPr/>
          <p:nvPr userDrawn="1"/>
        </p:nvCxnSpPr>
        <p:spPr>
          <a:xfrm>
            <a:off x="2137187" y="2462779"/>
            <a:ext cx="1534280"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8" name="Text Placeholder 16"/>
          <p:cNvSpPr>
            <a:spLocks noGrp="1"/>
          </p:cNvSpPr>
          <p:nvPr>
            <p:ph type="body" sz="quarter" idx="34" hasCustomPrompt="1"/>
          </p:nvPr>
        </p:nvSpPr>
        <p:spPr>
          <a:xfrm>
            <a:off x="2137187" y="2466040"/>
            <a:ext cx="1534280" cy="215289"/>
          </a:xfrm>
          <a:prstGeom prst="rect">
            <a:avLst/>
          </a:prstGeom>
        </p:spPr>
        <p:txBody>
          <a:bodyPr lIns="0" tIns="0" rIns="0" bIns="0" anchor="b" anchorCtr="0">
            <a:noAutofit/>
          </a:bodyPr>
          <a:lstStyle>
            <a:lvl1pPr marL="0" indent="0">
              <a:buNone/>
              <a:defRPr sz="613">
                <a:latin typeface="Calibri" panose="020F0502020204030204" pitchFamily="34" charset="0"/>
              </a:defRPr>
            </a:lvl1pPr>
          </a:lstStyle>
          <a:p>
            <a:pPr lvl="0"/>
            <a:r>
              <a:rPr lang="en-US" dirty="0"/>
              <a:t>Click to add phone number</a:t>
            </a:r>
          </a:p>
        </p:txBody>
      </p:sp>
      <p:sp>
        <p:nvSpPr>
          <p:cNvPr id="79" name="Text Placeholder 17"/>
          <p:cNvSpPr>
            <a:spLocks noGrp="1"/>
          </p:cNvSpPr>
          <p:nvPr>
            <p:ph type="body" sz="quarter" idx="35" hasCustomPrompt="1"/>
          </p:nvPr>
        </p:nvSpPr>
        <p:spPr>
          <a:xfrm>
            <a:off x="2137187" y="2681330"/>
            <a:ext cx="1534280" cy="215289"/>
          </a:xfrm>
          <a:prstGeom prst="rect">
            <a:avLst/>
          </a:prstGeom>
        </p:spPr>
        <p:txBody>
          <a:bodyPr lIns="0" tIns="0" rIns="0" bIns="0" anchor="b" anchorCtr="0">
            <a:noAutofit/>
          </a:bodyPr>
          <a:lstStyle>
            <a:lvl1pPr marL="0" indent="0">
              <a:buNone/>
              <a:defRPr sz="613">
                <a:latin typeface="Calibri" panose="020F0502020204030204" pitchFamily="34" charset="0"/>
              </a:defRPr>
            </a:lvl1pPr>
          </a:lstStyle>
          <a:p>
            <a:pPr lvl="0"/>
            <a:r>
              <a:rPr lang="en-US" dirty="0"/>
              <a:t>Click to add email address</a:t>
            </a:r>
          </a:p>
        </p:txBody>
      </p:sp>
      <p:cxnSp>
        <p:nvCxnSpPr>
          <p:cNvPr id="130" name="Line 18"/>
          <p:cNvCxnSpPr/>
          <p:nvPr userDrawn="1"/>
        </p:nvCxnSpPr>
        <p:spPr>
          <a:xfrm>
            <a:off x="2137187" y="2929239"/>
            <a:ext cx="1534280"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31" name="Text Placeholder 19"/>
          <p:cNvSpPr>
            <a:spLocks noGrp="1"/>
          </p:cNvSpPr>
          <p:nvPr>
            <p:ph type="body" sz="quarter" idx="36" hasCustomPrompt="1"/>
          </p:nvPr>
        </p:nvSpPr>
        <p:spPr>
          <a:xfrm>
            <a:off x="2137187" y="2961858"/>
            <a:ext cx="1534280" cy="3770823"/>
          </a:xfrm>
          <a:prstGeom prst="rect">
            <a:avLst/>
          </a:prstGeom>
        </p:spPr>
        <p:txBody>
          <a:bodyPr lIns="0" tIns="0" rIns="0" bIns="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84" name="Text Placeholder 20"/>
          <p:cNvSpPr>
            <a:spLocks noGrp="1"/>
          </p:cNvSpPr>
          <p:nvPr>
            <p:ph type="body" sz="quarter" idx="38" hasCustomPrompt="1"/>
          </p:nvPr>
        </p:nvSpPr>
        <p:spPr>
          <a:xfrm>
            <a:off x="3762227" y="1409166"/>
            <a:ext cx="1534280" cy="260957"/>
          </a:xfrm>
          <a:prstGeom prst="rect">
            <a:avLst/>
          </a:prstGeom>
        </p:spPr>
        <p:txBody>
          <a:bodyPr lIns="0" tIns="0" rIns="0" bIns="0" anchor="t" anchorCtr="0">
            <a:noAutofit/>
          </a:bodyPr>
          <a:lstStyle>
            <a:lvl1pPr marL="0" indent="0">
              <a:buNone/>
              <a:defRPr sz="1225">
                <a:solidFill>
                  <a:srgbClr val="003763"/>
                </a:solidFill>
                <a:latin typeface="Calibri" panose="020F0502020204030204" pitchFamily="34" charset="0"/>
              </a:defRPr>
            </a:lvl1pPr>
          </a:lstStyle>
          <a:p>
            <a:pPr lvl="0"/>
            <a:r>
              <a:rPr lang="en-US" dirty="0"/>
              <a:t>Click to add name</a:t>
            </a:r>
          </a:p>
        </p:txBody>
      </p:sp>
      <p:sp>
        <p:nvSpPr>
          <p:cNvPr id="91" name="Text Placeholder 21"/>
          <p:cNvSpPr>
            <a:spLocks noGrp="1"/>
          </p:cNvSpPr>
          <p:nvPr>
            <p:ph type="body" sz="quarter" idx="45" hasCustomPrompt="1"/>
          </p:nvPr>
        </p:nvSpPr>
        <p:spPr>
          <a:xfrm>
            <a:off x="3762227" y="1735362"/>
            <a:ext cx="544561" cy="665439"/>
          </a:xfrm>
          <a:prstGeom prst="rect">
            <a:avLst/>
          </a:prstGeom>
        </p:spPr>
        <p:txBody>
          <a:bodyPr lIns="0" tIns="0" rIns="0" bIns="0"/>
          <a:lstStyle>
            <a:lvl1pPr marL="0" indent="0" algn="ctr">
              <a:spcBef>
                <a:spcPts val="0"/>
              </a:spcBef>
              <a:buNone/>
              <a:defRPr>
                <a:latin typeface="Calibri" panose="020F0502020204030204" pitchFamily="34" charset="0"/>
              </a:defRPr>
            </a:lvl1pPr>
          </a:lstStyle>
          <a:p>
            <a:r>
              <a:rPr lang="en-US" dirty="0"/>
              <a:t>Picture</a:t>
            </a:r>
          </a:p>
        </p:txBody>
      </p:sp>
      <p:sp>
        <p:nvSpPr>
          <p:cNvPr id="69" name="Text Placeholder 22"/>
          <p:cNvSpPr>
            <a:spLocks noGrp="1"/>
          </p:cNvSpPr>
          <p:nvPr>
            <p:ph type="body" sz="quarter" idx="39" hasCustomPrompt="1"/>
          </p:nvPr>
        </p:nvSpPr>
        <p:spPr>
          <a:xfrm>
            <a:off x="4358652" y="1735362"/>
            <a:ext cx="937855" cy="515389"/>
          </a:xfrm>
          <a:prstGeom prst="rect">
            <a:avLst/>
          </a:prstGeom>
        </p:spPr>
        <p:txBody>
          <a:bodyPr lIns="0" tIns="0" rIns="0" bIns="0" anchor="b" anchorCtr="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lvl="0"/>
            <a:r>
              <a:rPr lang="en-US" dirty="0"/>
              <a:t>Click to add official title</a:t>
            </a:r>
          </a:p>
          <a:p>
            <a:pPr lvl="0"/>
            <a:endParaRPr lang="en-US" dirty="0"/>
          </a:p>
        </p:txBody>
      </p:sp>
      <p:sp>
        <p:nvSpPr>
          <p:cNvPr id="70" name="Text Placeholder 23"/>
          <p:cNvSpPr>
            <a:spLocks noGrp="1"/>
          </p:cNvSpPr>
          <p:nvPr>
            <p:ph type="body" sz="quarter" idx="41" hasCustomPrompt="1"/>
          </p:nvPr>
        </p:nvSpPr>
        <p:spPr>
          <a:xfrm>
            <a:off x="4358652" y="2250751"/>
            <a:ext cx="937855" cy="182670"/>
          </a:xfrm>
          <a:prstGeom prst="rect">
            <a:avLst/>
          </a:prstGeom>
        </p:spPr>
        <p:txBody>
          <a:bodyPr lIns="0" tIns="0" rIns="0" bIns="0" anchor="b" anchorCtr="0">
            <a:noAutofit/>
          </a:bodyPr>
          <a:lstStyle>
            <a:lvl1pPr marL="0" indent="0">
              <a:buNone/>
              <a:defRPr sz="613">
                <a:latin typeface="Calibri" panose="020F0502020204030204" pitchFamily="34" charset="0"/>
              </a:defRPr>
            </a:lvl1pPr>
          </a:lstStyle>
          <a:p>
            <a:pPr lvl="0"/>
            <a:r>
              <a:rPr lang="en-US" dirty="0"/>
              <a:t>Click to add office location</a:t>
            </a:r>
          </a:p>
        </p:txBody>
      </p:sp>
      <p:cxnSp>
        <p:nvCxnSpPr>
          <p:cNvPr id="82" name="Line 24"/>
          <p:cNvCxnSpPr/>
          <p:nvPr userDrawn="1"/>
        </p:nvCxnSpPr>
        <p:spPr>
          <a:xfrm>
            <a:off x="3762227" y="2462779"/>
            <a:ext cx="1534280"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8" name="Text Placeholder 25"/>
          <p:cNvSpPr>
            <a:spLocks noGrp="1"/>
          </p:cNvSpPr>
          <p:nvPr>
            <p:ph type="body" sz="quarter" idx="42" hasCustomPrompt="1"/>
          </p:nvPr>
        </p:nvSpPr>
        <p:spPr>
          <a:xfrm>
            <a:off x="3762227" y="2466040"/>
            <a:ext cx="1534280" cy="215289"/>
          </a:xfrm>
          <a:prstGeom prst="rect">
            <a:avLst/>
          </a:prstGeom>
        </p:spPr>
        <p:txBody>
          <a:bodyPr lIns="0" tIns="0" rIns="0" bIns="0" anchor="b" anchorCtr="0">
            <a:noAutofit/>
          </a:bodyPr>
          <a:lstStyle>
            <a:lvl1pPr marL="0" indent="0">
              <a:buNone/>
              <a:defRPr sz="613">
                <a:latin typeface="Calibri" panose="020F0502020204030204" pitchFamily="34" charset="0"/>
              </a:defRPr>
            </a:lvl1pPr>
          </a:lstStyle>
          <a:p>
            <a:pPr lvl="0"/>
            <a:r>
              <a:rPr lang="en-US" dirty="0"/>
              <a:t>Click to add phone number</a:t>
            </a:r>
          </a:p>
        </p:txBody>
      </p:sp>
      <p:sp>
        <p:nvSpPr>
          <p:cNvPr id="89" name="Text Placeholder 26"/>
          <p:cNvSpPr>
            <a:spLocks noGrp="1"/>
          </p:cNvSpPr>
          <p:nvPr>
            <p:ph type="body" sz="quarter" idx="43" hasCustomPrompt="1"/>
          </p:nvPr>
        </p:nvSpPr>
        <p:spPr>
          <a:xfrm>
            <a:off x="3762227" y="2681330"/>
            <a:ext cx="1534280" cy="215289"/>
          </a:xfrm>
          <a:prstGeom prst="rect">
            <a:avLst/>
          </a:prstGeom>
        </p:spPr>
        <p:txBody>
          <a:bodyPr lIns="0" tIns="0" rIns="0" bIns="0" anchor="b" anchorCtr="0">
            <a:noAutofit/>
          </a:bodyPr>
          <a:lstStyle>
            <a:lvl1pPr marL="0" indent="0">
              <a:buNone/>
              <a:defRPr sz="613">
                <a:latin typeface="Calibri" panose="020F0502020204030204" pitchFamily="34" charset="0"/>
              </a:defRPr>
            </a:lvl1pPr>
          </a:lstStyle>
          <a:p>
            <a:pPr lvl="0"/>
            <a:r>
              <a:rPr lang="en-US" dirty="0"/>
              <a:t>Click to add email address</a:t>
            </a:r>
          </a:p>
        </p:txBody>
      </p:sp>
      <p:cxnSp>
        <p:nvCxnSpPr>
          <p:cNvPr id="132" name="Line 27"/>
          <p:cNvCxnSpPr/>
          <p:nvPr userDrawn="1"/>
        </p:nvCxnSpPr>
        <p:spPr>
          <a:xfrm>
            <a:off x="3762227" y="2929239"/>
            <a:ext cx="1534280"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33" name="Text Placeholder 28"/>
          <p:cNvSpPr>
            <a:spLocks noGrp="1"/>
          </p:cNvSpPr>
          <p:nvPr>
            <p:ph type="body" sz="quarter" idx="44" hasCustomPrompt="1"/>
          </p:nvPr>
        </p:nvSpPr>
        <p:spPr>
          <a:xfrm>
            <a:off x="3762227" y="2961858"/>
            <a:ext cx="1534280" cy="3770823"/>
          </a:xfrm>
          <a:prstGeom prst="rect">
            <a:avLst/>
          </a:prstGeom>
        </p:spPr>
        <p:txBody>
          <a:bodyPr lIns="0" tIns="0" rIns="0" bIns="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bio text</a:t>
            </a:r>
          </a:p>
          <a:p>
            <a:pPr lvl="0"/>
            <a:endParaRPr lang="en-US" dirty="0"/>
          </a:p>
        </p:txBody>
      </p:sp>
      <p:sp>
        <p:nvSpPr>
          <p:cNvPr id="97" name="Text Placeholder 29"/>
          <p:cNvSpPr>
            <a:spLocks noGrp="1"/>
          </p:cNvSpPr>
          <p:nvPr>
            <p:ph type="body" sz="quarter" idx="46" hasCustomPrompt="1"/>
          </p:nvPr>
        </p:nvSpPr>
        <p:spPr>
          <a:xfrm>
            <a:off x="5387267" y="1409166"/>
            <a:ext cx="1534280" cy="260957"/>
          </a:xfrm>
          <a:prstGeom prst="rect">
            <a:avLst/>
          </a:prstGeom>
        </p:spPr>
        <p:txBody>
          <a:bodyPr lIns="0" tIns="0" rIns="0" bIns="0" anchor="t" anchorCtr="0">
            <a:noAutofit/>
          </a:bodyPr>
          <a:lstStyle>
            <a:lvl1pPr marL="0" indent="0">
              <a:buNone/>
              <a:defRPr sz="1225">
                <a:solidFill>
                  <a:srgbClr val="003763"/>
                </a:solidFill>
                <a:latin typeface="Calibri" panose="020F0502020204030204" pitchFamily="34" charset="0"/>
              </a:defRPr>
            </a:lvl1pPr>
          </a:lstStyle>
          <a:p>
            <a:pPr lvl="0"/>
            <a:r>
              <a:rPr lang="en-US" dirty="0"/>
              <a:t>Click to add name</a:t>
            </a:r>
          </a:p>
        </p:txBody>
      </p:sp>
      <p:sp>
        <p:nvSpPr>
          <p:cNvPr id="104" name="Text Placeholder 30"/>
          <p:cNvSpPr>
            <a:spLocks noGrp="1"/>
          </p:cNvSpPr>
          <p:nvPr>
            <p:ph type="body" sz="quarter" idx="53" hasCustomPrompt="1"/>
          </p:nvPr>
        </p:nvSpPr>
        <p:spPr>
          <a:xfrm>
            <a:off x="5387267" y="1735362"/>
            <a:ext cx="544561" cy="671963"/>
          </a:xfrm>
          <a:prstGeom prst="rect">
            <a:avLst/>
          </a:prstGeom>
        </p:spPr>
        <p:txBody>
          <a:bodyPr lIns="0" tIns="0" rIns="0" bIns="0"/>
          <a:lstStyle>
            <a:lvl1pPr marL="0" indent="0" algn="ctr">
              <a:spcBef>
                <a:spcPts val="0"/>
              </a:spcBef>
              <a:buNone/>
              <a:defRPr>
                <a:latin typeface="Calibri" panose="020F0502020204030204" pitchFamily="34" charset="0"/>
              </a:defRPr>
            </a:lvl1pPr>
          </a:lstStyle>
          <a:p>
            <a:r>
              <a:rPr lang="en-US" dirty="0"/>
              <a:t>Picture</a:t>
            </a:r>
          </a:p>
        </p:txBody>
      </p:sp>
      <p:sp>
        <p:nvSpPr>
          <p:cNvPr id="71" name="Text Placeholder 31"/>
          <p:cNvSpPr>
            <a:spLocks noGrp="1"/>
          </p:cNvSpPr>
          <p:nvPr>
            <p:ph type="body" sz="quarter" idx="47" hasCustomPrompt="1"/>
          </p:nvPr>
        </p:nvSpPr>
        <p:spPr>
          <a:xfrm>
            <a:off x="5983692" y="1735362"/>
            <a:ext cx="937855" cy="515389"/>
          </a:xfrm>
          <a:prstGeom prst="rect">
            <a:avLst/>
          </a:prstGeom>
        </p:spPr>
        <p:txBody>
          <a:bodyPr lIns="0" tIns="0" rIns="0" bIns="0" anchor="b" anchorCtr="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lvl="0"/>
            <a:r>
              <a:rPr lang="en-US" dirty="0"/>
              <a:t>Click to add official title</a:t>
            </a:r>
          </a:p>
          <a:p>
            <a:pPr lvl="0"/>
            <a:endParaRPr lang="en-US" dirty="0"/>
          </a:p>
        </p:txBody>
      </p:sp>
      <p:sp>
        <p:nvSpPr>
          <p:cNvPr id="92" name="Text Placeholder 32"/>
          <p:cNvSpPr>
            <a:spLocks noGrp="1"/>
          </p:cNvSpPr>
          <p:nvPr>
            <p:ph type="body" sz="quarter" idx="49" hasCustomPrompt="1"/>
          </p:nvPr>
        </p:nvSpPr>
        <p:spPr>
          <a:xfrm>
            <a:off x="5983692" y="2250751"/>
            <a:ext cx="937855" cy="182670"/>
          </a:xfrm>
          <a:prstGeom prst="rect">
            <a:avLst/>
          </a:prstGeom>
        </p:spPr>
        <p:txBody>
          <a:bodyPr lIns="0" tIns="0" rIns="0" bIns="0" anchor="b" anchorCtr="0">
            <a:noAutofit/>
          </a:bodyPr>
          <a:lstStyle>
            <a:lvl1pPr marL="0" indent="0">
              <a:buNone/>
              <a:defRPr sz="613">
                <a:latin typeface="Calibri" panose="020F0502020204030204" pitchFamily="34" charset="0"/>
              </a:defRPr>
            </a:lvl1pPr>
          </a:lstStyle>
          <a:p>
            <a:pPr lvl="0"/>
            <a:r>
              <a:rPr lang="en-US" dirty="0"/>
              <a:t>Click to add office location</a:t>
            </a:r>
          </a:p>
        </p:txBody>
      </p:sp>
      <p:cxnSp>
        <p:nvCxnSpPr>
          <p:cNvPr id="95" name="Line 33"/>
          <p:cNvCxnSpPr/>
          <p:nvPr userDrawn="1"/>
        </p:nvCxnSpPr>
        <p:spPr>
          <a:xfrm>
            <a:off x="5387267" y="2462779"/>
            <a:ext cx="1534280"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1" name="Text Placeholder 34"/>
          <p:cNvSpPr>
            <a:spLocks noGrp="1"/>
          </p:cNvSpPr>
          <p:nvPr>
            <p:ph type="body" sz="quarter" idx="50" hasCustomPrompt="1"/>
          </p:nvPr>
        </p:nvSpPr>
        <p:spPr>
          <a:xfrm>
            <a:off x="5387267" y="2466040"/>
            <a:ext cx="1534280" cy="215289"/>
          </a:xfrm>
          <a:prstGeom prst="rect">
            <a:avLst/>
          </a:prstGeom>
        </p:spPr>
        <p:txBody>
          <a:bodyPr lIns="0" tIns="0" rIns="0" bIns="0" anchor="b" anchorCtr="0">
            <a:noAutofit/>
          </a:bodyPr>
          <a:lstStyle>
            <a:lvl1pPr marL="0" indent="0">
              <a:buNone/>
              <a:defRPr sz="613">
                <a:latin typeface="Calibri" panose="020F0502020204030204" pitchFamily="34" charset="0"/>
              </a:defRPr>
            </a:lvl1pPr>
          </a:lstStyle>
          <a:p>
            <a:pPr lvl="0"/>
            <a:r>
              <a:rPr lang="en-US" dirty="0"/>
              <a:t>Click to add phone number</a:t>
            </a:r>
          </a:p>
        </p:txBody>
      </p:sp>
      <p:sp>
        <p:nvSpPr>
          <p:cNvPr id="102" name="Text Placeholder 35"/>
          <p:cNvSpPr>
            <a:spLocks noGrp="1"/>
          </p:cNvSpPr>
          <p:nvPr>
            <p:ph type="body" sz="quarter" idx="51" hasCustomPrompt="1"/>
          </p:nvPr>
        </p:nvSpPr>
        <p:spPr>
          <a:xfrm>
            <a:off x="5387267" y="2681330"/>
            <a:ext cx="1534280" cy="215289"/>
          </a:xfrm>
          <a:prstGeom prst="rect">
            <a:avLst/>
          </a:prstGeom>
        </p:spPr>
        <p:txBody>
          <a:bodyPr lIns="0" tIns="0" rIns="0" bIns="0" anchor="b" anchorCtr="0">
            <a:noAutofit/>
          </a:bodyPr>
          <a:lstStyle>
            <a:lvl1pPr marL="0" indent="0">
              <a:buNone/>
              <a:defRPr sz="613">
                <a:latin typeface="Calibri" panose="020F0502020204030204" pitchFamily="34" charset="0"/>
              </a:defRPr>
            </a:lvl1pPr>
          </a:lstStyle>
          <a:p>
            <a:pPr lvl="0"/>
            <a:r>
              <a:rPr lang="en-US" dirty="0"/>
              <a:t>Click to add email address</a:t>
            </a:r>
          </a:p>
        </p:txBody>
      </p:sp>
      <p:cxnSp>
        <p:nvCxnSpPr>
          <p:cNvPr id="134" name="Line 36"/>
          <p:cNvCxnSpPr/>
          <p:nvPr userDrawn="1"/>
        </p:nvCxnSpPr>
        <p:spPr>
          <a:xfrm>
            <a:off x="5387267" y="2929239"/>
            <a:ext cx="1534280"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35" name="Text Placeholder 37"/>
          <p:cNvSpPr>
            <a:spLocks noGrp="1"/>
          </p:cNvSpPr>
          <p:nvPr>
            <p:ph type="body" sz="quarter" idx="52" hasCustomPrompt="1"/>
          </p:nvPr>
        </p:nvSpPr>
        <p:spPr>
          <a:xfrm>
            <a:off x="5387267" y="2961858"/>
            <a:ext cx="1534280" cy="3770823"/>
          </a:xfrm>
          <a:prstGeom prst="rect">
            <a:avLst/>
          </a:prstGeom>
        </p:spPr>
        <p:txBody>
          <a:bodyPr lIns="0" tIns="0" rIns="0" bIns="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bio text</a:t>
            </a:r>
          </a:p>
          <a:p>
            <a:pPr lvl="0"/>
            <a:endParaRPr lang="en-US" dirty="0"/>
          </a:p>
        </p:txBody>
      </p:sp>
      <p:sp>
        <p:nvSpPr>
          <p:cNvPr id="108" name="Text Placeholder 38"/>
          <p:cNvSpPr>
            <a:spLocks noGrp="1"/>
          </p:cNvSpPr>
          <p:nvPr>
            <p:ph type="body" sz="quarter" idx="54" hasCustomPrompt="1"/>
          </p:nvPr>
        </p:nvSpPr>
        <p:spPr>
          <a:xfrm>
            <a:off x="7012308" y="1409166"/>
            <a:ext cx="1534280" cy="260957"/>
          </a:xfrm>
          <a:prstGeom prst="rect">
            <a:avLst/>
          </a:prstGeom>
        </p:spPr>
        <p:txBody>
          <a:bodyPr lIns="0" tIns="0" rIns="0" bIns="0" anchor="t" anchorCtr="0">
            <a:noAutofit/>
          </a:bodyPr>
          <a:lstStyle>
            <a:lvl1pPr marL="0" indent="0">
              <a:buNone/>
              <a:defRPr sz="1225">
                <a:solidFill>
                  <a:srgbClr val="003763"/>
                </a:solidFill>
                <a:latin typeface="Calibri" panose="020F0502020204030204" pitchFamily="34" charset="0"/>
              </a:defRPr>
            </a:lvl1pPr>
          </a:lstStyle>
          <a:p>
            <a:pPr lvl="0"/>
            <a:r>
              <a:rPr lang="en-US" dirty="0"/>
              <a:t>Click to add name</a:t>
            </a:r>
          </a:p>
        </p:txBody>
      </p:sp>
      <p:sp>
        <p:nvSpPr>
          <p:cNvPr id="115" name="Text Placeholder 39"/>
          <p:cNvSpPr>
            <a:spLocks noGrp="1"/>
          </p:cNvSpPr>
          <p:nvPr>
            <p:ph type="body" sz="quarter" idx="61" hasCustomPrompt="1"/>
          </p:nvPr>
        </p:nvSpPr>
        <p:spPr>
          <a:xfrm>
            <a:off x="7012308" y="1735362"/>
            <a:ext cx="544561" cy="671963"/>
          </a:xfrm>
          <a:prstGeom prst="rect">
            <a:avLst/>
          </a:prstGeom>
        </p:spPr>
        <p:txBody>
          <a:bodyPr lIns="0" tIns="0" rIns="0" bIns="0"/>
          <a:lstStyle>
            <a:lvl1pPr marL="0" indent="0" algn="ctr">
              <a:spcBef>
                <a:spcPts val="0"/>
              </a:spcBef>
              <a:buNone/>
              <a:defRPr>
                <a:latin typeface="Calibri" panose="020F0502020204030204" pitchFamily="34" charset="0"/>
              </a:defRPr>
            </a:lvl1pPr>
          </a:lstStyle>
          <a:p>
            <a:r>
              <a:rPr lang="en-US" dirty="0"/>
              <a:t>Picture</a:t>
            </a:r>
          </a:p>
        </p:txBody>
      </p:sp>
      <p:sp>
        <p:nvSpPr>
          <p:cNvPr id="93" name="Text Placeholder 40"/>
          <p:cNvSpPr>
            <a:spLocks noGrp="1"/>
          </p:cNvSpPr>
          <p:nvPr>
            <p:ph type="body" sz="quarter" idx="55" hasCustomPrompt="1"/>
          </p:nvPr>
        </p:nvSpPr>
        <p:spPr>
          <a:xfrm>
            <a:off x="7608733" y="1735362"/>
            <a:ext cx="937855" cy="515389"/>
          </a:xfrm>
          <a:prstGeom prst="rect">
            <a:avLst/>
          </a:prstGeom>
        </p:spPr>
        <p:txBody>
          <a:bodyPr lIns="0" tIns="0" rIns="0" bIns="0" anchor="b" anchorCtr="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lvl="0"/>
            <a:r>
              <a:rPr lang="en-US" dirty="0"/>
              <a:t>Click to add official title</a:t>
            </a:r>
          </a:p>
          <a:p>
            <a:pPr lvl="0"/>
            <a:endParaRPr lang="en-US" dirty="0"/>
          </a:p>
        </p:txBody>
      </p:sp>
      <p:sp>
        <p:nvSpPr>
          <p:cNvPr id="94" name="Text Placeholder 41"/>
          <p:cNvSpPr>
            <a:spLocks noGrp="1"/>
          </p:cNvSpPr>
          <p:nvPr>
            <p:ph type="body" sz="quarter" idx="57" hasCustomPrompt="1"/>
          </p:nvPr>
        </p:nvSpPr>
        <p:spPr>
          <a:xfrm>
            <a:off x="7608733" y="2250751"/>
            <a:ext cx="937855" cy="182670"/>
          </a:xfrm>
          <a:prstGeom prst="rect">
            <a:avLst/>
          </a:prstGeom>
        </p:spPr>
        <p:txBody>
          <a:bodyPr lIns="0" tIns="0" rIns="0" bIns="0" anchor="b" anchorCtr="0">
            <a:noAutofit/>
          </a:bodyPr>
          <a:lstStyle>
            <a:lvl1pPr marL="0" indent="0">
              <a:buNone/>
              <a:defRPr sz="613">
                <a:latin typeface="Calibri" panose="020F0502020204030204" pitchFamily="34" charset="0"/>
              </a:defRPr>
            </a:lvl1pPr>
          </a:lstStyle>
          <a:p>
            <a:pPr lvl="0"/>
            <a:r>
              <a:rPr lang="en-US" dirty="0"/>
              <a:t>Click to add office location</a:t>
            </a:r>
          </a:p>
        </p:txBody>
      </p:sp>
      <p:cxnSp>
        <p:nvCxnSpPr>
          <p:cNvPr id="106" name="Line 42"/>
          <p:cNvCxnSpPr/>
          <p:nvPr userDrawn="1"/>
        </p:nvCxnSpPr>
        <p:spPr>
          <a:xfrm>
            <a:off x="7012308" y="2462779"/>
            <a:ext cx="1534280"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12" name="Text Placeholder 43"/>
          <p:cNvSpPr>
            <a:spLocks noGrp="1"/>
          </p:cNvSpPr>
          <p:nvPr>
            <p:ph type="body" sz="quarter" idx="58" hasCustomPrompt="1"/>
          </p:nvPr>
        </p:nvSpPr>
        <p:spPr>
          <a:xfrm>
            <a:off x="7012308" y="2466040"/>
            <a:ext cx="1534280" cy="215289"/>
          </a:xfrm>
          <a:prstGeom prst="rect">
            <a:avLst/>
          </a:prstGeom>
        </p:spPr>
        <p:txBody>
          <a:bodyPr lIns="0" tIns="0" rIns="0" bIns="0" anchor="b" anchorCtr="0">
            <a:noAutofit/>
          </a:bodyPr>
          <a:lstStyle>
            <a:lvl1pPr marL="0" indent="0">
              <a:buNone/>
              <a:defRPr sz="613">
                <a:latin typeface="Calibri" panose="020F0502020204030204" pitchFamily="34" charset="0"/>
              </a:defRPr>
            </a:lvl1pPr>
          </a:lstStyle>
          <a:p>
            <a:pPr lvl="0"/>
            <a:r>
              <a:rPr lang="en-US" dirty="0"/>
              <a:t>Click to add phone number</a:t>
            </a:r>
          </a:p>
        </p:txBody>
      </p:sp>
      <p:sp>
        <p:nvSpPr>
          <p:cNvPr id="113" name="Text Placeholder 44"/>
          <p:cNvSpPr>
            <a:spLocks noGrp="1"/>
          </p:cNvSpPr>
          <p:nvPr>
            <p:ph type="body" sz="quarter" idx="59" hasCustomPrompt="1"/>
          </p:nvPr>
        </p:nvSpPr>
        <p:spPr>
          <a:xfrm>
            <a:off x="7012308" y="2681330"/>
            <a:ext cx="1534280" cy="215289"/>
          </a:xfrm>
          <a:prstGeom prst="rect">
            <a:avLst/>
          </a:prstGeom>
        </p:spPr>
        <p:txBody>
          <a:bodyPr lIns="0" tIns="0" rIns="0" bIns="0" anchor="b" anchorCtr="0">
            <a:noAutofit/>
          </a:bodyPr>
          <a:lstStyle>
            <a:lvl1pPr marL="0" indent="0">
              <a:buNone/>
              <a:defRPr sz="613">
                <a:latin typeface="Calibri" panose="020F0502020204030204" pitchFamily="34" charset="0"/>
              </a:defRPr>
            </a:lvl1pPr>
          </a:lstStyle>
          <a:p>
            <a:pPr lvl="0"/>
            <a:r>
              <a:rPr lang="en-US" dirty="0"/>
              <a:t>Click to add email address</a:t>
            </a:r>
          </a:p>
        </p:txBody>
      </p:sp>
      <p:cxnSp>
        <p:nvCxnSpPr>
          <p:cNvPr id="136" name="Line 45"/>
          <p:cNvCxnSpPr/>
          <p:nvPr userDrawn="1"/>
        </p:nvCxnSpPr>
        <p:spPr>
          <a:xfrm>
            <a:off x="7012308" y="2929239"/>
            <a:ext cx="1534280"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37" name="Text Placeholder 46"/>
          <p:cNvSpPr>
            <a:spLocks noGrp="1"/>
          </p:cNvSpPr>
          <p:nvPr>
            <p:ph type="body" sz="quarter" idx="60" hasCustomPrompt="1"/>
          </p:nvPr>
        </p:nvSpPr>
        <p:spPr>
          <a:xfrm>
            <a:off x="7012308" y="2961858"/>
            <a:ext cx="1534280" cy="3770823"/>
          </a:xfrm>
          <a:prstGeom prst="rect">
            <a:avLst/>
          </a:prstGeom>
        </p:spPr>
        <p:txBody>
          <a:bodyPr lIns="0" tIns="0" rIns="0" bIns="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bio text</a:t>
            </a:r>
          </a:p>
          <a:p>
            <a:pPr lvl="0"/>
            <a:endParaRPr lang="en-US" dirty="0"/>
          </a:p>
        </p:txBody>
      </p:sp>
      <p:sp>
        <p:nvSpPr>
          <p:cNvPr id="119" name="Text Placeholder 47"/>
          <p:cNvSpPr>
            <a:spLocks noGrp="1"/>
          </p:cNvSpPr>
          <p:nvPr>
            <p:ph type="body" sz="quarter" idx="62" hasCustomPrompt="1"/>
          </p:nvPr>
        </p:nvSpPr>
        <p:spPr>
          <a:xfrm>
            <a:off x="8637348" y="1409166"/>
            <a:ext cx="1534280" cy="260957"/>
          </a:xfrm>
          <a:prstGeom prst="rect">
            <a:avLst/>
          </a:prstGeom>
        </p:spPr>
        <p:txBody>
          <a:bodyPr lIns="0" tIns="0" rIns="0" bIns="0" anchor="t" anchorCtr="0">
            <a:noAutofit/>
          </a:bodyPr>
          <a:lstStyle>
            <a:lvl1pPr marL="0" indent="0">
              <a:buNone/>
              <a:defRPr sz="1225">
                <a:solidFill>
                  <a:srgbClr val="003763"/>
                </a:solidFill>
                <a:latin typeface="Calibri" panose="020F0502020204030204" pitchFamily="34" charset="0"/>
              </a:defRPr>
            </a:lvl1pPr>
          </a:lstStyle>
          <a:p>
            <a:pPr lvl="0"/>
            <a:r>
              <a:rPr lang="en-US" dirty="0"/>
              <a:t>Click to add name</a:t>
            </a:r>
          </a:p>
        </p:txBody>
      </p:sp>
      <p:sp>
        <p:nvSpPr>
          <p:cNvPr id="126" name="Text Placeholder 48"/>
          <p:cNvSpPr>
            <a:spLocks noGrp="1"/>
          </p:cNvSpPr>
          <p:nvPr>
            <p:ph type="body" sz="quarter" idx="69" hasCustomPrompt="1"/>
          </p:nvPr>
        </p:nvSpPr>
        <p:spPr>
          <a:xfrm>
            <a:off x="8637348" y="1735362"/>
            <a:ext cx="544561" cy="671963"/>
          </a:xfrm>
          <a:prstGeom prst="rect">
            <a:avLst/>
          </a:prstGeom>
        </p:spPr>
        <p:txBody>
          <a:bodyPr lIns="0" tIns="0" rIns="0" bIns="0"/>
          <a:lstStyle>
            <a:lvl1pPr marL="0" indent="0" algn="ctr">
              <a:spcBef>
                <a:spcPts val="0"/>
              </a:spcBef>
              <a:buNone/>
              <a:defRPr>
                <a:latin typeface="Calibri" panose="020F0502020204030204" pitchFamily="34" charset="0"/>
              </a:defRPr>
            </a:lvl1pPr>
          </a:lstStyle>
          <a:p>
            <a:r>
              <a:rPr lang="en-US" dirty="0"/>
              <a:t>Picture</a:t>
            </a:r>
          </a:p>
        </p:txBody>
      </p:sp>
      <p:sp>
        <p:nvSpPr>
          <p:cNvPr id="105" name="Text Placeholder 49"/>
          <p:cNvSpPr>
            <a:spLocks noGrp="1"/>
          </p:cNvSpPr>
          <p:nvPr>
            <p:ph type="body" sz="quarter" idx="63" hasCustomPrompt="1"/>
          </p:nvPr>
        </p:nvSpPr>
        <p:spPr>
          <a:xfrm>
            <a:off x="9233773" y="1735362"/>
            <a:ext cx="937855" cy="515389"/>
          </a:xfrm>
          <a:prstGeom prst="rect">
            <a:avLst/>
          </a:prstGeom>
        </p:spPr>
        <p:txBody>
          <a:bodyPr lIns="0" tIns="0" rIns="0" bIns="0" anchor="b" anchorCtr="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lvl="0"/>
            <a:r>
              <a:rPr lang="en-US" dirty="0"/>
              <a:t>Click to add official title</a:t>
            </a:r>
          </a:p>
          <a:p>
            <a:pPr lvl="0"/>
            <a:endParaRPr lang="en-US" dirty="0"/>
          </a:p>
        </p:txBody>
      </p:sp>
      <p:sp>
        <p:nvSpPr>
          <p:cNvPr id="116" name="Text Placeholder 50"/>
          <p:cNvSpPr>
            <a:spLocks noGrp="1"/>
          </p:cNvSpPr>
          <p:nvPr>
            <p:ph type="body" sz="quarter" idx="65" hasCustomPrompt="1"/>
          </p:nvPr>
        </p:nvSpPr>
        <p:spPr>
          <a:xfrm>
            <a:off x="9233773" y="2250751"/>
            <a:ext cx="937855" cy="182670"/>
          </a:xfrm>
          <a:prstGeom prst="rect">
            <a:avLst/>
          </a:prstGeom>
        </p:spPr>
        <p:txBody>
          <a:bodyPr lIns="0" tIns="0" rIns="0" bIns="0" anchor="b" anchorCtr="0">
            <a:noAutofit/>
          </a:bodyPr>
          <a:lstStyle>
            <a:lvl1pPr marL="0" indent="0">
              <a:buNone/>
              <a:defRPr sz="613">
                <a:latin typeface="Calibri" panose="020F0502020204030204" pitchFamily="34" charset="0"/>
              </a:defRPr>
            </a:lvl1pPr>
          </a:lstStyle>
          <a:p>
            <a:pPr lvl="0"/>
            <a:r>
              <a:rPr lang="en-US" dirty="0"/>
              <a:t>Click to add office location</a:t>
            </a:r>
          </a:p>
        </p:txBody>
      </p:sp>
      <p:cxnSp>
        <p:nvCxnSpPr>
          <p:cNvPr id="117" name="Line 51"/>
          <p:cNvCxnSpPr/>
          <p:nvPr userDrawn="1"/>
        </p:nvCxnSpPr>
        <p:spPr>
          <a:xfrm>
            <a:off x="8637348" y="2462779"/>
            <a:ext cx="1534280"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3" name="Text Placeholder 52"/>
          <p:cNvSpPr>
            <a:spLocks noGrp="1"/>
          </p:cNvSpPr>
          <p:nvPr>
            <p:ph type="body" sz="quarter" idx="66" hasCustomPrompt="1"/>
          </p:nvPr>
        </p:nvSpPr>
        <p:spPr>
          <a:xfrm>
            <a:off x="8637348" y="2466040"/>
            <a:ext cx="1534280" cy="215289"/>
          </a:xfrm>
          <a:prstGeom prst="rect">
            <a:avLst/>
          </a:prstGeom>
        </p:spPr>
        <p:txBody>
          <a:bodyPr lIns="0" tIns="0" rIns="0" bIns="0" anchor="b" anchorCtr="0">
            <a:noAutofit/>
          </a:bodyPr>
          <a:lstStyle>
            <a:lvl1pPr marL="0" indent="0">
              <a:buNone/>
              <a:defRPr sz="613">
                <a:latin typeface="Calibri" panose="020F0502020204030204" pitchFamily="34" charset="0"/>
              </a:defRPr>
            </a:lvl1pPr>
          </a:lstStyle>
          <a:p>
            <a:pPr lvl="0"/>
            <a:r>
              <a:rPr lang="en-US" dirty="0"/>
              <a:t>Click to add phone number</a:t>
            </a:r>
          </a:p>
        </p:txBody>
      </p:sp>
      <p:sp>
        <p:nvSpPr>
          <p:cNvPr id="124" name="Text Placeholder 53"/>
          <p:cNvSpPr>
            <a:spLocks noGrp="1"/>
          </p:cNvSpPr>
          <p:nvPr>
            <p:ph type="body" sz="quarter" idx="67" hasCustomPrompt="1"/>
          </p:nvPr>
        </p:nvSpPr>
        <p:spPr>
          <a:xfrm>
            <a:off x="8637348" y="2681330"/>
            <a:ext cx="1534280" cy="210079"/>
          </a:xfrm>
          <a:prstGeom prst="rect">
            <a:avLst/>
          </a:prstGeom>
        </p:spPr>
        <p:txBody>
          <a:bodyPr lIns="0" tIns="0" rIns="0" bIns="0" anchor="b" anchorCtr="0">
            <a:noAutofit/>
          </a:bodyPr>
          <a:lstStyle>
            <a:lvl1pPr marL="0" indent="0">
              <a:buNone/>
              <a:defRPr sz="613">
                <a:latin typeface="Calibri" panose="020F0502020204030204" pitchFamily="34" charset="0"/>
              </a:defRPr>
            </a:lvl1pPr>
          </a:lstStyle>
          <a:p>
            <a:pPr lvl="0"/>
            <a:r>
              <a:rPr lang="en-US" dirty="0"/>
              <a:t>Click to add email address</a:t>
            </a:r>
          </a:p>
        </p:txBody>
      </p:sp>
      <p:cxnSp>
        <p:nvCxnSpPr>
          <p:cNvPr id="138" name="Line 54"/>
          <p:cNvCxnSpPr/>
          <p:nvPr userDrawn="1"/>
        </p:nvCxnSpPr>
        <p:spPr>
          <a:xfrm>
            <a:off x="8637348" y="2929239"/>
            <a:ext cx="1534280"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39" name="Text Placeholder 55"/>
          <p:cNvSpPr>
            <a:spLocks noGrp="1"/>
          </p:cNvSpPr>
          <p:nvPr>
            <p:ph type="body" sz="quarter" idx="68" hasCustomPrompt="1"/>
          </p:nvPr>
        </p:nvSpPr>
        <p:spPr>
          <a:xfrm>
            <a:off x="8637348" y="2961858"/>
            <a:ext cx="1534280" cy="3770823"/>
          </a:xfrm>
          <a:prstGeom prst="rect">
            <a:avLst/>
          </a:prstGeom>
        </p:spPr>
        <p:txBody>
          <a:bodyPr lIns="0" tIns="0" rIns="0" bIns="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bio text</a:t>
            </a:r>
          </a:p>
          <a:p>
            <a:pPr lvl="0"/>
            <a:endParaRPr lang="en-US" dirty="0"/>
          </a:p>
        </p:txBody>
      </p:sp>
      <p:sp>
        <p:nvSpPr>
          <p:cNvPr id="62" name="Footer Placeholder 56"/>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73" name="Slide Number Placeholder 57"/>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73910344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ix Bios w/o Photos">
    <p:spTree>
      <p:nvGrpSpPr>
        <p:cNvPr id="1" name=""/>
        <p:cNvGrpSpPr/>
        <p:nvPr/>
      </p:nvGrpSpPr>
      <p:grpSpPr>
        <a:xfrm>
          <a:off x="0" y="0"/>
          <a:ext cx="0" cy="0"/>
          <a:chOff x="0" y="0"/>
          <a:chExt cx="0" cy="0"/>
        </a:xfrm>
      </p:grpSpPr>
      <p:sp>
        <p:nvSpPr>
          <p:cNvPr id="54"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159" name="Text Placeholder 2"/>
          <p:cNvSpPr>
            <a:spLocks noGrp="1"/>
          </p:cNvSpPr>
          <p:nvPr>
            <p:ph type="body" sz="quarter" idx="15" hasCustomPrompt="1"/>
          </p:nvPr>
        </p:nvSpPr>
        <p:spPr>
          <a:xfrm>
            <a:off x="512147" y="1409166"/>
            <a:ext cx="1534280" cy="260957"/>
          </a:xfrm>
          <a:prstGeom prst="rect">
            <a:avLst/>
          </a:prstGeom>
        </p:spPr>
        <p:txBody>
          <a:bodyPr lIns="0" tIns="0" rIns="0" bIns="0" anchor="t" anchorCtr="0">
            <a:noAutofit/>
          </a:bodyPr>
          <a:lstStyle>
            <a:lvl1pPr marL="0" indent="0">
              <a:buNone/>
              <a:defRPr sz="1225">
                <a:solidFill>
                  <a:srgbClr val="003763"/>
                </a:solidFill>
                <a:latin typeface="Calibri" panose="020F0502020204030204" pitchFamily="34" charset="0"/>
              </a:defRPr>
            </a:lvl1pPr>
          </a:lstStyle>
          <a:p>
            <a:pPr lvl="0"/>
            <a:r>
              <a:rPr lang="en-US" dirty="0"/>
              <a:t>Click to add name</a:t>
            </a:r>
          </a:p>
        </p:txBody>
      </p:sp>
      <p:sp>
        <p:nvSpPr>
          <p:cNvPr id="188" name="Text Placeholder 3"/>
          <p:cNvSpPr>
            <a:spLocks noGrp="1"/>
          </p:cNvSpPr>
          <p:nvPr>
            <p:ph type="body" sz="quarter" idx="16" hasCustomPrompt="1"/>
          </p:nvPr>
        </p:nvSpPr>
        <p:spPr>
          <a:xfrm>
            <a:off x="512147" y="1735362"/>
            <a:ext cx="1534280" cy="515389"/>
          </a:xfrm>
          <a:prstGeom prst="rect">
            <a:avLst/>
          </a:prstGeom>
        </p:spPr>
        <p:txBody>
          <a:bodyPr lIns="0" tIns="0" rIns="0" bIns="0" anchor="b" anchorCtr="0">
            <a:noAutofit/>
          </a:bodyPr>
          <a:lstStyle>
            <a:lvl1pPr marL="0" indent="0">
              <a:buNone/>
              <a:defRPr sz="817">
                <a:latin typeface="Calibri" panose="020F0502020204030204" pitchFamily="34" charset="0"/>
              </a:defRPr>
            </a:lvl1pPr>
          </a:lstStyle>
          <a:p>
            <a:pPr lvl="0"/>
            <a:r>
              <a:rPr lang="en-US" dirty="0"/>
              <a:t>Click to add official title</a:t>
            </a:r>
          </a:p>
          <a:p>
            <a:pPr lvl="0"/>
            <a:endParaRPr lang="en-US" dirty="0"/>
          </a:p>
        </p:txBody>
      </p:sp>
      <p:sp>
        <p:nvSpPr>
          <p:cNvPr id="189" name="Text Placeholder 4"/>
          <p:cNvSpPr>
            <a:spLocks noGrp="1"/>
          </p:cNvSpPr>
          <p:nvPr>
            <p:ph type="body" sz="quarter" idx="21" hasCustomPrompt="1"/>
          </p:nvPr>
        </p:nvSpPr>
        <p:spPr>
          <a:xfrm>
            <a:off x="512147" y="2250751"/>
            <a:ext cx="1534280" cy="182670"/>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office location</a:t>
            </a:r>
          </a:p>
        </p:txBody>
      </p:sp>
      <p:cxnSp>
        <p:nvCxnSpPr>
          <p:cNvPr id="158" name="Line 5"/>
          <p:cNvCxnSpPr/>
          <p:nvPr userDrawn="1"/>
        </p:nvCxnSpPr>
        <p:spPr>
          <a:xfrm>
            <a:off x="512147" y="2462779"/>
            <a:ext cx="1534280"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0" name="Text Placeholder 6"/>
          <p:cNvSpPr>
            <a:spLocks noGrp="1"/>
          </p:cNvSpPr>
          <p:nvPr>
            <p:ph type="body" sz="quarter" idx="22" hasCustomPrompt="1"/>
          </p:nvPr>
        </p:nvSpPr>
        <p:spPr>
          <a:xfrm>
            <a:off x="512147" y="2466040"/>
            <a:ext cx="1534280"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161" name="Text Placeholder 7"/>
          <p:cNvSpPr>
            <a:spLocks noGrp="1"/>
          </p:cNvSpPr>
          <p:nvPr>
            <p:ph type="body" sz="quarter" idx="23" hasCustomPrompt="1"/>
          </p:nvPr>
        </p:nvSpPr>
        <p:spPr>
          <a:xfrm>
            <a:off x="512147" y="2681330"/>
            <a:ext cx="1534280"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cxnSp>
        <p:nvCxnSpPr>
          <p:cNvPr id="200" name="Line 8"/>
          <p:cNvCxnSpPr/>
          <p:nvPr userDrawn="1"/>
        </p:nvCxnSpPr>
        <p:spPr>
          <a:xfrm>
            <a:off x="512147" y="2929239"/>
            <a:ext cx="1534280"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201" name="Text Placeholder 9"/>
          <p:cNvSpPr>
            <a:spLocks noGrp="1"/>
          </p:cNvSpPr>
          <p:nvPr>
            <p:ph type="body" sz="quarter" idx="27" hasCustomPrompt="1"/>
          </p:nvPr>
        </p:nvSpPr>
        <p:spPr>
          <a:xfrm>
            <a:off x="512147" y="2961858"/>
            <a:ext cx="1534280" cy="3770823"/>
          </a:xfrm>
          <a:prstGeom prst="rect">
            <a:avLst/>
          </a:prstGeom>
        </p:spPr>
        <p:txBody>
          <a:bodyPr lIns="0" tIns="0" rIns="0" bIns="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64" name="Text Placeholder 10"/>
          <p:cNvSpPr>
            <a:spLocks noGrp="1"/>
          </p:cNvSpPr>
          <p:nvPr>
            <p:ph type="body" sz="quarter" idx="30" hasCustomPrompt="1"/>
          </p:nvPr>
        </p:nvSpPr>
        <p:spPr>
          <a:xfrm>
            <a:off x="2137187" y="1409166"/>
            <a:ext cx="1534280" cy="260957"/>
          </a:xfrm>
          <a:prstGeom prst="rect">
            <a:avLst/>
          </a:prstGeom>
        </p:spPr>
        <p:txBody>
          <a:bodyPr lIns="0" tIns="0" rIns="0" bIns="0" anchor="t" anchorCtr="0">
            <a:noAutofit/>
          </a:bodyPr>
          <a:lstStyle>
            <a:lvl1pPr marL="0" indent="0">
              <a:buNone/>
              <a:defRPr sz="1225">
                <a:solidFill>
                  <a:srgbClr val="003763"/>
                </a:solidFill>
                <a:latin typeface="Calibri" panose="020F0502020204030204" pitchFamily="34" charset="0"/>
              </a:defRPr>
            </a:lvl1pPr>
          </a:lstStyle>
          <a:p>
            <a:pPr lvl="0"/>
            <a:r>
              <a:rPr lang="en-US" dirty="0"/>
              <a:t>Click to add name</a:t>
            </a:r>
          </a:p>
        </p:txBody>
      </p:sp>
      <p:sp>
        <p:nvSpPr>
          <p:cNvPr id="190" name="Text Placeholder 11"/>
          <p:cNvSpPr>
            <a:spLocks noGrp="1"/>
          </p:cNvSpPr>
          <p:nvPr>
            <p:ph type="body" sz="quarter" idx="31" hasCustomPrompt="1"/>
          </p:nvPr>
        </p:nvSpPr>
        <p:spPr>
          <a:xfrm>
            <a:off x="2137187" y="1735362"/>
            <a:ext cx="1534280" cy="515389"/>
          </a:xfrm>
          <a:prstGeom prst="rect">
            <a:avLst/>
          </a:prstGeom>
        </p:spPr>
        <p:txBody>
          <a:bodyPr lIns="0" tIns="0" rIns="0" bIns="0" anchor="b" anchorCtr="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817">
                <a:latin typeface="Calibri" panose="020F0502020204030204" pitchFamily="34" charset="0"/>
              </a:defRPr>
            </a:lvl1pPr>
          </a:lstStyle>
          <a:p>
            <a:pPr lvl="0"/>
            <a:r>
              <a:rPr lang="en-US" dirty="0"/>
              <a:t>Click to add official title</a:t>
            </a:r>
          </a:p>
          <a:p>
            <a:pPr lvl="0"/>
            <a:endParaRPr lang="en-US" dirty="0"/>
          </a:p>
        </p:txBody>
      </p:sp>
      <p:sp>
        <p:nvSpPr>
          <p:cNvPr id="191" name="Text Placeholder 12"/>
          <p:cNvSpPr>
            <a:spLocks noGrp="1"/>
          </p:cNvSpPr>
          <p:nvPr>
            <p:ph type="body" sz="quarter" idx="33" hasCustomPrompt="1"/>
          </p:nvPr>
        </p:nvSpPr>
        <p:spPr>
          <a:xfrm>
            <a:off x="2137187" y="2250751"/>
            <a:ext cx="1534280" cy="182670"/>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office location</a:t>
            </a:r>
          </a:p>
        </p:txBody>
      </p:sp>
      <p:cxnSp>
        <p:nvCxnSpPr>
          <p:cNvPr id="163" name="Line 13"/>
          <p:cNvCxnSpPr/>
          <p:nvPr userDrawn="1"/>
        </p:nvCxnSpPr>
        <p:spPr>
          <a:xfrm>
            <a:off x="2137187" y="2462779"/>
            <a:ext cx="1534280"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5" name="Text Placeholder 14"/>
          <p:cNvSpPr>
            <a:spLocks noGrp="1"/>
          </p:cNvSpPr>
          <p:nvPr>
            <p:ph type="body" sz="quarter" idx="34" hasCustomPrompt="1"/>
          </p:nvPr>
        </p:nvSpPr>
        <p:spPr>
          <a:xfrm>
            <a:off x="2137187" y="2466040"/>
            <a:ext cx="1534280"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166" name="Text Placeholder 15"/>
          <p:cNvSpPr>
            <a:spLocks noGrp="1"/>
          </p:cNvSpPr>
          <p:nvPr>
            <p:ph type="body" sz="quarter" idx="35" hasCustomPrompt="1"/>
          </p:nvPr>
        </p:nvSpPr>
        <p:spPr>
          <a:xfrm>
            <a:off x="2137187" y="2681330"/>
            <a:ext cx="1534280"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cxnSp>
        <p:nvCxnSpPr>
          <p:cNvPr id="202" name="Line 16"/>
          <p:cNvCxnSpPr/>
          <p:nvPr userDrawn="1"/>
        </p:nvCxnSpPr>
        <p:spPr>
          <a:xfrm>
            <a:off x="2137187" y="2929239"/>
            <a:ext cx="1534280"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203" name="Text Placeholder 17"/>
          <p:cNvSpPr>
            <a:spLocks noGrp="1"/>
          </p:cNvSpPr>
          <p:nvPr>
            <p:ph type="body" sz="quarter" idx="36" hasCustomPrompt="1"/>
          </p:nvPr>
        </p:nvSpPr>
        <p:spPr>
          <a:xfrm>
            <a:off x="2137187" y="2961858"/>
            <a:ext cx="1534280" cy="3770823"/>
          </a:xfrm>
          <a:prstGeom prst="rect">
            <a:avLst/>
          </a:prstGeom>
        </p:spPr>
        <p:txBody>
          <a:bodyPr lIns="0" tIns="0" rIns="0" bIns="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69" name="Text Placeholder 18"/>
          <p:cNvSpPr>
            <a:spLocks noGrp="1"/>
          </p:cNvSpPr>
          <p:nvPr>
            <p:ph type="body" sz="quarter" idx="38" hasCustomPrompt="1"/>
          </p:nvPr>
        </p:nvSpPr>
        <p:spPr>
          <a:xfrm>
            <a:off x="3762227" y="1413259"/>
            <a:ext cx="1534280" cy="260957"/>
          </a:xfrm>
          <a:prstGeom prst="rect">
            <a:avLst/>
          </a:prstGeom>
        </p:spPr>
        <p:txBody>
          <a:bodyPr lIns="0" tIns="0" rIns="0" bIns="0" anchor="t" anchorCtr="0">
            <a:noAutofit/>
          </a:bodyPr>
          <a:lstStyle>
            <a:lvl1pPr marL="0" indent="0">
              <a:buNone/>
              <a:defRPr sz="1225">
                <a:solidFill>
                  <a:srgbClr val="003763"/>
                </a:solidFill>
                <a:latin typeface="Calibri" panose="020F0502020204030204" pitchFamily="34" charset="0"/>
              </a:defRPr>
            </a:lvl1pPr>
          </a:lstStyle>
          <a:p>
            <a:pPr lvl="0"/>
            <a:r>
              <a:rPr lang="en-US" dirty="0"/>
              <a:t>Click to add name</a:t>
            </a:r>
          </a:p>
        </p:txBody>
      </p:sp>
      <p:sp>
        <p:nvSpPr>
          <p:cNvPr id="192" name="Text Placeholder 19"/>
          <p:cNvSpPr>
            <a:spLocks noGrp="1"/>
          </p:cNvSpPr>
          <p:nvPr>
            <p:ph type="body" sz="quarter" idx="39" hasCustomPrompt="1"/>
          </p:nvPr>
        </p:nvSpPr>
        <p:spPr>
          <a:xfrm>
            <a:off x="3762227" y="1735362"/>
            <a:ext cx="1534280" cy="515389"/>
          </a:xfrm>
          <a:prstGeom prst="rect">
            <a:avLst/>
          </a:prstGeom>
        </p:spPr>
        <p:txBody>
          <a:bodyPr lIns="0" tIns="0" rIns="0" bIns="0" anchor="b" anchorCtr="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817">
                <a:latin typeface="Calibri" panose="020F0502020204030204" pitchFamily="34" charset="0"/>
              </a:defRPr>
            </a:lvl1pPr>
          </a:lstStyle>
          <a:p>
            <a:pPr lvl="0"/>
            <a:r>
              <a:rPr lang="en-US" dirty="0"/>
              <a:t>Click to add official title</a:t>
            </a:r>
          </a:p>
          <a:p>
            <a:pPr lvl="0"/>
            <a:endParaRPr lang="en-US" dirty="0"/>
          </a:p>
        </p:txBody>
      </p:sp>
      <p:sp>
        <p:nvSpPr>
          <p:cNvPr id="193" name="Text Placeholder 20"/>
          <p:cNvSpPr>
            <a:spLocks noGrp="1"/>
          </p:cNvSpPr>
          <p:nvPr>
            <p:ph type="body" sz="quarter" idx="41" hasCustomPrompt="1"/>
          </p:nvPr>
        </p:nvSpPr>
        <p:spPr>
          <a:xfrm>
            <a:off x="3762227" y="2250751"/>
            <a:ext cx="1534280" cy="182670"/>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office location</a:t>
            </a:r>
          </a:p>
        </p:txBody>
      </p:sp>
      <p:cxnSp>
        <p:nvCxnSpPr>
          <p:cNvPr id="168" name="Line 21"/>
          <p:cNvCxnSpPr/>
          <p:nvPr userDrawn="1"/>
        </p:nvCxnSpPr>
        <p:spPr>
          <a:xfrm>
            <a:off x="3762227" y="2462779"/>
            <a:ext cx="1534280"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70" name="Text Placeholder 22"/>
          <p:cNvSpPr>
            <a:spLocks noGrp="1"/>
          </p:cNvSpPr>
          <p:nvPr>
            <p:ph type="body" sz="quarter" idx="42" hasCustomPrompt="1"/>
          </p:nvPr>
        </p:nvSpPr>
        <p:spPr>
          <a:xfrm>
            <a:off x="3762227" y="2466040"/>
            <a:ext cx="1534280"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171" name="Text Placeholder 23"/>
          <p:cNvSpPr>
            <a:spLocks noGrp="1"/>
          </p:cNvSpPr>
          <p:nvPr>
            <p:ph type="body" sz="quarter" idx="43" hasCustomPrompt="1"/>
          </p:nvPr>
        </p:nvSpPr>
        <p:spPr>
          <a:xfrm>
            <a:off x="3762227" y="2681330"/>
            <a:ext cx="1534280"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cxnSp>
        <p:nvCxnSpPr>
          <p:cNvPr id="204" name="Line 24"/>
          <p:cNvCxnSpPr/>
          <p:nvPr userDrawn="1"/>
        </p:nvCxnSpPr>
        <p:spPr>
          <a:xfrm>
            <a:off x="3762227" y="2929239"/>
            <a:ext cx="1534280"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205" name="Text Placeholder 25"/>
          <p:cNvSpPr>
            <a:spLocks noGrp="1"/>
          </p:cNvSpPr>
          <p:nvPr>
            <p:ph type="body" sz="quarter" idx="44" hasCustomPrompt="1"/>
          </p:nvPr>
        </p:nvSpPr>
        <p:spPr>
          <a:xfrm>
            <a:off x="3762227" y="2961858"/>
            <a:ext cx="1534280" cy="3770823"/>
          </a:xfrm>
          <a:prstGeom prst="rect">
            <a:avLst/>
          </a:prstGeom>
        </p:spPr>
        <p:txBody>
          <a:bodyPr lIns="0" tIns="0" rIns="0" bIns="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bio text</a:t>
            </a:r>
          </a:p>
          <a:p>
            <a:pPr lvl="0"/>
            <a:endParaRPr lang="en-US" dirty="0"/>
          </a:p>
        </p:txBody>
      </p:sp>
      <p:sp>
        <p:nvSpPr>
          <p:cNvPr id="174" name="Text Placeholder 26"/>
          <p:cNvSpPr>
            <a:spLocks noGrp="1"/>
          </p:cNvSpPr>
          <p:nvPr>
            <p:ph type="body" sz="quarter" idx="46" hasCustomPrompt="1"/>
          </p:nvPr>
        </p:nvSpPr>
        <p:spPr>
          <a:xfrm>
            <a:off x="5387267" y="1409165"/>
            <a:ext cx="1534280" cy="260957"/>
          </a:xfrm>
          <a:prstGeom prst="rect">
            <a:avLst/>
          </a:prstGeom>
        </p:spPr>
        <p:txBody>
          <a:bodyPr lIns="0" tIns="0" rIns="0" bIns="0" anchor="t" anchorCtr="0">
            <a:noAutofit/>
          </a:bodyPr>
          <a:lstStyle>
            <a:lvl1pPr marL="0" indent="0">
              <a:buNone/>
              <a:defRPr sz="1225">
                <a:solidFill>
                  <a:srgbClr val="003763"/>
                </a:solidFill>
                <a:latin typeface="Calibri" panose="020F0502020204030204" pitchFamily="34" charset="0"/>
              </a:defRPr>
            </a:lvl1pPr>
          </a:lstStyle>
          <a:p>
            <a:pPr lvl="0"/>
            <a:r>
              <a:rPr lang="en-US" dirty="0"/>
              <a:t>Click to add name</a:t>
            </a:r>
          </a:p>
        </p:txBody>
      </p:sp>
      <p:sp>
        <p:nvSpPr>
          <p:cNvPr id="194" name="Text Placeholder 27"/>
          <p:cNvSpPr>
            <a:spLocks noGrp="1"/>
          </p:cNvSpPr>
          <p:nvPr>
            <p:ph type="body" sz="quarter" idx="47" hasCustomPrompt="1"/>
          </p:nvPr>
        </p:nvSpPr>
        <p:spPr>
          <a:xfrm>
            <a:off x="5387267" y="1735362"/>
            <a:ext cx="1534280" cy="515389"/>
          </a:xfrm>
          <a:prstGeom prst="rect">
            <a:avLst/>
          </a:prstGeom>
        </p:spPr>
        <p:txBody>
          <a:bodyPr lIns="0" tIns="0" rIns="0" bIns="0" anchor="b" anchorCtr="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817">
                <a:latin typeface="Calibri" panose="020F0502020204030204" pitchFamily="34" charset="0"/>
              </a:defRPr>
            </a:lvl1pPr>
          </a:lstStyle>
          <a:p>
            <a:pPr lvl="0"/>
            <a:r>
              <a:rPr lang="en-US" dirty="0"/>
              <a:t>Click to add official title</a:t>
            </a:r>
          </a:p>
          <a:p>
            <a:pPr lvl="0"/>
            <a:endParaRPr lang="en-US" dirty="0"/>
          </a:p>
        </p:txBody>
      </p:sp>
      <p:sp>
        <p:nvSpPr>
          <p:cNvPr id="195" name="Text Placeholder 28"/>
          <p:cNvSpPr>
            <a:spLocks noGrp="1"/>
          </p:cNvSpPr>
          <p:nvPr>
            <p:ph type="body" sz="quarter" idx="49" hasCustomPrompt="1"/>
          </p:nvPr>
        </p:nvSpPr>
        <p:spPr>
          <a:xfrm>
            <a:off x="5387267" y="2250751"/>
            <a:ext cx="1534280" cy="182670"/>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office location</a:t>
            </a:r>
          </a:p>
        </p:txBody>
      </p:sp>
      <p:cxnSp>
        <p:nvCxnSpPr>
          <p:cNvPr id="173" name="Line 29"/>
          <p:cNvCxnSpPr/>
          <p:nvPr userDrawn="1"/>
        </p:nvCxnSpPr>
        <p:spPr>
          <a:xfrm>
            <a:off x="5387267" y="2462779"/>
            <a:ext cx="1534280"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75" name="Text Placeholder 30"/>
          <p:cNvSpPr>
            <a:spLocks noGrp="1"/>
          </p:cNvSpPr>
          <p:nvPr>
            <p:ph type="body" sz="quarter" idx="50" hasCustomPrompt="1"/>
          </p:nvPr>
        </p:nvSpPr>
        <p:spPr>
          <a:xfrm>
            <a:off x="5387267" y="2466040"/>
            <a:ext cx="1534280"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176" name="Text Placeholder 31"/>
          <p:cNvSpPr>
            <a:spLocks noGrp="1"/>
          </p:cNvSpPr>
          <p:nvPr>
            <p:ph type="body" sz="quarter" idx="51" hasCustomPrompt="1"/>
          </p:nvPr>
        </p:nvSpPr>
        <p:spPr>
          <a:xfrm>
            <a:off x="5387267" y="2681330"/>
            <a:ext cx="1534280"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cxnSp>
        <p:nvCxnSpPr>
          <p:cNvPr id="206" name="Line 32"/>
          <p:cNvCxnSpPr/>
          <p:nvPr userDrawn="1"/>
        </p:nvCxnSpPr>
        <p:spPr>
          <a:xfrm>
            <a:off x="5387267" y="2929239"/>
            <a:ext cx="1534280"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207" name="Text Placeholder 33"/>
          <p:cNvSpPr>
            <a:spLocks noGrp="1"/>
          </p:cNvSpPr>
          <p:nvPr>
            <p:ph type="body" sz="quarter" idx="52" hasCustomPrompt="1"/>
          </p:nvPr>
        </p:nvSpPr>
        <p:spPr>
          <a:xfrm>
            <a:off x="5387267" y="2961858"/>
            <a:ext cx="1534280" cy="3770823"/>
          </a:xfrm>
          <a:prstGeom prst="rect">
            <a:avLst/>
          </a:prstGeom>
        </p:spPr>
        <p:txBody>
          <a:bodyPr lIns="0" tIns="0" rIns="0" bIns="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bio text</a:t>
            </a:r>
          </a:p>
          <a:p>
            <a:pPr lvl="0"/>
            <a:endParaRPr lang="en-US" dirty="0"/>
          </a:p>
        </p:txBody>
      </p:sp>
      <p:sp>
        <p:nvSpPr>
          <p:cNvPr id="179" name="Text Placeholder 34"/>
          <p:cNvSpPr>
            <a:spLocks noGrp="1"/>
          </p:cNvSpPr>
          <p:nvPr>
            <p:ph type="body" sz="quarter" idx="54" hasCustomPrompt="1"/>
          </p:nvPr>
        </p:nvSpPr>
        <p:spPr>
          <a:xfrm>
            <a:off x="7012308" y="1409165"/>
            <a:ext cx="1534280" cy="260957"/>
          </a:xfrm>
          <a:prstGeom prst="rect">
            <a:avLst/>
          </a:prstGeom>
        </p:spPr>
        <p:txBody>
          <a:bodyPr lIns="0" tIns="0" rIns="0" bIns="0" anchor="t" anchorCtr="0">
            <a:noAutofit/>
          </a:bodyPr>
          <a:lstStyle>
            <a:lvl1pPr marL="0" indent="0">
              <a:buNone/>
              <a:defRPr sz="1225">
                <a:solidFill>
                  <a:srgbClr val="003763"/>
                </a:solidFill>
                <a:latin typeface="Calibri" panose="020F0502020204030204" pitchFamily="34" charset="0"/>
              </a:defRPr>
            </a:lvl1pPr>
          </a:lstStyle>
          <a:p>
            <a:pPr lvl="0"/>
            <a:r>
              <a:rPr lang="en-US" dirty="0"/>
              <a:t>Click to add name</a:t>
            </a:r>
          </a:p>
        </p:txBody>
      </p:sp>
      <p:sp>
        <p:nvSpPr>
          <p:cNvPr id="196" name="Text Placeholder 35"/>
          <p:cNvSpPr>
            <a:spLocks noGrp="1"/>
          </p:cNvSpPr>
          <p:nvPr>
            <p:ph type="body" sz="quarter" idx="55" hasCustomPrompt="1"/>
          </p:nvPr>
        </p:nvSpPr>
        <p:spPr>
          <a:xfrm>
            <a:off x="7012308" y="1735362"/>
            <a:ext cx="1534280" cy="515389"/>
          </a:xfrm>
          <a:prstGeom prst="rect">
            <a:avLst/>
          </a:prstGeom>
        </p:spPr>
        <p:txBody>
          <a:bodyPr lIns="0" tIns="0" rIns="0" bIns="0" anchor="b" anchorCtr="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817">
                <a:latin typeface="Calibri" panose="020F0502020204030204" pitchFamily="34" charset="0"/>
              </a:defRPr>
            </a:lvl1pPr>
          </a:lstStyle>
          <a:p>
            <a:pPr lvl="0"/>
            <a:r>
              <a:rPr lang="en-US" dirty="0"/>
              <a:t>Click to add official title</a:t>
            </a:r>
          </a:p>
          <a:p>
            <a:pPr lvl="0"/>
            <a:endParaRPr lang="en-US" dirty="0"/>
          </a:p>
        </p:txBody>
      </p:sp>
      <p:sp>
        <p:nvSpPr>
          <p:cNvPr id="197" name="Text Placeholder 36"/>
          <p:cNvSpPr>
            <a:spLocks noGrp="1"/>
          </p:cNvSpPr>
          <p:nvPr>
            <p:ph type="body" sz="quarter" idx="57" hasCustomPrompt="1"/>
          </p:nvPr>
        </p:nvSpPr>
        <p:spPr>
          <a:xfrm>
            <a:off x="7012308" y="2250751"/>
            <a:ext cx="1534280" cy="182670"/>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office location</a:t>
            </a:r>
          </a:p>
        </p:txBody>
      </p:sp>
      <p:cxnSp>
        <p:nvCxnSpPr>
          <p:cNvPr id="178" name="Line 37"/>
          <p:cNvCxnSpPr/>
          <p:nvPr userDrawn="1"/>
        </p:nvCxnSpPr>
        <p:spPr>
          <a:xfrm>
            <a:off x="7012308" y="2462779"/>
            <a:ext cx="1534280"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80" name="Text Placeholder 38"/>
          <p:cNvSpPr>
            <a:spLocks noGrp="1"/>
          </p:cNvSpPr>
          <p:nvPr>
            <p:ph type="body" sz="quarter" idx="58" hasCustomPrompt="1"/>
          </p:nvPr>
        </p:nvSpPr>
        <p:spPr>
          <a:xfrm>
            <a:off x="7012308" y="2466040"/>
            <a:ext cx="1534280"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181" name="Text Placeholder 39"/>
          <p:cNvSpPr>
            <a:spLocks noGrp="1"/>
          </p:cNvSpPr>
          <p:nvPr>
            <p:ph type="body" sz="quarter" idx="59" hasCustomPrompt="1"/>
          </p:nvPr>
        </p:nvSpPr>
        <p:spPr>
          <a:xfrm>
            <a:off x="7012308" y="2681330"/>
            <a:ext cx="1534280"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cxnSp>
        <p:nvCxnSpPr>
          <p:cNvPr id="208" name="Line 40"/>
          <p:cNvCxnSpPr/>
          <p:nvPr userDrawn="1"/>
        </p:nvCxnSpPr>
        <p:spPr>
          <a:xfrm>
            <a:off x="7012308" y="2929238"/>
            <a:ext cx="1534280" cy="1631"/>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209" name="Text Placeholder 41"/>
          <p:cNvSpPr>
            <a:spLocks noGrp="1"/>
          </p:cNvSpPr>
          <p:nvPr>
            <p:ph type="body" sz="quarter" idx="60" hasCustomPrompt="1"/>
          </p:nvPr>
        </p:nvSpPr>
        <p:spPr>
          <a:xfrm>
            <a:off x="7012308" y="2961858"/>
            <a:ext cx="1534280" cy="3770823"/>
          </a:xfrm>
          <a:prstGeom prst="rect">
            <a:avLst/>
          </a:prstGeom>
        </p:spPr>
        <p:txBody>
          <a:bodyPr lIns="0" tIns="0" rIns="0" bIns="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bio text</a:t>
            </a:r>
          </a:p>
          <a:p>
            <a:pPr lvl="0"/>
            <a:endParaRPr lang="en-US" dirty="0"/>
          </a:p>
        </p:txBody>
      </p:sp>
      <p:sp>
        <p:nvSpPr>
          <p:cNvPr id="184" name="Text Placeholder 42"/>
          <p:cNvSpPr>
            <a:spLocks noGrp="1"/>
          </p:cNvSpPr>
          <p:nvPr>
            <p:ph type="body" sz="quarter" idx="62" hasCustomPrompt="1"/>
          </p:nvPr>
        </p:nvSpPr>
        <p:spPr>
          <a:xfrm>
            <a:off x="8637348" y="1409165"/>
            <a:ext cx="1534280" cy="260957"/>
          </a:xfrm>
          <a:prstGeom prst="rect">
            <a:avLst/>
          </a:prstGeom>
        </p:spPr>
        <p:txBody>
          <a:bodyPr lIns="0" tIns="0" rIns="0" bIns="0" anchor="t" anchorCtr="0">
            <a:noAutofit/>
          </a:bodyPr>
          <a:lstStyle>
            <a:lvl1pPr marL="0" indent="0">
              <a:buNone/>
              <a:defRPr sz="1225">
                <a:solidFill>
                  <a:srgbClr val="003763"/>
                </a:solidFill>
                <a:latin typeface="Calibri" panose="020F0502020204030204" pitchFamily="34" charset="0"/>
              </a:defRPr>
            </a:lvl1pPr>
          </a:lstStyle>
          <a:p>
            <a:pPr lvl="0"/>
            <a:r>
              <a:rPr lang="en-US" dirty="0"/>
              <a:t>Click to add name</a:t>
            </a:r>
          </a:p>
        </p:txBody>
      </p:sp>
      <p:sp>
        <p:nvSpPr>
          <p:cNvPr id="198" name="Text Placeholder 43"/>
          <p:cNvSpPr>
            <a:spLocks noGrp="1"/>
          </p:cNvSpPr>
          <p:nvPr>
            <p:ph type="body" sz="quarter" idx="63" hasCustomPrompt="1"/>
          </p:nvPr>
        </p:nvSpPr>
        <p:spPr>
          <a:xfrm>
            <a:off x="8637348" y="1735362"/>
            <a:ext cx="1534280" cy="515389"/>
          </a:xfrm>
          <a:prstGeom prst="rect">
            <a:avLst/>
          </a:prstGeom>
        </p:spPr>
        <p:txBody>
          <a:bodyPr lIns="0" tIns="0" rIns="0" bIns="0" anchor="b" anchorCtr="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817">
                <a:latin typeface="Calibri" panose="020F0502020204030204" pitchFamily="34" charset="0"/>
              </a:defRPr>
            </a:lvl1pPr>
          </a:lstStyle>
          <a:p>
            <a:pPr lvl="0"/>
            <a:r>
              <a:rPr lang="en-US" dirty="0"/>
              <a:t>Click to add official title</a:t>
            </a:r>
          </a:p>
          <a:p>
            <a:pPr lvl="0"/>
            <a:endParaRPr lang="en-US" dirty="0"/>
          </a:p>
        </p:txBody>
      </p:sp>
      <p:sp>
        <p:nvSpPr>
          <p:cNvPr id="199" name="Text Placeholder 44"/>
          <p:cNvSpPr>
            <a:spLocks noGrp="1"/>
          </p:cNvSpPr>
          <p:nvPr>
            <p:ph type="body" sz="quarter" idx="65" hasCustomPrompt="1"/>
          </p:nvPr>
        </p:nvSpPr>
        <p:spPr>
          <a:xfrm>
            <a:off x="8637348" y="2250751"/>
            <a:ext cx="1534280" cy="182670"/>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office location</a:t>
            </a:r>
          </a:p>
        </p:txBody>
      </p:sp>
      <p:cxnSp>
        <p:nvCxnSpPr>
          <p:cNvPr id="183" name="Line 45"/>
          <p:cNvCxnSpPr/>
          <p:nvPr userDrawn="1"/>
        </p:nvCxnSpPr>
        <p:spPr>
          <a:xfrm>
            <a:off x="8637348" y="2462779"/>
            <a:ext cx="1534280"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85" name="Text Placeholder 46"/>
          <p:cNvSpPr>
            <a:spLocks noGrp="1"/>
          </p:cNvSpPr>
          <p:nvPr>
            <p:ph type="body" sz="quarter" idx="66" hasCustomPrompt="1"/>
          </p:nvPr>
        </p:nvSpPr>
        <p:spPr>
          <a:xfrm>
            <a:off x="8637348" y="2466040"/>
            <a:ext cx="1534280"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186" name="Text Placeholder 47"/>
          <p:cNvSpPr>
            <a:spLocks noGrp="1"/>
          </p:cNvSpPr>
          <p:nvPr>
            <p:ph type="body" sz="quarter" idx="67" hasCustomPrompt="1"/>
          </p:nvPr>
        </p:nvSpPr>
        <p:spPr>
          <a:xfrm>
            <a:off x="8637348" y="2681330"/>
            <a:ext cx="1534280" cy="215289"/>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cxnSp>
        <p:nvCxnSpPr>
          <p:cNvPr id="210" name="Line 48"/>
          <p:cNvCxnSpPr/>
          <p:nvPr userDrawn="1"/>
        </p:nvCxnSpPr>
        <p:spPr>
          <a:xfrm>
            <a:off x="8637348" y="2929239"/>
            <a:ext cx="1534280"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211" name="Text Placeholder 49"/>
          <p:cNvSpPr>
            <a:spLocks noGrp="1"/>
          </p:cNvSpPr>
          <p:nvPr>
            <p:ph type="body" sz="quarter" idx="68" hasCustomPrompt="1"/>
          </p:nvPr>
        </p:nvSpPr>
        <p:spPr>
          <a:xfrm>
            <a:off x="8637348" y="2961858"/>
            <a:ext cx="1534280" cy="3770823"/>
          </a:xfrm>
          <a:prstGeom prst="rect">
            <a:avLst/>
          </a:prstGeom>
        </p:spPr>
        <p:txBody>
          <a:bodyPr lIns="0" tIns="0" rIns="0" bIns="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bio text</a:t>
            </a:r>
          </a:p>
          <a:p>
            <a:pPr lvl="0"/>
            <a:endParaRPr lang="en-US" dirty="0"/>
          </a:p>
        </p:txBody>
      </p:sp>
      <p:sp>
        <p:nvSpPr>
          <p:cNvPr id="55" name="Footer Placeholder 50"/>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56" name="Slide Number Placeholder 51"/>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91296228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eam Grid">
    <p:spTree>
      <p:nvGrpSpPr>
        <p:cNvPr id="1" name=""/>
        <p:cNvGrpSpPr/>
        <p:nvPr/>
      </p:nvGrpSpPr>
      <p:grpSpPr>
        <a:xfrm>
          <a:off x="0" y="0"/>
          <a:ext cx="0" cy="0"/>
          <a:chOff x="0" y="0"/>
          <a:chExt cx="0" cy="0"/>
        </a:xfrm>
      </p:grpSpPr>
      <p:sp>
        <p:nvSpPr>
          <p:cNvPr id="103"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34" name="Text Placeholder 2"/>
          <p:cNvSpPr>
            <a:spLocks noGrp="1"/>
          </p:cNvSpPr>
          <p:nvPr>
            <p:ph type="body" sz="quarter" idx="29" hasCustomPrompt="1"/>
          </p:nvPr>
        </p:nvSpPr>
        <p:spPr>
          <a:xfrm>
            <a:off x="512147" y="1409166"/>
            <a:ext cx="687185" cy="965540"/>
          </a:xfrm>
          <a:prstGeom prst="rect">
            <a:avLst/>
          </a:prstGeom>
        </p:spPr>
        <p:txBody>
          <a:bodyPr/>
          <a:lstStyle>
            <a:lvl1pPr marL="378237" indent="0">
              <a:buNone/>
              <a:defRPr sz="715">
                <a:latin typeface="Calibri" panose="020F0502020204030204" pitchFamily="34" charset="0"/>
              </a:defRPr>
            </a:lvl1pPr>
          </a:lstStyle>
          <a:p>
            <a:r>
              <a:rPr lang="en-US" dirty="0"/>
              <a:t>Picture</a:t>
            </a:r>
          </a:p>
        </p:txBody>
      </p:sp>
      <p:sp>
        <p:nvSpPr>
          <p:cNvPr id="42" name="Text Placeholder 3"/>
          <p:cNvSpPr>
            <a:spLocks noGrp="1"/>
          </p:cNvSpPr>
          <p:nvPr>
            <p:ph type="body" sz="quarter" idx="15" hasCustomPrompt="1"/>
          </p:nvPr>
        </p:nvSpPr>
        <p:spPr>
          <a:xfrm>
            <a:off x="1290091" y="1409166"/>
            <a:ext cx="1568855" cy="260957"/>
          </a:xfrm>
          <a:prstGeom prst="rect">
            <a:avLst/>
          </a:prstGeom>
        </p:spPr>
        <p:txBody>
          <a:bodyPr lIns="0" tIns="0" rIns="0" bIns="0" anchor="t" anchorCtr="0">
            <a:noAutofit/>
          </a:bodyPr>
          <a:lstStyle>
            <a:lvl1pPr marL="0" indent="0">
              <a:buNone/>
              <a:defRPr sz="1123">
                <a:solidFill>
                  <a:srgbClr val="003763"/>
                </a:solidFill>
                <a:latin typeface="Calibri" panose="020F0502020204030204" pitchFamily="34" charset="0"/>
              </a:defRPr>
            </a:lvl1pPr>
          </a:lstStyle>
          <a:p>
            <a:pPr lvl="0"/>
            <a:r>
              <a:rPr lang="en-US" sz="1327" dirty="0"/>
              <a:t>Click to add name</a:t>
            </a:r>
            <a:endParaRPr lang="en-US" dirty="0"/>
          </a:p>
        </p:txBody>
      </p:sp>
      <p:sp>
        <p:nvSpPr>
          <p:cNvPr id="44" name="Text Placeholder 4"/>
          <p:cNvSpPr>
            <a:spLocks noGrp="1"/>
          </p:cNvSpPr>
          <p:nvPr>
            <p:ph type="body" sz="quarter" idx="16" hasCustomPrompt="1"/>
          </p:nvPr>
        </p:nvSpPr>
        <p:spPr>
          <a:xfrm>
            <a:off x="1290092" y="1670122"/>
            <a:ext cx="1568855" cy="339244"/>
          </a:xfrm>
          <a:prstGeom prst="rect">
            <a:avLst/>
          </a:prstGeom>
        </p:spPr>
        <p:txBody>
          <a:bodyPr lIns="0" tIns="0" rIns="0" bIns="0">
            <a:noAutofit/>
          </a:bodyPr>
          <a:lstStyle>
            <a:lvl1pPr marL="0" indent="0">
              <a:buNone/>
              <a:defRPr sz="817">
                <a:latin typeface="Calibri" panose="020F0502020204030204" pitchFamily="34" charset="0"/>
              </a:defRPr>
            </a:lvl1pPr>
          </a:lstStyle>
          <a:p>
            <a:pPr lvl="0"/>
            <a:r>
              <a:rPr lang="en-US" dirty="0"/>
              <a:t>Click to add official title</a:t>
            </a:r>
          </a:p>
        </p:txBody>
      </p:sp>
      <p:sp>
        <p:nvSpPr>
          <p:cNvPr id="50" name="Text Placeholder 5"/>
          <p:cNvSpPr>
            <a:spLocks noGrp="1"/>
          </p:cNvSpPr>
          <p:nvPr>
            <p:ph type="body" sz="quarter" idx="21" hasCustomPrompt="1"/>
          </p:nvPr>
        </p:nvSpPr>
        <p:spPr>
          <a:xfrm>
            <a:off x="1290091" y="2009366"/>
            <a:ext cx="1568855"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office location</a:t>
            </a:r>
          </a:p>
        </p:txBody>
      </p:sp>
      <p:sp>
        <p:nvSpPr>
          <p:cNvPr id="96" name="Text Placeholder 6"/>
          <p:cNvSpPr>
            <a:spLocks noGrp="1"/>
          </p:cNvSpPr>
          <p:nvPr>
            <p:ph type="body" sz="quarter" idx="50" hasCustomPrompt="1"/>
          </p:nvPr>
        </p:nvSpPr>
        <p:spPr>
          <a:xfrm>
            <a:off x="1290091" y="2231179"/>
            <a:ext cx="1568855"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56" name="Text Placeholder 7"/>
          <p:cNvSpPr>
            <a:spLocks noGrp="1"/>
          </p:cNvSpPr>
          <p:nvPr>
            <p:ph type="body" sz="quarter" idx="23" hasCustomPrompt="1"/>
          </p:nvPr>
        </p:nvSpPr>
        <p:spPr>
          <a:xfrm>
            <a:off x="512147" y="2452992"/>
            <a:ext cx="2346800"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sp>
        <p:nvSpPr>
          <p:cNvPr id="481" name="Text Placeholder 8"/>
          <p:cNvSpPr>
            <a:spLocks noGrp="1"/>
          </p:cNvSpPr>
          <p:nvPr>
            <p:ph type="body" sz="quarter" idx="56" hasCustomPrompt="1"/>
          </p:nvPr>
        </p:nvSpPr>
        <p:spPr>
          <a:xfrm>
            <a:off x="512147" y="2766140"/>
            <a:ext cx="687185" cy="965540"/>
          </a:xfrm>
          <a:prstGeom prst="rect">
            <a:avLst/>
          </a:prstGeom>
        </p:spPr>
        <p:txBody>
          <a:bodyPr/>
          <a:lstStyle>
            <a:lvl1pPr marL="378237" indent="0">
              <a:buNone/>
              <a:defRPr sz="715">
                <a:latin typeface="Calibri" panose="020F0502020204030204" pitchFamily="34" charset="0"/>
              </a:defRPr>
            </a:lvl1pPr>
          </a:lstStyle>
          <a:p>
            <a:r>
              <a:rPr lang="en-US" dirty="0"/>
              <a:t>Picture</a:t>
            </a:r>
          </a:p>
        </p:txBody>
      </p:sp>
      <p:sp>
        <p:nvSpPr>
          <p:cNvPr id="476" name="Text Placeholder 9"/>
          <p:cNvSpPr>
            <a:spLocks noGrp="1"/>
          </p:cNvSpPr>
          <p:nvPr>
            <p:ph type="body" sz="quarter" idx="51" hasCustomPrompt="1"/>
          </p:nvPr>
        </p:nvSpPr>
        <p:spPr>
          <a:xfrm>
            <a:off x="1290091" y="2766140"/>
            <a:ext cx="1568855" cy="260957"/>
          </a:xfrm>
          <a:prstGeom prst="rect">
            <a:avLst/>
          </a:prstGeom>
        </p:spPr>
        <p:txBody>
          <a:bodyPr lIns="0" tIns="0" rIns="0" bIns="0" anchor="t" anchorCtr="0">
            <a:noAutofit/>
          </a:bodyPr>
          <a:lstStyle>
            <a:lvl1pPr marL="0" indent="0">
              <a:buNone/>
              <a:defRPr sz="1123">
                <a:solidFill>
                  <a:srgbClr val="003763"/>
                </a:solidFill>
                <a:latin typeface="Calibri" panose="020F0502020204030204" pitchFamily="34" charset="0"/>
              </a:defRPr>
            </a:lvl1pPr>
          </a:lstStyle>
          <a:p>
            <a:pPr lvl="0"/>
            <a:r>
              <a:rPr lang="en-US" sz="1327" dirty="0"/>
              <a:t>Click to add name</a:t>
            </a:r>
            <a:endParaRPr lang="en-US" dirty="0"/>
          </a:p>
        </p:txBody>
      </p:sp>
      <p:sp>
        <p:nvSpPr>
          <p:cNvPr id="477" name="Text Placeholder 10"/>
          <p:cNvSpPr>
            <a:spLocks noGrp="1"/>
          </p:cNvSpPr>
          <p:nvPr>
            <p:ph type="body" sz="quarter" idx="52" hasCustomPrompt="1"/>
          </p:nvPr>
        </p:nvSpPr>
        <p:spPr>
          <a:xfrm>
            <a:off x="1290091" y="3027097"/>
            <a:ext cx="1568855" cy="339244"/>
          </a:xfrm>
          <a:prstGeom prst="rect">
            <a:avLst/>
          </a:prstGeom>
        </p:spPr>
        <p:txBody>
          <a:bodyPr lIns="0" tIns="0" rIns="0" bIns="0">
            <a:noAutofit/>
          </a:bodyPr>
          <a:lstStyle>
            <a:lvl1pPr marL="0" indent="0">
              <a:buNone/>
              <a:defRPr sz="817">
                <a:latin typeface="Calibri" panose="020F0502020204030204" pitchFamily="34" charset="0"/>
              </a:defRPr>
            </a:lvl1pPr>
          </a:lstStyle>
          <a:p>
            <a:pPr lvl="0"/>
            <a:r>
              <a:rPr lang="en-US" dirty="0"/>
              <a:t>Click to add official title</a:t>
            </a:r>
          </a:p>
        </p:txBody>
      </p:sp>
      <p:sp>
        <p:nvSpPr>
          <p:cNvPr id="479" name="Text Placeholder 11"/>
          <p:cNvSpPr>
            <a:spLocks noGrp="1"/>
          </p:cNvSpPr>
          <p:nvPr>
            <p:ph type="body" sz="quarter" idx="54" hasCustomPrompt="1"/>
          </p:nvPr>
        </p:nvSpPr>
        <p:spPr>
          <a:xfrm>
            <a:off x="1290091" y="3366341"/>
            <a:ext cx="1568855" cy="221813"/>
          </a:xfrm>
          <a:prstGeom prst="rect">
            <a:avLst/>
          </a:prstGeom>
        </p:spPr>
        <p:txBody>
          <a:bodyPr lIns="0" tIns="0" rIns="0" bIns="0" anchor="b" anchorCtr="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office location</a:t>
            </a:r>
          </a:p>
        </p:txBody>
      </p:sp>
      <p:sp>
        <p:nvSpPr>
          <p:cNvPr id="482" name="Text Placeholder 12"/>
          <p:cNvSpPr>
            <a:spLocks noGrp="1"/>
          </p:cNvSpPr>
          <p:nvPr>
            <p:ph type="body" sz="quarter" idx="57" hasCustomPrompt="1"/>
          </p:nvPr>
        </p:nvSpPr>
        <p:spPr>
          <a:xfrm>
            <a:off x="1290091" y="3588154"/>
            <a:ext cx="1568855"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480" name="Text Placeholder 13"/>
          <p:cNvSpPr>
            <a:spLocks noGrp="1"/>
          </p:cNvSpPr>
          <p:nvPr>
            <p:ph type="body" sz="quarter" idx="55" hasCustomPrompt="1"/>
          </p:nvPr>
        </p:nvSpPr>
        <p:spPr>
          <a:xfrm>
            <a:off x="512147" y="3809967"/>
            <a:ext cx="2346800"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sp>
        <p:nvSpPr>
          <p:cNvPr id="489" name="Text Placeholder 14"/>
          <p:cNvSpPr>
            <a:spLocks noGrp="1"/>
          </p:cNvSpPr>
          <p:nvPr>
            <p:ph type="body" sz="quarter" idx="63" hasCustomPrompt="1"/>
          </p:nvPr>
        </p:nvSpPr>
        <p:spPr>
          <a:xfrm>
            <a:off x="512147" y="4123115"/>
            <a:ext cx="687185" cy="965540"/>
          </a:xfrm>
          <a:prstGeom prst="rect">
            <a:avLst/>
          </a:prstGeom>
        </p:spPr>
        <p:txBody>
          <a:bodyPr/>
          <a:lstStyle>
            <a:lvl1pPr marL="378237" indent="0">
              <a:buNone/>
              <a:defRPr sz="715">
                <a:latin typeface="Calibri" panose="020F0502020204030204" pitchFamily="34" charset="0"/>
              </a:defRPr>
            </a:lvl1pPr>
          </a:lstStyle>
          <a:p>
            <a:r>
              <a:rPr lang="en-US" dirty="0"/>
              <a:t>Picture</a:t>
            </a:r>
          </a:p>
        </p:txBody>
      </p:sp>
      <p:sp>
        <p:nvSpPr>
          <p:cNvPr id="484" name="Text Placeholder 15"/>
          <p:cNvSpPr>
            <a:spLocks noGrp="1"/>
          </p:cNvSpPr>
          <p:nvPr>
            <p:ph type="body" sz="quarter" idx="58" hasCustomPrompt="1"/>
          </p:nvPr>
        </p:nvSpPr>
        <p:spPr>
          <a:xfrm>
            <a:off x="1290091" y="4123115"/>
            <a:ext cx="1568855" cy="260957"/>
          </a:xfrm>
          <a:prstGeom prst="rect">
            <a:avLst/>
          </a:prstGeom>
        </p:spPr>
        <p:txBody>
          <a:bodyPr lIns="0" tIns="0" rIns="0" bIns="0" anchor="t" anchorCtr="0">
            <a:noAutofit/>
          </a:bodyPr>
          <a:lstStyle>
            <a:lvl1pPr marL="0" indent="0">
              <a:buNone/>
              <a:defRPr sz="1123">
                <a:solidFill>
                  <a:srgbClr val="003763"/>
                </a:solidFill>
                <a:latin typeface="Calibri" panose="020F0502020204030204" pitchFamily="34" charset="0"/>
              </a:defRPr>
            </a:lvl1pPr>
          </a:lstStyle>
          <a:p>
            <a:pPr lvl="0"/>
            <a:r>
              <a:rPr lang="en-US" sz="1327" dirty="0"/>
              <a:t>Click to add name</a:t>
            </a:r>
            <a:endParaRPr lang="en-US" dirty="0"/>
          </a:p>
        </p:txBody>
      </p:sp>
      <p:sp>
        <p:nvSpPr>
          <p:cNvPr id="485" name="Text Placeholder 16"/>
          <p:cNvSpPr>
            <a:spLocks noGrp="1"/>
          </p:cNvSpPr>
          <p:nvPr>
            <p:ph type="body" sz="quarter" idx="59" hasCustomPrompt="1"/>
          </p:nvPr>
        </p:nvSpPr>
        <p:spPr>
          <a:xfrm>
            <a:off x="1290091" y="4384071"/>
            <a:ext cx="1568855" cy="339244"/>
          </a:xfrm>
          <a:prstGeom prst="rect">
            <a:avLst/>
          </a:prstGeom>
        </p:spPr>
        <p:txBody>
          <a:bodyPr lIns="0" tIns="0" rIns="0" bIns="0">
            <a:noAutofit/>
          </a:bodyPr>
          <a:lstStyle>
            <a:lvl1pPr marL="0" indent="0">
              <a:buNone/>
              <a:defRPr sz="817">
                <a:latin typeface="Calibri" panose="020F0502020204030204" pitchFamily="34" charset="0"/>
              </a:defRPr>
            </a:lvl1pPr>
          </a:lstStyle>
          <a:p>
            <a:pPr lvl="0"/>
            <a:r>
              <a:rPr lang="en-US" dirty="0"/>
              <a:t>Click to add official title</a:t>
            </a:r>
          </a:p>
        </p:txBody>
      </p:sp>
      <p:sp>
        <p:nvSpPr>
          <p:cNvPr id="487" name="Text Placeholder 17"/>
          <p:cNvSpPr>
            <a:spLocks noGrp="1"/>
          </p:cNvSpPr>
          <p:nvPr>
            <p:ph type="body" sz="quarter" idx="61" hasCustomPrompt="1"/>
          </p:nvPr>
        </p:nvSpPr>
        <p:spPr>
          <a:xfrm>
            <a:off x="1290091" y="4723315"/>
            <a:ext cx="1568855" cy="221813"/>
          </a:xfrm>
          <a:prstGeom prst="rect">
            <a:avLst/>
          </a:prstGeom>
        </p:spPr>
        <p:txBody>
          <a:bodyPr lIns="0" tIns="0" rIns="0" bIns="0" anchor="b" anchorCtr="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office location</a:t>
            </a:r>
          </a:p>
        </p:txBody>
      </p:sp>
      <p:sp>
        <p:nvSpPr>
          <p:cNvPr id="490" name="Text Placeholder 18"/>
          <p:cNvSpPr>
            <a:spLocks noGrp="1"/>
          </p:cNvSpPr>
          <p:nvPr>
            <p:ph type="body" sz="quarter" idx="64" hasCustomPrompt="1"/>
          </p:nvPr>
        </p:nvSpPr>
        <p:spPr>
          <a:xfrm>
            <a:off x="1290091" y="4945128"/>
            <a:ext cx="1568855"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488" name="Text Placeholder 19"/>
          <p:cNvSpPr>
            <a:spLocks noGrp="1"/>
          </p:cNvSpPr>
          <p:nvPr>
            <p:ph type="body" sz="quarter" idx="62" hasCustomPrompt="1"/>
          </p:nvPr>
        </p:nvSpPr>
        <p:spPr>
          <a:xfrm>
            <a:off x="512147" y="5166941"/>
            <a:ext cx="2346800"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sp>
        <p:nvSpPr>
          <p:cNvPr id="497" name="Text Placeholder 20"/>
          <p:cNvSpPr>
            <a:spLocks noGrp="1"/>
          </p:cNvSpPr>
          <p:nvPr>
            <p:ph type="body" sz="quarter" idx="70" hasCustomPrompt="1"/>
          </p:nvPr>
        </p:nvSpPr>
        <p:spPr>
          <a:xfrm>
            <a:off x="512147" y="5480089"/>
            <a:ext cx="687185" cy="965540"/>
          </a:xfrm>
          <a:prstGeom prst="rect">
            <a:avLst/>
          </a:prstGeom>
        </p:spPr>
        <p:txBody>
          <a:bodyPr/>
          <a:lstStyle>
            <a:lvl1pPr marL="378237" indent="0">
              <a:buNone/>
              <a:defRPr sz="715">
                <a:latin typeface="Calibri" panose="020F0502020204030204" pitchFamily="34" charset="0"/>
              </a:defRPr>
            </a:lvl1pPr>
          </a:lstStyle>
          <a:p>
            <a:r>
              <a:rPr lang="en-US" dirty="0"/>
              <a:t>Picture</a:t>
            </a:r>
          </a:p>
        </p:txBody>
      </p:sp>
      <p:sp>
        <p:nvSpPr>
          <p:cNvPr id="492" name="Text Placeholder 21"/>
          <p:cNvSpPr>
            <a:spLocks noGrp="1"/>
          </p:cNvSpPr>
          <p:nvPr>
            <p:ph type="body" sz="quarter" idx="65" hasCustomPrompt="1"/>
          </p:nvPr>
        </p:nvSpPr>
        <p:spPr>
          <a:xfrm>
            <a:off x="1290091" y="5480089"/>
            <a:ext cx="1568855" cy="260957"/>
          </a:xfrm>
          <a:prstGeom prst="rect">
            <a:avLst/>
          </a:prstGeom>
        </p:spPr>
        <p:txBody>
          <a:bodyPr lIns="0" tIns="0" rIns="0" bIns="0" anchor="t" anchorCtr="0">
            <a:noAutofit/>
          </a:bodyPr>
          <a:lstStyle>
            <a:lvl1pPr marL="0" indent="0">
              <a:buNone/>
              <a:defRPr sz="1123">
                <a:solidFill>
                  <a:srgbClr val="003763"/>
                </a:solidFill>
                <a:latin typeface="Calibri" panose="020F0502020204030204" pitchFamily="34" charset="0"/>
              </a:defRPr>
            </a:lvl1pPr>
          </a:lstStyle>
          <a:p>
            <a:pPr lvl="0"/>
            <a:r>
              <a:rPr lang="en-US" sz="1327" dirty="0"/>
              <a:t>Click to add name</a:t>
            </a:r>
            <a:endParaRPr lang="en-US" dirty="0"/>
          </a:p>
        </p:txBody>
      </p:sp>
      <p:sp>
        <p:nvSpPr>
          <p:cNvPr id="493" name="Text Placeholder 22"/>
          <p:cNvSpPr>
            <a:spLocks noGrp="1"/>
          </p:cNvSpPr>
          <p:nvPr>
            <p:ph type="body" sz="quarter" idx="66" hasCustomPrompt="1"/>
          </p:nvPr>
        </p:nvSpPr>
        <p:spPr>
          <a:xfrm>
            <a:off x="1290091" y="5741046"/>
            <a:ext cx="1568855" cy="339244"/>
          </a:xfrm>
          <a:prstGeom prst="rect">
            <a:avLst/>
          </a:prstGeom>
        </p:spPr>
        <p:txBody>
          <a:bodyPr lIns="0" tIns="0" rIns="0" bIns="0">
            <a:noAutofit/>
          </a:bodyPr>
          <a:lstStyle>
            <a:lvl1pPr marL="0" indent="0">
              <a:buNone/>
              <a:defRPr sz="817">
                <a:latin typeface="Calibri" panose="020F0502020204030204" pitchFamily="34" charset="0"/>
              </a:defRPr>
            </a:lvl1pPr>
          </a:lstStyle>
          <a:p>
            <a:pPr lvl="0"/>
            <a:r>
              <a:rPr lang="en-US" dirty="0"/>
              <a:t>Click to add official title</a:t>
            </a:r>
          </a:p>
        </p:txBody>
      </p:sp>
      <p:sp>
        <p:nvSpPr>
          <p:cNvPr id="495" name="Text Placeholder 23"/>
          <p:cNvSpPr>
            <a:spLocks noGrp="1"/>
          </p:cNvSpPr>
          <p:nvPr>
            <p:ph type="body" sz="quarter" idx="68" hasCustomPrompt="1"/>
          </p:nvPr>
        </p:nvSpPr>
        <p:spPr>
          <a:xfrm>
            <a:off x="1290091" y="6080290"/>
            <a:ext cx="1568855"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office location</a:t>
            </a:r>
          </a:p>
        </p:txBody>
      </p:sp>
      <p:sp>
        <p:nvSpPr>
          <p:cNvPr id="498" name="Text Placeholder 24"/>
          <p:cNvSpPr>
            <a:spLocks noGrp="1"/>
          </p:cNvSpPr>
          <p:nvPr>
            <p:ph type="body" sz="quarter" idx="71" hasCustomPrompt="1"/>
          </p:nvPr>
        </p:nvSpPr>
        <p:spPr>
          <a:xfrm>
            <a:off x="1290091" y="6302103"/>
            <a:ext cx="1568855"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496" name="Text Placeholder 25"/>
          <p:cNvSpPr>
            <a:spLocks noGrp="1"/>
          </p:cNvSpPr>
          <p:nvPr>
            <p:ph type="body" sz="quarter" idx="69" hasCustomPrompt="1"/>
          </p:nvPr>
        </p:nvSpPr>
        <p:spPr>
          <a:xfrm>
            <a:off x="512146" y="6523916"/>
            <a:ext cx="2346800"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sp>
        <p:nvSpPr>
          <p:cNvPr id="505" name="Text Placeholder 26"/>
          <p:cNvSpPr>
            <a:spLocks noGrp="1"/>
          </p:cNvSpPr>
          <p:nvPr>
            <p:ph type="body" sz="quarter" idx="77" hasCustomPrompt="1"/>
          </p:nvPr>
        </p:nvSpPr>
        <p:spPr>
          <a:xfrm>
            <a:off x="2949707" y="1409165"/>
            <a:ext cx="687185" cy="965540"/>
          </a:xfrm>
          <a:prstGeom prst="rect">
            <a:avLst/>
          </a:prstGeom>
        </p:spPr>
        <p:txBody>
          <a:bodyPr/>
          <a:lstStyle>
            <a:lvl1pPr marL="378237" indent="0">
              <a:buNone/>
              <a:defRPr sz="715">
                <a:latin typeface="Calibri" panose="020F0502020204030204" pitchFamily="34" charset="0"/>
              </a:defRPr>
            </a:lvl1pPr>
          </a:lstStyle>
          <a:p>
            <a:r>
              <a:rPr lang="en-US" dirty="0"/>
              <a:t>Picture</a:t>
            </a:r>
          </a:p>
        </p:txBody>
      </p:sp>
      <p:sp>
        <p:nvSpPr>
          <p:cNvPr id="101" name="Text Placeholder 27"/>
          <p:cNvSpPr>
            <a:spLocks noGrp="1"/>
          </p:cNvSpPr>
          <p:nvPr>
            <p:ph type="body" sz="quarter" idx="156" hasCustomPrompt="1"/>
          </p:nvPr>
        </p:nvSpPr>
        <p:spPr>
          <a:xfrm>
            <a:off x="3727652" y="1409165"/>
            <a:ext cx="1568855" cy="260957"/>
          </a:xfrm>
          <a:prstGeom prst="rect">
            <a:avLst/>
          </a:prstGeom>
        </p:spPr>
        <p:txBody>
          <a:bodyPr lIns="0" tIns="0" rIns="0" bIns="0" anchor="t" anchorCtr="0">
            <a:noAutofit/>
          </a:bodyPr>
          <a:lstStyle>
            <a:lvl1pPr marL="0" indent="0">
              <a:buNone/>
              <a:defRPr sz="1123">
                <a:solidFill>
                  <a:srgbClr val="003763"/>
                </a:solidFill>
                <a:latin typeface="Calibri" panose="020F0502020204030204" pitchFamily="34" charset="0"/>
              </a:defRPr>
            </a:lvl1pPr>
          </a:lstStyle>
          <a:p>
            <a:pPr lvl="0"/>
            <a:r>
              <a:rPr lang="en-US" sz="1327" dirty="0"/>
              <a:t>Click to add name</a:t>
            </a:r>
            <a:endParaRPr lang="en-US" dirty="0"/>
          </a:p>
        </p:txBody>
      </p:sp>
      <p:sp>
        <p:nvSpPr>
          <p:cNvPr id="501" name="Text Placeholder 28"/>
          <p:cNvSpPr>
            <a:spLocks noGrp="1"/>
          </p:cNvSpPr>
          <p:nvPr>
            <p:ph type="body" sz="quarter" idx="73" hasCustomPrompt="1"/>
          </p:nvPr>
        </p:nvSpPr>
        <p:spPr>
          <a:xfrm>
            <a:off x="3727652" y="1670122"/>
            <a:ext cx="1568855" cy="339244"/>
          </a:xfrm>
          <a:prstGeom prst="rect">
            <a:avLst/>
          </a:prstGeom>
        </p:spPr>
        <p:txBody>
          <a:bodyPr lIns="0" tIns="0" rIns="0" bIns="0">
            <a:noAutofit/>
          </a:bodyPr>
          <a:lstStyle>
            <a:lvl1pPr marL="0" indent="0">
              <a:buNone/>
              <a:defRPr sz="817">
                <a:latin typeface="Calibri" panose="020F0502020204030204" pitchFamily="34" charset="0"/>
              </a:defRPr>
            </a:lvl1pPr>
          </a:lstStyle>
          <a:p>
            <a:pPr lvl="0"/>
            <a:r>
              <a:rPr lang="en-US" dirty="0"/>
              <a:t>Click to add official title</a:t>
            </a:r>
          </a:p>
        </p:txBody>
      </p:sp>
      <p:sp>
        <p:nvSpPr>
          <p:cNvPr id="503" name="Text Placeholder 29"/>
          <p:cNvSpPr>
            <a:spLocks noGrp="1"/>
          </p:cNvSpPr>
          <p:nvPr>
            <p:ph type="body" sz="quarter" idx="75" hasCustomPrompt="1"/>
          </p:nvPr>
        </p:nvSpPr>
        <p:spPr>
          <a:xfrm>
            <a:off x="3727652" y="2009366"/>
            <a:ext cx="1568855" cy="221813"/>
          </a:xfrm>
          <a:prstGeom prst="rect">
            <a:avLst/>
          </a:prstGeom>
        </p:spPr>
        <p:txBody>
          <a:bodyPr lIns="0" tIns="0" rIns="0" bIns="0" anchor="b" anchorCtr="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office location</a:t>
            </a:r>
          </a:p>
        </p:txBody>
      </p:sp>
      <p:sp>
        <p:nvSpPr>
          <p:cNvPr id="506" name="Text Placeholder 30"/>
          <p:cNvSpPr>
            <a:spLocks noGrp="1"/>
          </p:cNvSpPr>
          <p:nvPr>
            <p:ph type="body" sz="quarter" idx="78" hasCustomPrompt="1"/>
          </p:nvPr>
        </p:nvSpPr>
        <p:spPr>
          <a:xfrm>
            <a:off x="3727652" y="2231179"/>
            <a:ext cx="1568855"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504" name="Text Placeholder 31"/>
          <p:cNvSpPr>
            <a:spLocks noGrp="1"/>
          </p:cNvSpPr>
          <p:nvPr>
            <p:ph type="body" sz="quarter" idx="76" hasCustomPrompt="1"/>
          </p:nvPr>
        </p:nvSpPr>
        <p:spPr>
          <a:xfrm>
            <a:off x="2949707" y="2452992"/>
            <a:ext cx="2346800"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sp>
        <p:nvSpPr>
          <p:cNvPr id="513" name="Text Placeholder 32"/>
          <p:cNvSpPr>
            <a:spLocks noGrp="1"/>
          </p:cNvSpPr>
          <p:nvPr>
            <p:ph type="body" sz="quarter" idx="84" hasCustomPrompt="1"/>
          </p:nvPr>
        </p:nvSpPr>
        <p:spPr>
          <a:xfrm>
            <a:off x="2949707" y="2766140"/>
            <a:ext cx="687185" cy="965540"/>
          </a:xfrm>
          <a:prstGeom prst="rect">
            <a:avLst/>
          </a:prstGeom>
        </p:spPr>
        <p:txBody>
          <a:bodyPr/>
          <a:lstStyle>
            <a:lvl1pPr marL="378237" indent="0">
              <a:buNone/>
              <a:defRPr sz="715">
                <a:latin typeface="Calibri" panose="020F0502020204030204" pitchFamily="34" charset="0"/>
              </a:defRPr>
            </a:lvl1pPr>
          </a:lstStyle>
          <a:p>
            <a:r>
              <a:rPr lang="en-US" dirty="0"/>
              <a:t>Picture</a:t>
            </a:r>
          </a:p>
        </p:txBody>
      </p:sp>
      <p:sp>
        <p:nvSpPr>
          <p:cNvPr id="508" name="Text Placeholder 33"/>
          <p:cNvSpPr>
            <a:spLocks noGrp="1"/>
          </p:cNvSpPr>
          <p:nvPr>
            <p:ph type="body" sz="quarter" idx="79" hasCustomPrompt="1"/>
          </p:nvPr>
        </p:nvSpPr>
        <p:spPr>
          <a:xfrm>
            <a:off x="3727652" y="2766140"/>
            <a:ext cx="1568855" cy="260957"/>
          </a:xfrm>
          <a:prstGeom prst="rect">
            <a:avLst/>
          </a:prstGeom>
        </p:spPr>
        <p:txBody>
          <a:bodyPr lIns="0" tIns="0" rIns="0" bIns="0" anchor="t" anchorCtr="0">
            <a:noAutofit/>
          </a:bodyPr>
          <a:lstStyle>
            <a:lvl1pPr marL="0" indent="0">
              <a:buNone/>
              <a:defRPr sz="1123">
                <a:solidFill>
                  <a:srgbClr val="003763"/>
                </a:solidFill>
                <a:latin typeface="Calibri" panose="020F0502020204030204" pitchFamily="34" charset="0"/>
              </a:defRPr>
            </a:lvl1pPr>
          </a:lstStyle>
          <a:p>
            <a:pPr lvl="0"/>
            <a:r>
              <a:rPr lang="en-US" sz="1327" dirty="0"/>
              <a:t>Click to add name</a:t>
            </a:r>
            <a:endParaRPr lang="en-US" dirty="0"/>
          </a:p>
        </p:txBody>
      </p:sp>
      <p:sp>
        <p:nvSpPr>
          <p:cNvPr id="509" name="Text Placeholder 34"/>
          <p:cNvSpPr>
            <a:spLocks noGrp="1"/>
          </p:cNvSpPr>
          <p:nvPr>
            <p:ph type="body" sz="quarter" idx="80" hasCustomPrompt="1"/>
          </p:nvPr>
        </p:nvSpPr>
        <p:spPr>
          <a:xfrm>
            <a:off x="3727652" y="3027097"/>
            <a:ext cx="1568855" cy="339244"/>
          </a:xfrm>
          <a:prstGeom prst="rect">
            <a:avLst/>
          </a:prstGeom>
        </p:spPr>
        <p:txBody>
          <a:bodyPr lIns="0" tIns="0" rIns="0" bIns="0">
            <a:noAutofit/>
          </a:bodyPr>
          <a:lstStyle>
            <a:lvl1pPr marL="0" indent="0">
              <a:buNone/>
              <a:defRPr sz="817">
                <a:latin typeface="Calibri" panose="020F0502020204030204" pitchFamily="34" charset="0"/>
              </a:defRPr>
            </a:lvl1pPr>
          </a:lstStyle>
          <a:p>
            <a:pPr lvl="0"/>
            <a:r>
              <a:rPr lang="en-US" dirty="0"/>
              <a:t>Click to add official title</a:t>
            </a:r>
          </a:p>
        </p:txBody>
      </p:sp>
      <p:sp>
        <p:nvSpPr>
          <p:cNvPr id="511" name="Text Placeholder 35"/>
          <p:cNvSpPr>
            <a:spLocks noGrp="1"/>
          </p:cNvSpPr>
          <p:nvPr>
            <p:ph type="body" sz="quarter" idx="82" hasCustomPrompt="1"/>
          </p:nvPr>
        </p:nvSpPr>
        <p:spPr>
          <a:xfrm>
            <a:off x="3727652" y="3366341"/>
            <a:ext cx="1568855" cy="221813"/>
          </a:xfrm>
          <a:prstGeom prst="rect">
            <a:avLst/>
          </a:prstGeom>
        </p:spPr>
        <p:txBody>
          <a:bodyPr lIns="0" tIns="0" rIns="0" bIns="0" anchor="b" anchorCtr="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office location</a:t>
            </a:r>
          </a:p>
        </p:txBody>
      </p:sp>
      <p:sp>
        <p:nvSpPr>
          <p:cNvPr id="514" name="Text Placeholder 36"/>
          <p:cNvSpPr>
            <a:spLocks noGrp="1"/>
          </p:cNvSpPr>
          <p:nvPr>
            <p:ph type="body" sz="quarter" idx="85" hasCustomPrompt="1"/>
          </p:nvPr>
        </p:nvSpPr>
        <p:spPr>
          <a:xfrm>
            <a:off x="3727652" y="3588154"/>
            <a:ext cx="1568855"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512" name="Text Placeholder 37"/>
          <p:cNvSpPr>
            <a:spLocks noGrp="1"/>
          </p:cNvSpPr>
          <p:nvPr>
            <p:ph type="body" sz="quarter" idx="83" hasCustomPrompt="1"/>
          </p:nvPr>
        </p:nvSpPr>
        <p:spPr>
          <a:xfrm>
            <a:off x="2949707" y="3809967"/>
            <a:ext cx="2346800"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sp>
        <p:nvSpPr>
          <p:cNvPr id="520" name="Text Placeholder 38"/>
          <p:cNvSpPr>
            <a:spLocks noGrp="1"/>
          </p:cNvSpPr>
          <p:nvPr>
            <p:ph type="body" sz="quarter" idx="91" hasCustomPrompt="1"/>
          </p:nvPr>
        </p:nvSpPr>
        <p:spPr>
          <a:xfrm>
            <a:off x="2949707" y="4123115"/>
            <a:ext cx="687185" cy="965540"/>
          </a:xfrm>
          <a:prstGeom prst="rect">
            <a:avLst/>
          </a:prstGeom>
        </p:spPr>
        <p:txBody>
          <a:bodyPr/>
          <a:lstStyle>
            <a:lvl1pPr marL="378237" indent="0">
              <a:buNone/>
              <a:defRPr sz="715">
                <a:latin typeface="Calibri" panose="020F0502020204030204" pitchFamily="34" charset="0"/>
              </a:defRPr>
            </a:lvl1pPr>
          </a:lstStyle>
          <a:p>
            <a:r>
              <a:rPr lang="en-US" dirty="0"/>
              <a:t>Picture</a:t>
            </a:r>
          </a:p>
        </p:txBody>
      </p:sp>
      <p:sp>
        <p:nvSpPr>
          <p:cNvPr id="515" name="Text Placeholder 39"/>
          <p:cNvSpPr>
            <a:spLocks noGrp="1"/>
          </p:cNvSpPr>
          <p:nvPr>
            <p:ph type="body" sz="quarter" idx="86" hasCustomPrompt="1"/>
          </p:nvPr>
        </p:nvSpPr>
        <p:spPr>
          <a:xfrm>
            <a:off x="3727652" y="4123115"/>
            <a:ext cx="1568855" cy="260957"/>
          </a:xfrm>
          <a:prstGeom prst="rect">
            <a:avLst/>
          </a:prstGeom>
        </p:spPr>
        <p:txBody>
          <a:bodyPr lIns="0" tIns="0" rIns="0" bIns="0" anchor="t" anchorCtr="0">
            <a:noAutofit/>
          </a:bodyPr>
          <a:lstStyle>
            <a:lvl1pPr marL="0" indent="0">
              <a:buNone/>
              <a:defRPr sz="1123">
                <a:solidFill>
                  <a:srgbClr val="003763"/>
                </a:solidFill>
                <a:latin typeface="Calibri" panose="020F0502020204030204" pitchFamily="34" charset="0"/>
              </a:defRPr>
            </a:lvl1pPr>
          </a:lstStyle>
          <a:p>
            <a:pPr lvl="0"/>
            <a:r>
              <a:rPr lang="en-US" sz="1327" dirty="0"/>
              <a:t>Click to add name</a:t>
            </a:r>
            <a:endParaRPr lang="en-US" dirty="0"/>
          </a:p>
        </p:txBody>
      </p:sp>
      <p:sp>
        <p:nvSpPr>
          <p:cNvPr id="516" name="Text Placeholder 40"/>
          <p:cNvSpPr>
            <a:spLocks noGrp="1"/>
          </p:cNvSpPr>
          <p:nvPr>
            <p:ph type="body" sz="quarter" idx="87" hasCustomPrompt="1"/>
          </p:nvPr>
        </p:nvSpPr>
        <p:spPr>
          <a:xfrm>
            <a:off x="3727652" y="4384071"/>
            <a:ext cx="1568855" cy="339244"/>
          </a:xfrm>
          <a:prstGeom prst="rect">
            <a:avLst/>
          </a:prstGeom>
        </p:spPr>
        <p:txBody>
          <a:bodyPr lIns="0" tIns="0" rIns="0" bIns="0">
            <a:noAutofit/>
          </a:bodyPr>
          <a:lstStyle>
            <a:lvl1pPr marL="0" indent="0">
              <a:buNone/>
              <a:defRPr sz="817">
                <a:latin typeface="Calibri" panose="020F0502020204030204" pitchFamily="34" charset="0"/>
              </a:defRPr>
            </a:lvl1pPr>
          </a:lstStyle>
          <a:p>
            <a:pPr lvl="0"/>
            <a:r>
              <a:rPr lang="en-US" dirty="0"/>
              <a:t>Click to add official title</a:t>
            </a:r>
          </a:p>
        </p:txBody>
      </p:sp>
      <p:sp>
        <p:nvSpPr>
          <p:cNvPr id="518" name="Text Placeholder 41"/>
          <p:cNvSpPr>
            <a:spLocks noGrp="1"/>
          </p:cNvSpPr>
          <p:nvPr>
            <p:ph type="body" sz="quarter" idx="89" hasCustomPrompt="1"/>
          </p:nvPr>
        </p:nvSpPr>
        <p:spPr>
          <a:xfrm>
            <a:off x="3727652" y="4723315"/>
            <a:ext cx="1568855" cy="221813"/>
          </a:xfrm>
          <a:prstGeom prst="rect">
            <a:avLst/>
          </a:prstGeom>
        </p:spPr>
        <p:txBody>
          <a:bodyPr lIns="0" tIns="0" rIns="0" bIns="0" anchor="b" anchorCtr="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office location</a:t>
            </a:r>
          </a:p>
        </p:txBody>
      </p:sp>
      <p:sp>
        <p:nvSpPr>
          <p:cNvPr id="521" name="Text Placeholder 42"/>
          <p:cNvSpPr>
            <a:spLocks noGrp="1"/>
          </p:cNvSpPr>
          <p:nvPr>
            <p:ph type="body" sz="quarter" idx="92" hasCustomPrompt="1"/>
          </p:nvPr>
        </p:nvSpPr>
        <p:spPr>
          <a:xfrm>
            <a:off x="3727652" y="4945128"/>
            <a:ext cx="1568855"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519" name="Text Placeholder 43"/>
          <p:cNvSpPr>
            <a:spLocks noGrp="1"/>
          </p:cNvSpPr>
          <p:nvPr>
            <p:ph type="body" sz="quarter" idx="90" hasCustomPrompt="1"/>
          </p:nvPr>
        </p:nvSpPr>
        <p:spPr>
          <a:xfrm>
            <a:off x="2949707" y="5166941"/>
            <a:ext cx="2346800"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sp>
        <p:nvSpPr>
          <p:cNvPr id="527" name="Text Placeholder 44"/>
          <p:cNvSpPr>
            <a:spLocks noGrp="1"/>
          </p:cNvSpPr>
          <p:nvPr>
            <p:ph type="body" sz="quarter" idx="98" hasCustomPrompt="1"/>
          </p:nvPr>
        </p:nvSpPr>
        <p:spPr>
          <a:xfrm>
            <a:off x="2949707" y="5480089"/>
            <a:ext cx="687185" cy="965540"/>
          </a:xfrm>
          <a:prstGeom prst="rect">
            <a:avLst/>
          </a:prstGeom>
        </p:spPr>
        <p:txBody>
          <a:bodyPr/>
          <a:lstStyle>
            <a:lvl1pPr marL="378237" indent="0">
              <a:buNone/>
              <a:defRPr sz="715">
                <a:latin typeface="Calibri" panose="020F0502020204030204" pitchFamily="34" charset="0"/>
              </a:defRPr>
            </a:lvl1pPr>
          </a:lstStyle>
          <a:p>
            <a:r>
              <a:rPr lang="en-US" dirty="0"/>
              <a:t>Picture</a:t>
            </a:r>
          </a:p>
        </p:txBody>
      </p:sp>
      <p:sp>
        <p:nvSpPr>
          <p:cNvPr id="522" name="Text Placeholder 45"/>
          <p:cNvSpPr>
            <a:spLocks noGrp="1"/>
          </p:cNvSpPr>
          <p:nvPr>
            <p:ph type="body" sz="quarter" idx="93" hasCustomPrompt="1"/>
          </p:nvPr>
        </p:nvSpPr>
        <p:spPr>
          <a:xfrm>
            <a:off x="3727652" y="5480089"/>
            <a:ext cx="1568855" cy="260957"/>
          </a:xfrm>
          <a:prstGeom prst="rect">
            <a:avLst/>
          </a:prstGeom>
        </p:spPr>
        <p:txBody>
          <a:bodyPr lIns="0" tIns="0" rIns="0" bIns="0" anchor="t" anchorCtr="0">
            <a:noAutofit/>
          </a:bodyPr>
          <a:lstStyle>
            <a:lvl1pPr marL="0" indent="0">
              <a:buNone/>
              <a:defRPr sz="1123">
                <a:solidFill>
                  <a:srgbClr val="003763"/>
                </a:solidFill>
                <a:latin typeface="Calibri" panose="020F0502020204030204" pitchFamily="34" charset="0"/>
              </a:defRPr>
            </a:lvl1pPr>
          </a:lstStyle>
          <a:p>
            <a:pPr lvl="0"/>
            <a:r>
              <a:rPr lang="en-US" sz="1327" dirty="0"/>
              <a:t>Click to add name</a:t>
            </a:r>
            <a:endParaRPr lang="en-US" dirty="0"/>
          </a:p>
        </p:txBody>
      </p:sp>
      <p:sp>
        <p:nvSpPr>
          <p:cNvPr id="523" name="Text Placeholder 46"/>
          <p:cNvSpPr>
            <a:spLocks noGrp="1"/>
          </p:cNvSpPr>
          <p:nvPr>
            <p:ph type="body" sz="quarter" idx="94" hasCustomPrompt="1"/>
          </p:nvPr>
        </p:nvSpPr>
        <p:spPr>
          <a:xfrm>
            <a:off x="3727652" y="5741046"/>
            <a:ext cx="1568855" cy="339244"/>
          </a:xfrm>
          <a:prstGeom prst="rect">
            <a:avLst/>
          </a:prstGeom>
        </p:spPr>
        <p:txBody>
          <a:bodyPr lIns="0" tIns="0" rIns="0" bIns="0">
            <a:noAutofit/>
          </a:bodyPr>
          <a:lstStyle>
            <a:lvl1pPr marL="0" indent="0">
              <a:buNone/>
              <a:defRPr sz="817">
                <a:latin typeface="Calibri" panose="020F0502020204030204" pitchFamily="34" charset="0"/>
              </a:defRPr>
            </a:lvl1pPr>
          </a:lstStyle>
          <a:p>
            <a:pPr lvl="0"/>
            <a:r>
              <a:rPr lang="en-US" dirty="0"/>
              <a:t>Click to add official title</a:t>
            </a:r>
          </a:p>
        </p:txBody>
      </p:sp>
      <p:sp>
        <p:nvSpPr>
          <p:cNvPr id="525" name="Text Placeholder 47"/>
          <p:cNvSpPr>
            <a:spLocks noGrp="1"/>
          </p:cNvSpPr>
          <p:nvPr>
            <p:ph type="body" sz="quarter" idx="96" hasCustomPrompt="1"/>
          </p:nvPr>
        </p:nvSpPr>
        <p:spPr>
          <a:xfrm>
            <a:off x="3727652" y="6080290"/>
            <a:ext cx="1568855"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office location</a:t>
            </a:r>
          </a:p>
        </p:txBody>
      </p:sp>
      <p:sp>
        <p:nvSpPr>
          <p:cNvPr id="528" name="Text Placeholder 48"/>
          <p:cNvSpPr>
            <a:spLocks noGrp="1"/>
          </p:cNvSpPr>
          <p:nvPr>
            <p:ph type="body" sz="quarter" idx="99" hasCustomPrompt="1"/>
          </p:nvPr>
        </p:nvSpPr>
        <p:spPr>
          <a:xfrm>
            <a:off x="3727652" y="6302103"/>
            <a:ext cx="1568855"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526" name="Text Placeholder 49"/>
          <p:cNvSpPr>
            <a:spLocks noGrp="1"/>
          </p:cNvSpPr>
          <p:nvPr>
            <p:ph type="body" sz="quarter" idx="97" hasCustomPrompt="1"/>
          </p:nvPr>
        </p:nvSpPr>
        <p:spPr>
          <a:xfrm>
            <a:off x="2949707" y="6523916"/>
            <a:ext cx="2346800"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sp>
        <p:nvSpPr>
          <p:cNvPr id="534" name="Text Placeholder 50"/>
          <p:cNvSpPr>
            <a:spLocks noGrp="1"/>
          </p:cNvSpPr>
          <p:nvPr>
            <p:ph type="body" sz="quarter" idx="105" hasCustomPrompt="1"/>
          </p:nvPr>
        </p:nvSpPr>
        <p:spPr>
          <a:xfrm>
            <a:off x="5387268" y="1409165"/>
            <a:ext cx="687185" cy="965540"/>
          </a:xfrm>
          <a:prstGeom prst="rect">
            <a:avLst/>
          </a:prstGeom>
        </p:spPr>
        <p:txBody>
          <a:bodyPr/>
          <a:lstStyle>
            <a:lvl1pPr marL="378237" indent="0">
              <a:buNone/>
              <a:defRPr sz="715">
                <a:latin typeface="Calibri" panose="020F0502020204030204" pitchFamily="34" charset="0"/>
              </a:defRPr>
            </a:lvl1pPr>
          </a:lstStyle>
          <a:p>
            <a:r>
              <a:rPr lang="en-US" dirty="0"/>
              <a:t>Picture</a:t>
            </a:r>
          </a:p>
        </p:txBody>
      </p:sp>
      <p:sp>
        <p:nvSpPr>
          <p:cNvPr id="529" name="Text Placeholder 51"/>
          <p:cNvSpPr>
            <a:spLocks noGrp="1"/>
          </p:cNvSpPr>
          <p:nvPr>
            <p:ph type="body" sz="quarter" idx="100" hasCustomPrompt="1"/>
          </p:nvPr>
        </p:nvSpPr>
        <p:spPr>
          <a:xfrm>
            <a:off x="6165213" y="1409165"/>
            <a:ext cx="1568855" cy="260957"/>
          </a:xfrm>
          <a:prstGeom prst="rect">
            <a:avLst/>
          </a:prstGeom>
        </p:spPr>
        <p:txBody>
          <a:bodyPr lIns="0" tIns="0" rIns="0" bIns="0" anchor="t" anchorCtr="0">
            <a:noAutofit/>
          </a:bodyPr>
          <a:lstStyle>
            <a:lvl1pPr marL="0" indent="0">
              <a:buNone/>
              <a:defRPr sz="1123">
                <a:solidFill>
                  <a:srgbClr val="003763"/>
                </a:solidFill>
                <a:latin typeface="Calibri" panose="020F0502020204030204" pitchFamily="34" charset="0"/>
              </a:defRPr>
            </a:lvl1pPr>
          </a:lstStyle>
          <a:p>
            <a:pPr lvl="0"/>
            <a:r>
              <a:rPr lang="en-US" sz="1327" dirty="0"/>
              <a:t>Click to add name</a:t>
            </a:r>
            <a:endParaRPr lang="en-US" dirty="0"/>
          </a:p>
        </p:txBody>
      </p:sp>
      <p:sp>
        <p:nvSpPr>
          <p:cNvPr id="530" name="Text Placeholder 52"/>
          <p:cNvSpPr>
            <a:spLocks noGrp="1"/>
          </p:cNvSpPr>
          <p:nvPr>
            <p:ph type="body" sz="quarter" idx="101" hasCustomPrompt="1"/>
          </p:nvPr>
        </p:nvSpPr>
        <p:spPr>
          <a:xfrm>
            <a:off x="6165213" y="1670122"/>
            <a:ext cx="1568855" cy="339244"/>
          </a:xfrm>
          <a:prstGeom prst="rect">
            <a:avLst/>
          </a:prstGeom>
        </p:spPr>
        <p:txBody>
          <a:bodyPr lIns="0" tIns="0" rIns="0" bIns="0">
            <a:noAutofit/>
          </a:bodyPr>
          <a:lstStyle>
            <a:lvl1pPr marL="0" indent="0">
              <a:buNone/>
              <a:defRPr sz="817">
                <a:latin typeface="Calibri" panose="020F0502020204030204" pitchFamily="34" charset="0"/>
              </a:defRPr>
            </a:lvl1pPr>
          </a:lstStyle>
          <a:p>
            <a:pPr lvl="0"/>
            <a:r>
              <a:rPr lang="en-US" dirty="0"/>
              <a:t>Click to add official title</a:t>
            </a:r>
          </a:p>
        </p:txBody>
      </p:sp>
      <p:sp>
        <p:nvSpPr>
          <p:cNvPr id="532" name="Text Placeholder 53"/>
          <p:cNvSpPr>
            <a:spLocks noGrp="1"/>
          </p:cNvSpPr>
          <p:nvPr>
            <p:ph type="body" sz="quarter" idx="103" hasCustomPrompt="1"/>
          </p:nvPr>
        </p:nvSpPr>
        <p:spPr>
          <a:xfrm>
            <a:off x="6165213" y="2009366"/>
            <a:ext cx="1568855" cy="221813"/>
          </a:xfrm>
          <a:prstGeom prst="rect">
            <a:avLst/>
          </a:prstGeom>
        </p:spPr>
        <p:txBody>
          <a:bodyPr lIns="0" tIns="0" rIns="0" bIns="0" anchor="b" anchorCtr="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office location</a:t>
            </a:r>
          </a:p>
        </p:txBody>
      </p:sp>
      <p:sp>
        <p:nvSpPr>
          <p:cNvPr id="535" name="Text Placeholder 54"/>
          <p:cNvSpPr>
            <a:spLocks noGrp="1"/>
          </p:cNvSpPr>
          <p:nvPr>
            <p:ph type="body" sz="quarter" idx="106" hasCustomPrompt="1"/>
          </p:nvPr>
        </p:nvSpPr>
        <p:spPr>
          <a:xfrm>
            <a:off x="6165213" y="2231179"/>
            <a:ext cx="1568855"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533" name="Text Placeholder 55"/>
          <p:cNvSpPr>
            <a:spLocks noGrp="1"/>
          </p:cNvSpPr>
          <p:nvPr>
            <p:ph type="body" sz="quarter" idx="104" hasCustomPrompt="1"/>
          </p:nvPr>
        </p:nvSpPr>
        <p:spPr>
          <a:xfrm>
            <a:off x="5387268" y="2452992"/>
            <a:ext cx="2346800"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sp>
        <p:nvSpPr>
          <p:cNvPr id="542" name="Text Placeholder 56"/>
          <p:cNvSpPr>
            <a:spLocks noGrp="1"/>
          </p:cNvSpPr>
          <p:nvPr>
            <p:ph type="body" sz="quarter" idx="112" hasCustomPrompt="1"/>
          </p:nvPr>
        </p:nvSpPr>
        <p:spPr>
          <a:xfrm>
            <a:off x="5387268" y="2766140"/>
            <a:ext cx="687185" cy="965540"/>
          </a:xfrm>
          <a:prstGeom prst="rect">
            <a:avLst/>
          </a:prstGeom>
        </p:spPr>
        <p:txBody>
          <a:bodyPr/>
          <a:lstStyle>
            <a:lvl1pPr marL="378237" indent="0">
              <a:buNone/>
              <a:defRPr sz="715">
                <a:latin typeface="Calibri" panose="020F0502020204030204" pitchFamily="34" charset="0"/>
              </a:defRPr>
            </a:lvl1pPr>
          </a:lstStyle>
          <a:p>
            <a:r>
              <a:rPr lang="en-US" dirty="0"/>
              <a:t>Picture</a:t>
            </a:r>
          </a:p>
        </p:txBody>
      </p:sp>
      <p:sp>
        <p:nvSpPr>
          <p:cNvPr id="537" name="Text Placeholder 57"/>
          <p:cNvSpPr>
            <a:spLocks noGrp="1"/>
          </p:cNvSpPr>
          <p:nvPr>
            <p:ph type="body" sz="quarter" idx="107" hasCustomPrompt="1"/>
          </p:nvPr>
        </p:nvSpPr>
        <p:spPr>
          <a:xfrm>
            <a:off x="6165213" y="2766140"/>
            <a:ext cx="1568855" cy="260957"/>
          </a:xfrm>
          <a:prstGeom prst="rect">
            <a:avLst/>
          </a:prstGeom>
        </p:spPr>
        <p:txBody>
          <a:bodyPr lIns="0" tIns="0" rIns="0" bIns="0" anchor="t" anchorCtr="0">
            <a:noAutofit/>
          </a:bodyPr>
          <a:lstStyle>
            <a:lvl1pPr marL="0" indent="0">
              <a:buNone/>
              <a:defRPr sz="1123">
                <a:solidFill>
                  <a:srgbClr val="003763"/>
                </a:solidFill>
                <a:latin typeface="Calibri" panose="020F0502020204030204" pitchFamily="34" charset="0"/>
              </a:defRPr>
            </a:lvl1pPr>
          </a:lstStyle>
          <a:p>
            <a:pPr lvl="0"/>
            <a:r>
              <a:rPr lang="en-US" sz="1327" dirty="0"/>
              <a:t>Click to add name</a:t>
            </a:r>
            <a:endParaRPr lang="en-US" dirty="0"/>
          </a:p>
        </p:txBody>
      </p:sp>
      <p:sp>
        <p:nvSpPr>
          <p:cNvPr id="538" name="Text Placeholder 58"/>
          <p:cNvSpPr>
            <a:spLocks noGrp="1"/>
          </p:cNvSpPr>
          <p:nvPr>
            <p:ph type="body" sz="quarter" idx="108" hasCustomPrompt="1"/>
          </p:nvPr>
        </p:nvSpPr>
        <p:spPr>
          <a:xfrm>
            <a:off x="6165213" y="3027097"/>
            <a:ext cx="1568855" cy="339244"/>
          </a:xfrm>
          <a:prstGeom prst="rect">
            <a:avLst/>
          </a:prstGeom>
        </p:spPr>
        <p:txBody>
          <a:bodyPr lIns="0" tIns="0" rIns="0" bIns="0">
            <a:noAutofit/>
          </a:bodyPr>
          <a:lstStyle>
            <a:lvl1pPr marL="0" indent="0">
              <a:buNone/>
              <a:defRPr sz="817">
                <a:latin typeface="Calibri" panose="020F0502020204030204" pitchFamily="34" charset="0"/>
              </a:defRPr>
            </a:lvl1pPr>
          </a:lstStyle>
          <a:p>
            <a:pPr lvl="0"/>
            <a:r>
              <a:rPr lang="en-US" dirty="0"/>
              <a:t>Click to add official title</a:t>
            </a:r>
          </a:p>
        </p:txBody>
      </p:sp>
      <p:sp>
        <p:nvSpPr>
          <p:cNvPr id="540" name="Text Placeholder 59"/>
          <p:cNvSpPr>
            <a:spLocks noGrp="1"/>
          </p:cNvSpPr>
          <p:nvPr>
            <p:ph type="body" sz="quarter" idx="110" hasCustomPrompt="1"/>
          </p:nvPr>
        </p:nvSpPr>
        <p:spPr>
          <a:xfrm>
            <a:off x="6165213" y="3366341"/>
            <a:ext cx="1568855" cy="221813"/>
          </a:xfrm>
          <a:prstGeom prst="rect">
            <a:avLst/>
          </a:prstGeom>
        </p:spPr>
        <p:txBody>
          <a:bodyPr lIns="0" tIns="0" rIns="0" bIns="0" anchor="b" anchorCtr="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office location</a:t>
            </a:r>
          </a:p>
        </p:txBody>
      </p:sp>
      <p:sp>
        <p:nvSpPr>
          <p:cNvPr id="543" name="Text Placeholder 60"/>
          <p:cNvSpPr>
            <a:spLocks noGrp="1"/>
          </p:cNvSpPr>
          <p:nvPr>
            <p:ph type="body" sz="quarter" idx="113" hasCustomPrompt="1"/>
          </p:nvPr>
        </p:nvSpPr>
        <p:spPr>
          <a:xfrm>
            <a:off x="6165213" y="3588154"/>
            <a:ext cx="1568855"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541" name="Text Placeholder 61"/>
          <p:cNvSpPr>
            <a:spLocks noGrp="1"/>
          </p:cNvSpPr>
          <p:nvPr>
            <p:ph type="body" sz="quarter" idx="111" hasCustomPrompt="1"/>
          </p:nvPr>
        </p:nvSpPr>
        <p:spPr>
          <a:xfrm>
            <a:off x="5387268" y="3809967"/>
            <a:ext cx="2346800"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sp>
        <p:nvSpPr>
          <p:cNvPr id="549" name="Text Placeholder 62"/>
          <p:cNvSpPr>
            <a:spLocks noGrp="1"/>
          </p:cNvSpPr>
          <p:nvPr>
            <p:ph type="body" sz="quarter" idx="119" hasCustomPrompt="1"/>
          </p:nvPr>
        </p:nvSpPr>
        <p:spPr>
          <a:xfrm>
            <a:off x="5387268" y="4123115"/>
            <a:ext cx="687185" cy="965540"/>
          </a:xfrm>
          <a:prstGeom prst="rect">
            <a:avLst/>
          </a:prstGeom>
        </p:spPr>
        <p:txBody>
          <a:bodyPr/>
          <a:lstStyle>
            <a:lvl1pPr marL="378237" indent="0">
              <a:buNone/>
              <a:defRPr sz="715">
                <a:latin typeface="Calibri" panose="020F0502020204030204" pitchFamily="34" charset="0"/>
              </a:defRPr>
            </a:lvl1pPr>
          </a:lstStyle>
          <a:p>
            <a:r>
              <a:rPr lang="en-US" dirty="0"/>
              <a:t>Picture</a:t>
            </a:r>
          </a:p>
        </p:txBody>
      </p:sp>
      <p:sp>
        <p:nvSpPr>
          <p:cNvPr id="544" name="Text Placeholder 63"/>
          <p:cNvSpPr>
            <a:spLocks noGrp="1"/>
          </p:cNvSpPr>
          <p:nvPr>
            <p:ph type="body" sz="quarter" idx="114" hasCustomPrompt="1"/>
          </p:nvPr>
        </p:nvSpPr>
        <p:spPr>
          <a:xfrm>
            <a:off x="6165213" y="4123115"/>
            <a:ext cx="1568855" cy="260957"/>
          </a:xfrm>
          <a:prstGeom prst="rect">
            <a:avLst/>
          </a:prstGeom>
        </p:spPr>
        <p:txBody>
          <a:bodyPr lIns="0" tIns="0" rIns="0" bIns="0" anchor="t" anchorCtr="0">
            <a:noAutofit/>
          </a:bodyPr>
          <a:lstStyle>
            <a:lvl1pPr marL="0" indent="0">
              <a:buNone/>
              <a:defRPr sz="1123">
                <a:solidFill>
                  <a:srgbClr val="003763"/>
                </a:solidFill>
                <a:latin typeface="Calibri" panose="020F0502020204030204" pitchFamily="34" charset="0"/>
              </a:defRPr>
            </a:lvl1pPr>
          </a:lstStyle>
          <a:p>
            <a:pPr lvl="0"/>
            <a:r>
              <a:rPr lang="en-US" sz="1327" dirty="0"/>
              <a:t>Click to add name</a:t>
            </a:r>
            <a:endParaRPr lang="en-US" dirty="0"/>
          </a:p>
        </p:txBody>
      </p:sp>
      <p:sp>
        <p:nvSpPr>
          <p:cNvPr id="545" name="Text Placeholder 64"/>
          <p:cNvSpPr>
            <a:spLocks noGrp="1"/>
          </p:cNvSpPr>
          <p:nvPr>
            <p:ph type="body" sz="quarter" idx="115" hasCustomPrompt="1"/>
          </p:nvPr>
        </p:nvSpPr>
        <p:spPr>
          <a:xfrm>
            <a:off x="6165213" y="4384071"/>
            <a:ext cx="1568855" cy="339244"/>
          </a:xfrm>
          <a:prstGeom prst="rect">
            <a:avLst/>
          </a:prstGeom>
        </p:spPr>
        <p:txBody>
          <a:bodyPr lIns="0" tIns="0" rIns="0" bIns="0">
            <a:noAutofit/>
          </a:bodyPr>
          <a:lstStyle>
            <a:lvl1pPr marL="0" indent="0">
              <a:buNone/>
              <a:defRPr sz="817">
                <a:latin typeface="Calibri" panose="020F0502020204030204" pitchFamily="34" charset="0"/>
              </a:defRPr>
            </a:lvl1pPr>
          </a:lstStyle>
          <a:p>
            <a:pPr lvl="0"/>
            <a:r>
              <a:rPr lang="en-US" dirty="0"/>
              <a:t>Click to add official title</a:t>
            </a:r>
          </a:p>
        </p:txBody>
      </p:sp>
      <p:sp>
        <p:nvSpPr>
          <p:cNvPr id="547" name="Text Placeholder 65"/>
          <p:cNvSpPr>
            <a:spLocks noGrp="1"/>
          </p:cNvSpPr>
          <p:nvPr>
            <p:ph type="body" sz="quarter" idx="117" hasCustomPrompt="1"/>
          </p:nvPr>
        </p:nvSpPr>
        <p:spPr>
          <a:xfrm>
            <a:off x="6165213" y="4723315"/>
            <a:ext cx="1568855" cy="221813"/>
          </a:xfrm>
          <a:prstGeom prst="rect">
            <a:avLst/>
          </a:prstGeom>
        </p:spPr>
        <p:txBody>
          <a:bodyPr lIns="0" tIns="0" rIns="0" bIns="0" anchor="b" anchorCtr="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office location</a:t>
            </a:r>
          </a:p>
        </p:txBody>
      </p:sp>
      <p:sp>
        <p:nvSpPr>
          <p:cNvPr id="550" name="Text Placeholder 66"/>
          <p:cNvSpPr>
            <a:spLocks noGrp="1"/>
          </p:cNvSpPr>
          <p:nvPr>
            <p:ph type="body" sz="quarter" idx="120" hasCustomPrompt="1"/>
          </p:nvPr>
        </p:nvSpPr>
        <p:spPr>
          <a:xfrm>
            <a:off x="6165213" y="4945128"/>
            <a:ext cx="1568855"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548" name="Text Placeholder 67"/>
          <p:cNvSpPr>
            <a:spLocks noGrp="1"/>
          </p:cNvSpPr>
          <p:nvPr>
            <p:ph type="body" sz="quarter" idx="118" hasCustomPrompt="1"/>
          </p:nvPr>
        </p:nvSpPr>
        <p:spPr>
          <a:xfrm>
            <a:off x="5387268" y="5166941"/>
            <a:ext cx="2346800"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sp>
        <p:nvSpPr>
          <p:cNvPr id="556" name="Text Placeholder 68"/>
          <p:cNvSpPr>
            <a:spLocks noGrp="1"/>
          </p:cNvSpPr>
          <p:nvPr>
            <p:ph type="body" sz="quarter" idx="126" hasCustomPrompt="1"/>
          </p:nvPr>
        </p:nvSpPr>
        <p:spPr>
          <a:xfrm>
            <a:off x="5387268" y="5480089"/>
            <a:ext cx="687185" cy="965540"/>
          </a:xfrm>
          <a:prstGeom prst="rect">
            <a:avLst/>
          </a:prstGeom>
        </p:spPr>
        <p:txBody>
          <a:bodyPr/>
          <a:lstStyle>
            <a:lvl1pPr marL="378237" indent="0">
              <a:buNone/>
              <a:defRPr sz="715">
                <a:latin typeface="Calibri" panose="020F0502020204030204" pitchFamily="34" charset="0"/>
              </a:defRPr>
            </a:lvl1pPr>
          </a:lstStyle>
          <a:p>
            <a:r>
              <a:rPr lang="en-US" dirty="0"/>
              <a:t>Picture</a:t>
            </a:r>
          </a:p>
        </p:txBody>
      </p:sp>
      <p:sp>
        <p:nvSpPr>
          <p:cNvPr id="551" name="Text Placeholder 69"/>
          <p:cNvSpPr>
            <a:spLocks noGrp="1"/>
          </p:cNvSpPr>
          <p:nvPr>
            <p:ph type="body" sz="quarter" idx="121" hasCustomPrompt="1"/>
          </p:nvPr>
        </p:nvSpPr>
        <p:spPr>
          <a:xfrm>
            <a:off x="6165213" y="5480089"/>
            <a:ext cx="1568855" cy="260957"/>
          </a:xfrm>
          <a:prstGeom prst="rect">
            <a:avLst/>
          </a:prstGeom>
        </p:spPr>
        <p:txBody>
          <a:bodyPr lIns="0" tIns="0" rIns="0" bIns="0" anchor="t" anchorCtr="0">
            <a:noAutofit/>
          </a:bodyPr>
          <a:lstStyle>
            <a:lvl1pPr marL="0" indent="0">
              <a:buNone/>
              <a:defRPr sz="1123">
                <a:solidFill>
                  <a:srgbClr val="003763"/>
                </a:solidFill>
                <a:latin typeface="Calibri" panose="020F0502020204030204" pitchFamily="34" charset="0"/>
              </a:defRPr>
            </a:lvl1pPr>
          </a:lstStyle>
          <a:p>
            <a:pPr lvl="0"/>
            <a:r>
              <a:rPr lang="en-US" sz="1327" dirty="0"/>
              <a:t>Click to add name</a:t>
            </a:r>
            <a:endParaRPr lang="en-US" dirty="0"/>
          </a:p>
        </p:txBody>
      </p:sp>
      <p:sp>
        <p:nvSpPr>
          <p:cNvPr id="552" name="Text Placeholder 70"/>
          <p:cNvSpPr>
            <a:spLocks noGrp="1"/>
          </p:cNvSpPr>
          <p:nvPr>
            <p:ph type="body" sz="quarter" idx="122" hasCustomPrompt="1"/>
          </p:nvPr>
        </p:nvSpPr>
        <p:spPr>
          <a:xfrm>
            <a:off x="6165213" y="5741046"/>
            <a:ext cx="1568855" cy="339244"/>
          </a:xfrm>
          <a:prstGeom prst="rect">
            <a:avLst/>
          </a:prstGeom>
        </p:spPr>
        <p:txBody>
          <a:bodyPr lIns="0" tIns="0" rIns="0" bIns="0">
            <a:noAutofit/>
          </a:bodyPr>
          <a:lstStyle>
            <a:lvl1pPr marL="0" indent="0">
              <a:buNone/>
              <a:defRPr sz="817">
                <a:latin typeface="Calibri" panose="020F0502020204030204" pitchFamily="34" charset="0"/>
              </a:defRPr>
            </a:lvl1pPr>
          </a:lstStyle>
          <a:p>
            <a:pPr lvl="0"/>
            <a:r>
              <a:rPr lang="en-US" dirty="0"/>
              <a:t>Click to add official title</a:t>
            </a:r>
          </a:p>
        </p:txBody>
      </p:sp>
      <p:sp>
        <p:nvSpPr>
          <p:cNvPr id="554" name="Text Placeholder 71"/>
          <p:cNvSpPr>
            <a:spLocks noGrp="1"/>
          </p:cNvSpPr>
          <p:nvPr>
            <p:ph type="body" sz="quarter" idx="124" hasCustomPrompt="1"/>
          </p:nvPr>
        </p:nvSpPr>
        <p:spPr>
          <a:xfrm>
            <a:off x="6165213" y="6080290"/>
            <a:ext cx="1568855"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office location</a:t>
            </a:r>
          </a:p>
        </p:txBody>
      </p:sp>
      <p:sp>
        <p:nvSpPr>
          <p:cNvPr id="557" name="Text Placeholder 72"/>
          <p:cNvSpPr>
            <a:spLocks noGrp="1"/>
          </p:cNvSpPr>
          <p:nvPr>
            <p:ph type="body" sz="quarter" idx="127" hasCustomPrompt="1"/>
          </p:nvPr>
        </p:nvSpPr>
        <p:spPr>
          <a:xfrm>
            <a:off x="6165213" y="6302103"/>
            <a:ext cx="1568855"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555" name="Text Placeholder 73"/>
          <p:cNvSpPr>
            <a:spLocks noGrp="1"/>
          </p:cNvSpPr>
          <p:nvPr>
            <p:ph type="body" sz="quarter" idx="125" hasCustomPrompt="1"/>
          </p:nvPr>
        </p:nvSpPr>
        <p:spPr>
          <a:xfrm>
            <a:off x="5387268" y="6523916"/>
            <a:ext cx="2346800"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sp>
        <p:nvSpPr>
          <p:cNvPr id="592" name="Text Placeholder 74"/>
          <p:cNvSpPr>
            <a:spLocks noGrp="1"/>
          </p:cNvSpPr>
          <p:nvPr>
            <p:ph type="body" sz="quarter" idx="133" hasCustomPrompt="1"/>
          </p:nvPr>
        </p:nvSpPr>
        <p:spPr>
          <a:xfrm>
            <a:off x="7824828" y="1409165"/>
            <a:ext cx="687185" cy="965540"/>
          </a:xfrm>
          <a:prstGeom prst="rect">
            <a:avLst/>
          </a:prstGeom>
        </p:spPr>
        <p:txBody>
          <a:bodyPr/>
          <a:lstStyle>
            <a:lvl1pPr marL="378237" indent="0">
              <a:buNone/>
              <a:defRPr sz="715">
                <a:latin typeface="Calibri" panose="020F0502020204030204" pitchFamily="34" charset="0"/>
              </a:defRPr>
            </a:lvl1pPr>
          </a:lstStyle>
          <a:p>
            <a:r>
              <a:rPr lang="en-US" dirty="0"/>
              <a:t>Picture</a:t>
            </a:r>
          </a:p>
        </p:txBody>
      </p:sp>
      <p:sp>
        <p:nvSpPr>
          <p:cNvPr id="587" name="Text Placeholder 75"/>
          <p:cNvSpPr>
            <a:spLocks noGrp="1"/>
          </p:cNvSpPr>
          <p:nvPr>
            <p:ph type="body" sz="quarter" idx="128" hasCustomPrompt="1"/>
          </p:nvPr>
        </p:nvSpPr>
        <p:spPr>
          <a:xfrm>
            <a:off x="8602773" y="1409165"/>
            <a:ext cx="1568855" cy="260957"/>
          </a:xfrm>
          <a:prstGeom prst="rect">
            <a:avLst/>
          </a:prstGeom>
        </p:spPr>
        <p:txBody>
          <a:bodyPr lIns="0" tIns="0" rIns="0" bIns="0" anchor="t" anchorCtr="0">
            <a:noAutofit/>
          </a:bodyPr>
          <a:lstStyle>
            <a:lvl1pPr marL="0" indent="0">
              <a:buNone/>
              <a:defRPr sz="1123">
                <a:solidFill>
                  <a:srgbClr val="003763"/>
                </a:solidFill>
                <a:latin typeface="Calibri" panose="020F0502020204030204" pitchFamily="34" charset="0"/>
              </a:defRPr>
            </a:lvl1pPr>
          </a:lstStyle>
          <a:p>
            <a:pPr lvl="0"/>
            <a:r>
              <a:rPr lang="en-US" sz="1327" dirty="0"/>
              <a:t>Click to add name</a:t>
            </a:r>
            <a:endParaRPr lang="en-US" dirty="0"/>
          </a:p>
        </p:txBody>
      </p:sp>
      <p:sp>
        <p:nvSpPr>
          <p:cNvPr id="588" name="Text Placeholder 76"/>
          <p:cNvSpPr>
            <a:spLocks noGrp="1"/>
          </p:cNvSpPr>
          <p:nvPr>
            <p:ph type="body" sz="quarter" idx="129" hasCustomPrompt="1"/>
          </p:nvPr>
        </p:nvSpPr>
        <p:spPr>
          <a:xfrm>
            <a:off x="8602773" y="1670122"/>
            <a:ext cx="1568855" cy="339244"/>
          </a:xfrm>
          <a:prstGeom prst="rect">
            <a:avLst/>
          </a:prstGeom>
        </p:spPr>
        <p:txBody>
          <a:bodyPr lIns="0" tIns="0" rIns="0" bIns="0">
            <a:noAutofit/>
          </a:bodyPr>
          <a:lstStyle>
            <a:lvl1pPr marL="0" indent="0">
              <a:buNone/>
              <a:defRPr sz="817">
                <a:latin typeface="Calibri" panose="020F0502020204030204" pitchFamily="34" charset="0"/>
              </a:defRPr>
            </a:lvl1pPr>
          </a:lstStyle>
          <a:p>
            <a:pPr lvl="0"/>
            <a:r>
              <a:rPr lang="en-US" dirty="0"/>
              <a:t>Click to add official title</a:t>
            </a:r>
          </a:p>
        </p:txBody>
      </p:sp>
      <p:sp>
        <p:nvSpPr>
          <p:cNvPr id="590" name="Text Placeholder 77"/>
          <p:cNvSpPr>
            <a:spLocks noGrp="1"/>
          </p:cNvSpPr>
          <p:nvPr>
            <p:ph type="body" sz="quarter" idx="131" hasCustomPrompt="1"/>
          </p:nvPr>
        </p:nvSpPr>
        <p:spPr>
          <a:xfrm>
            <a:off x="8602773" y="2009366"/>
            <a:ext cx="1568855" cy="221813"/>
          </a:xfrm>
          <a:prstGeom prst="rect">
            <a:avLst/>
          </a:prstGeom>
        </p:spPr>
        <p:txBody>
          <a:bodyPr lIns="0" tIns="0" rIns="0" bIns="0" anchor="b" anchorCtr="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office location</a:t>
            </a:r>
          </a:p>
        </p:txBody>
      </p:sp>
      <p:sp>
        <p:nvSpPr>
          <p:cNvPr id="593" name="Text Placeholder 78"/>
          <p:cNvSpPr>
            <a:spLocks noGrp="1"/>
          </p:cNvSpPr>
          <p:nvPr>
            <p:ph type="body" sz="quarter" idx="134" hasCustomPrompt="1"/>
          </p:nvPr>
        </p:nvSpPr>
        <p:spPr>
          <a:xfrm>
            <a:off x="8602773" y="2231179"/>
            <a:ext cx="1568855"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591" name="Text Placeholder 79"/>
          <p:cNvSpPr>
            <a:spLocks noGrp="1"/>
          </p:cNvSpPr>
          <p:nvPr>
            <p:ph type="body" sz="quarter" idx="132" hasCustomPrompt="1"/>
          </p:nvPr>
        </p:nvSpPr>
        <p:spPr>
          <a:xfrm>
            <a:off x="7824828" y="2452991"/>
            <a:ext cx="2346800"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sp>
        <p:nvSpPr>
          <p:cNvPr id="600" name="Text Placeholder 80"/>
          <p:cNvSpPr>
            <a:spLocks noGrp="1"/>
          </p:cNvSpPr>
          <p:nvPr>
            <p:ph type="body" sz="quarter" idx="140" hasCustomPrompt="1"/>
          </p:nvPr>
        </p:nvSpPr>
        <p:spPr>
          <a:xfrm>
            <a:off x="7824828" y="2766140"/>
            <a:ext cx="687185" cy="965540"/>
          </a:xfrm>
          <a:prstGeom prst="rect">
            <a:avLst/>
          </a:prstGeom>
        </p:spPr>
        <p:txBody>
          <a:bodyPr/>
          <a:lstStyle>
            <a:lvl1pPr marL="378237" indent="0">
              <a:buNone/>
              <a:defRPr sz="715">
                <a:latin typeface="Calibri" panose="020F0502020204030204" pitchFamily="34" charset="0"/>
              </a:defRPr>
            </a:lvl1pPr>
          </a:lstStyle>
          <a:p>
            <a:r>
              <a:rPr lang="en-US" dirty="0"/>
              <a:t>Picture</a:t>
            </a:r>
          </a:p>
        </p:txBody>
      </p:sp>
      <p:sp>
        <p:nvSpPr>
          <p:cNvPr id="595" name="Text Placeholder 81"/>
          <p:cNvSpPr>
            <a:spLocks noGrp="1"/>
          </p:cNvSpPr>
          <p:nvPr>
            <p:ph type="body" sz="quarter" idx="135" hasCustomPrompt="1"/>
          </p:nvPr>
        </p:nvSpPr>
        <p:spPr>
          <a:xfrm>
            <a:off x="8602773" y="2766140"/>
            <a:ext cx="1568855" cy="260957"/>
          </a:xfrm>
          <a:prstGeom prst="rect">
            <a:avLst/>
          </a:prstGeom>
        </p:spPr>
        <p:txBody>
          <a:bodyPr lIns="0" tIns="0" rIns="0" bIns="0" anchor="t" anchorCtr="0">
            <a:noAutofit/>
          </a:bodyPr>
          <a:lstStyle>
            <a:lvl1pPr marL="0" indent="0">
              <a:buNone/>
              <a:defRPr sz="1123">
                <a:solidFill>
                  <a:srgbClr val="003763"/>
                </a:solidFill>
                <a:latin typeface="Calibri" panose="020F0502020204030204" pitchFamily="34" charset="0"/>
              </a:defRPr>
            </a:lvl1pPr>
          </a:lstStyle>
          <a:p>
            <a:pPr lvl="0"/>
            <a:r>
              <a:rPr lang="en-US" sz="1327" dirty="0"/>
              <a:t>Click to add name</a:t>
            </a:r>
            <a:endParaRPr lang="en-US" dirty="0"/>
          </a:p>
        </p:txBody>
      </p:sp>
      <p:sp>
        <p:nvSpPr>
          <p:cNvPr id="596" name="Text Placeholder 82"/>
          <p:cNvSpPr>
            <a:spLocks noGrp="1"/>
          </p:cNvSpPr>
          <p:nvPr>
            <p:ph type="body" sz="quarter" idx="136" hasCustomPrompt="1"/>
          </p:nvPr>
        </p:nvSpPr>
        <p:spPr>
          <a:xfrm>
            <a:off x="8602773" y="3027097"/>
            <a:ext cx="1568855" cy="339244"/>
          </a:xfrm>
          <a:prstGeom prst="rect">
            <a:avLst/>
          </a:prstGeom>
        </p:spPr>
        <p:txBody>
          <a:bodyPr lIns="0" tIns="0" rIns="0" bIns="0">
            <a:noAutofit/>
          </a:bodyPr>
          <a:lstStyle>
            <a:lvl1pPr marL="0" indent="0">
              <a:buNone/>
              <a:defRPr sz="817">
                <a:latin typeface="Calibri" panose="020F0502020204030204" pitchFamily="34" charset="0"/>
              </a:defRPr>
            </a:lvl1pPr>
          </a:lstStyle>
          <a:p>
            <a:pPr lvl="0"/>
            <a:r>
              <a:rPr lang="en-US" dirty="0"/>
              <a:t>Click to add official title</a:t>
            </a:r>
          </a:p>
        </p:txBody>
      </p:sp>
      <p:sp>
        <p:nvSpPr>
          <p:cNvPr id="598" name="Text Placeholder 83"/>
          <p:cNvSpPr>
            <a:spLocks noGrp="1"/>
          </p:cNvSpPr>
          <p:nvPr>
            <p:ph type="body" sz="quarter" idx="138" hasCustomPrompt="1"/>
          </p:nvPr>
        </p:nvSpPr>
        <p:spPr>
          <a:xfrm>
            <a:off x="8602773" y="3366341"/>
            <a:ext cx="1568855" cy="221813"/>
          </a:xfrm>
          <a:prstGeom prst="rect">
            <a:avLst/>
          </a:prstGeom>
        </p:spPr>
        <p:txBody>
          <a:bodyPr lIns="0" tIns="0" rIns="0" bIns="0" anchor="b" anchorCtr="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office location</a:t>
            </a:r>
          </a:p>
        </p:txBody>
      </p:sp>
      <p:sp>
        <p:nvSpPr>
          <p:cNvPr id="601" name="Text Placeholder 84"/>
          <p:cNvSpPr>
            <a:spLocks noGrp="1"/>
          </p:cNvSpPr>
          <p:nvPr>
            <p:ph type="body" sz="quarter" idx="141" hasCustomPrompt="1"/>
          </p:nvPr>
        </p:nvSpPr>
        <p:spPr>
          <a:xfrm>
            <a:off x="8602773" y="3588154"/>
            <a:ext cx="1568855"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599" name="Text Placeholder 85"/>
          <p:cNvSpPr>
            <a:spLocks noGrp="1"/>
          </p:cNvSpPr>
          <p:nvPr>
            <p:ph type="body" sz="quarter" idx="139" hasCustomPrompt="1"/>
          </p:nvPr>
        </p:nvSpPr>
        <p:spPr>
          <a:xfrm>
            <a:off x="7824828" y="3809967"/>
            <a:ext cx="2346800"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sp>
        <p:nvSpPr>
          <p:cNvPr id="607" name="Text Placeholder 86"/>
          <p:cNvSpPr>
            <a:spLocks noGrp="1"/>
          </p:cNvSpPr>
          <p:nvPr>
            <p:ph type="body" sz="quarter" idx="147" hasCustomPrompt="1"/>
          </p:nvPr>
        </p:nvSpPr>
        <p:spPr>
          <a:xfrm>
            <a:off x="7824828" y="4123115"/>
            <a:ext cx="687185" cy="965540"/>
          </a:xfrm>
          <a:prstGeom prst="rect">
            <a:avLst/>
          </a:prstGeom>
        </p:spPr>
        <p:txBody>
          <a:bodyPr/>
          <a:lstStyle>
            <a:lvl1pPr marL="378237" indent="0">
              <a:buNone/>
              <a:defRPr sz="715">
                <a:latin typeface="Calibri" panose="020F0502020204030204" pitchFamily="34" charset="0"/>
              </a:defRPr>
            </a:lvl1pPr>
          </a:lstStyle>
          <a:p>
            <a:r>
              <a:rPr lang="en-US" dirty="0"/>
              <a:t>Picture</a:t>
            </a:r>
          </a:p>
        </p:txBody>
      </p:sp>
      <p:sp>
        <p:nvSpPr>
          <p:cNvPr id="602" name="Text Placeholder 87"/>
          <p:cNvSpPr>
            <a:spLocks noGrp="1"/>
          </p:cNvSpPr>
          <p:nvPr>
            <p:ph type="body" sz="quarter" idx="142" hasCustomPrompt="1"/>
          </p:nvPr>
        </p:nvSpPr>
        <p:spPr>
          <a:xfrm>
            <a:off x="8602773" y="4123115"/>
            <a:ext cx="1568855" cy="260957"/>
          </a:xfrm>
          <a:prstGeom prst="rect">
            <a:avLst/>
          </a:prstGeom>
        </p:spPr>
        <p:txBody>
          <a:bodyPr lIns="0" tIns="0" rIns="0" bIns="0" anchor="t" anchorCtr="0">
            <a:noAutofit/>
          </a:bodyPr>
          <a:lstStyle>
            <a:lvl1pPr marL="0" indent="0">
              <a:buNone/>
              <a:defRPr sz="1123">
                <a:solidFill>
                  <a:srgbClr val="003763"/>
                </a:solidFill>
                <a:latin typeface="Calibri" panose="020F0502020204030204" pitchFamily="34" charset="0"/>
              </a:defRPr>
            </a:lvl1pPr>
          </a:lstStyle>
          <a:p>
            <a:pPr lvl="0"/>
            <a:r>
              <a:rPr lang="en-US" sz="1327" dirty="0"/>
              <a:t>Click to add name</a:t>
            </a:r>
            <a:endParaRPr lang="en-US" dirty="0"/>
          </a:p>
        </p:txBody>
      </p:sp>
      <p:sp>
        <p:nvSpPr>
          <p:cNvPr id="603" name="Text Placeholder 88"/>
          <p:cNvSpPr>
            <a:spLocks noGrp="1"/>
          </p:cNvSpPr>
          <p:nvPr>
            <p:ph type="body" sz="quarter" idx="143" hasCustomPrompt="1"/>
          </p:nvPr>
        </p:nvSpPr>
        <p:spPr>
          <a:xfrm>
            <a:off x="8602773" y="4384071"/>
            <a:ext cx="1568855" cy="339244"/>
          </a:xfrm>
          <a:prstGeom prst="rect">
            <a:avLst/>
          </a:prstGeom>
        </p:spPr>
        <p:txBody>
          <a:bodyPr lIns="0" tIns="0" rIns="0" bIns="0">
            <a:noAutofit/>
          </a:bodyPr>
          <a:lstStyle>
            <a:lvl1pPr marL="0" indent="0">
              <a:buNone/>
              <a:defRPr sz="817">
                <a:latin typeface="Calibri" panose="020F0502020204030204" pitchFamily="34" charset="0"/>
              </a:defRPr>
            </a:lvl1pPr>
          </a:lstStyle>
          <a:p>
            <a:pPr lvl="0"/>
            <a:r>
              <a:rPr lang="en-US" dirty="0"/>
              <a:t>Click to add official title</a:t>
            </a:r>
          </a:p>
        </p:txBody>
      </p:sp>
      <p:sp>
        <p:nvSpPr>
          <p:cNvPr id="605" name="Text Placeholder 89"/>
          <p:cNvSpPr>
            <a:spLocks noGrp="1"/>
          </p:cNvSpPr>
          <p:nvPr>
            <p:ph type="body" sz="quarter" idx="145" hasCustomPrompt="1"/>
          </p:nvPr>
        </p:nvSpPr>
        <p:spPr>
          <a:xfrm>
            <a:off x="8602773" y="4723315"/>
            <a:ext cx="1568855" cy="221813"/>
          </a:xfrm>
          <a:prstGeom prst="rect">
            <a:avLst/>
          </a:prstGeom>
        </p:spPr>
        <p:txBody>
          <a:bodyPr lIns="0" tIns="0" rIns="0" bIns="0" anchor="b" anchorCtr="0">
            <a:noAutofit/>
          </a:bodyPr>
          <a:lstStyle>
            <a:lvl1pPr marL="0" marR="0" indent="0" algn="l" defTabSz="130692" rtl="0" eaLnBrk="1" fontAlgn="auto" latinLnBrk="0" hangingPunct="1">
              <a:lnSpc>
                <a:spcPct val="100000"/>
              </a:lnSpc>
              <a:spcBef>
                <a:spcPct val="20000"/>
              </a:spcBef>
              <a:spcAft>
                <a:spcPts val="0"/>
              </a:spcAft>
              <a:buClrTx/>
              <a:buSzTx/>
              <a:buFontTx/>
              <a:buNone/>
              <a:tabLst/>
              <a:defRPr sz="715">
                <a:latin typeface="Calibri" panose="020F0502020204030204" pitchFamily="34" charset="0"/>
              </a:defRPr>
            </a:lvl1pPr>
          </a:lstStyle>
          <a:p>
            <a:pPr marL="0" marR="0" lvl="0" indent="0" algn="l" defTabSz="130692" rtl="0" eaLnBrk="1" fontAlgn="auto" latinLnBrk="0" hangingPunct="1">
              <a:lnSpc>
                <a:spcPct val="100000"/>
              </a:lnSpc>
              <a:spcBef>
                <a:spcPct val="20000"/>
              </a:spcBef>
              <a:spcAft>
                <a:spcPts val="0"/>
              </a:spcAft>
              <a:buClrTx/>
              <a:buSzTx/>
              <a:buFontTx/>
              <a:buNone/>
              <a:tabLst/>
              <a:defRPr/>
            </a:pPr>
            <a:r>
              <a:rPr lang="en-US" dirty="0"/>
              <a:t>Click to add office location</a:t>
            </a:r>
          </a:p>
        </p:txBody>
      </p:sp>
      <p:sp>
        <p:nvSpPr>
          <p:cNvPr id="608" name="Text Placeholder 90"/>
          <p:cNvSpPr>
            <a:spLocks noGrp="1"/>
          </p:cNvSpPr>
          <p:nvPr>
            <p:ph type="body" sz="quarter" idx="148" hasCustomPrompt="1"/>
          </p:nvPr>
        </p:nvSpPr>
        <p:spPr>
          <a:xfrm>
            <a:off x="8602773" y="4945128"/>
            <a:ext cx="1568855"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606" name="Text Placeholder 91"/>
          <p:cNvSpPr>
            <a:spLocks noGrp="1"/>
          </p:cNvSpPr>
          <p:nvPr>
            <p:ph type="body" sz="quarter" idx="146" hasCustomPrompt="1"/>
          </p:nvPr>
        </p:nvSpPr>
        <p:spPr>
          <a:xfrm>
            <a:off x="7824828" y="5166941"/>
            <a:ext cx="2346800"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sp>
        <p:nvSpPr>
          <p:cNvPr id="614" name="Text Placeholder 92"/>
          <p:cNvSpPr>
            <a:spLocks noGrp="1"/>
          </p:cNvSpPr>
          <p:nvPr>
            <p:ph type="body" sz="quarter" idx="154" hasCustomPrompt="1"/>
          </p:nvPr>
        </p:nvSpPr>
        <p:spPr>
          <a:xfrm>
            <a:off x="7824828" y="5480089"/>
            <a:ext cx="687185" cy="965540"/>
          </a:xfrm>
          <a:prstGeom prst="rect">
            <a:avLst/>
          </a:prstGeom>
        </p:spPr>
        <p:txBody>
          <a:bodyPr/>
          <a:lstStyle>
            <a:lvl1pPr marL="378237" indent="0">
              <a:buNone/>
              <a:defRPr sz="715">
                <a:latin typeface="Calibri" panose="020F0502020204030204" pitchFamily="34" charset="0"/>
              </a:defRPr>
            </a:lvl1pPr>
          </a:lstStyle>
          <a:p>
            <a:r>
              <a:rPr lang="en-US" dirty="0"/>
              <a:t>Picture</a:t>
            </a:r>
          </a:p>
        </p:txBody>
      </p:sp>
      <p:sp>
        <p:nvSpPr>
          <p:cNvPr id="609" name="Text Placeholder 93"/>
          <p:cNvSpPr>
            <a:spLocks noGrp="1"/>
          </p:cNvSpPr>
          <p:nvPr>
            <p:ph type="body" sz="quarter" idx="149" hasCustomPrompt="1"/>
          </p:nvPr>
        </p:nvSpPr>
        <p:spPr>
          <a:xfrm>
            <a:off x="8602773" y="5480089"/>
            <a:ext cx="1568855" cy="260957"/>
          </a:xfrm>
          <a:prstGeom prst="rect">
            <a:avLst/>
          </a:prstGeom>
        </p:spPr>
        <p:txBody>
          <a:bodyPr lIns="0" tIns="0" rIns="0" bIns="0" anchor="t" anchorCtr="0">
            <a:noAutofit/>
          </a:bodyPr>
          <a:lstStyle>
            <a:lvl1pPr marL="0" indent="0">
              <a:buNone/>
              <a:defRPr sz="1123">
                <a:solidFill>
                  <a:srgbClr val="003763"/>
                </a:solidFill>
                <a:latin typeface="Calibri" panose="020F0502020204030204" pitchFamily="34" charset="0"/>
              </a:defRPr>
            </a:lvl1pPr>
          </a:lstStyle>
          <a:p>
            <a:pPr lvl="0"/>
            <a:r>
              <a:rPr lang="en-US" sz="1327" dirty="0"/>
              <a:t>Click to add name</a:t>
            </a:r>
            <a:endParaRPr lang="en-US" dirty="0"/>
          </a:p>
        </p:txBody>
      </p:sp>
      <p:sp>
        <p:nvSpPr>
          <p:cNvPr id="610" name="Text Placeholder 94"/>
          <p:cNvSpPr>
            <a:spLocks noGrp="1"/>
          </p:cNvSpPr>
          <p:nvPr>
            <p:ph type="body" sz="quarter" idx="150" hasCustomPrompt="1"/>
          </p:nvPr>
        </p:nvSpPr>
        <p:spPr>
          <a:xfrm>
            <a:off x="8602773" y="5741046"/>
            <a:ext cx="1568855" cy="339244"/>
          </a:xfrm>
          <a:prstGeom prst="rect">
            <a:avLst/>
          </a:prstGeom>
        </p:spPr>
        <p:txBody>
          <a:bodyPr lIns="0" tIns="0" rIns="0" bIns="0">
            <a:noAutofit/>
          </a:bodyPr>
          <a:lstStyle>
            <a:lvl1pPr marL="0" indent="0">
              <a:buNone/>
              <a:defRPr sz="817">
                <a:latin typeface="Calibri" panose="020F0502020204030204" pitchFamily="34" charset="0"/>
              </a:defRPr>
            </a:lvl1pPr>
          </a:lstStyle>
          <a:p>
            <a:pPr lvl="0"/>
            <a:r>
              <a:rPr lang="en-US" dirty="0"/>
              <a:t>Click to add official title</a:t>
            </a:r>
          </a:p>
        </p:txBody>
      </p:sp>
      <p:sp>
        <p:nvSpPr>
          <p:cNvPr id="612" name="Text Placeholder 95"/>
          <p:cNvSpPr>
            <a:spLocks noGrp="1"/>
          </p:cNvSpPr>
          <p:nvPr>
            <p:ph type="body" sz="quarter" idx="152" hasCustomPrompt="1"/>
          </p:nvPr>
        </p:nvSpPr>
        <p:spPr>
          <a:xfrm>
            <a:off x="8602773" y="6080290"/>
            <a:ext cx="1568855"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office location</a:t>
            </a:r>
          </a:p>
        </p:txBody>
      </p:sp>
      <p:sp>
        <p:nvSpPr>
          <p:cNvPr id="615" name="Text Placeholder 96"/>
          <p:cNvSpPr>
            <a:spLocks noGrp="1"/>
          </p:cNvSpPr>
          <p:nvPr>
            <p:ph type="body" sz="quarter" idx="155" hasCustomPrompt="1"/>
          </p:nvPr>
        </p:nvSpPr>
        <p:spPr>
          <a:xfrm>
            <a:off x="8602773" y="6302103"/>
            <a:ext cx="1568855"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phone number</a:t>
            </a:r>
          </a:p>
        </p:txBody>
      </p:sp>
      <p:sp>
        <p:nvSpPr>
          <p:cNvPr id="613" name="Text Placeholder 97"/>
          <p:cNvSpPr>
            <a:spLocks noGrp="1"/>
          </p:cNvSpPr>
          <p:nvPr>
            <p:ph type="body" sz="quarter" idx="153" hasCustomPrompt="1"/>
          </p:nvPr>
        </p:nvSpPr>
        <p:spPr>
          <a:xfrm>
            <a:off x="7824828" y="6523916"/>
            <a:ext cx="2346800" cy="221813"/>
          </a:xfrm>
          <a:prstGeom prst="rect">
            <a:avLst/>
          </a:prstGeom>
        </p:spPr>
        <p:txBody>
          <a:bodyPr lIns="0" tIns="0" rIns="0" bIns="0" anchor="b" anchorCtr="0">
            <a:noAutofit/>
          </a:bodyPr>
          <a:lstStyle>
            <a:lvl1pPr marL="0" indent="0">
              <a:buNone/>
              <a:defRPr sz="715">
                <a:latin typeface="Calibri" panose="020F0502020204030204" pitchFamily="34" charset="0"/>
              </a:defRPr>
            </a:lvl1pPr>
          </a:lstStyle>
          <a:p>
            <a:pPr lvl="0"/>
            <a:r>
              <a:rPr lang="en-US" dirty="0"/>
              <a:t>Click to add email address</a:t>
            </a:r>
          </a:p>
        </p:txBody>
      </p:sp>
      <p:sp>
        <p:nvSpPr>
          <p:cNvPr id="104" name="Footer Placeholder 98"/>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05" name="Slide Number Placeholder 99"/>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365838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ombstones (5 x 4)">
    <p:spTree>
      <p:nvGrpSpPr>
        <p:cNvPr id="1" name=""/>
        <p:cNvGrpSpPr/>
        <p:nvPr/>
      </p:nvGrpSpPr>
      <p:grpSpPr>
        <a:xfrm>
          <a:off x="0" y="0"/>
          <a:ext cx="0" cy="0"/>
          <a:chOff x="0" y="0"/>
          <a:chExt cx="0" cy="0"/>
        </a:xfrm>
      </p:grpSpPr>
      <p:sp>
        <p:nvSpPr>
          <p:cNvPr id="68"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6" name="Text Placeholder 2"/>
          <p:cNvSpPr>
            <a:spLocks noGrp="1"/>
          </p:cNvSpPr>
          <p:nvPr>
            <p:ph type="body" sz="quarter" idx="75" hasCustomPrompt="1"/>
          </p:nvPr>
        </p:nvSpPr>
        <p:spPr>
          <a:xfrm>
            <a:off x="512147" y="1409166"/>
            <a:ext cx="9659481" cy="626296"/>
          </a:xfrm>
        </p:spPr>
        <p:txBody>
          <a:bodyPr>
            <a:noAutofit/>
          </a:bodyPr>
          <a:lstStyle>
            <a:lvl1pPr marL="0" indent="0">
              <a:buNone/>
              <a:defRPr sz="1123">
                <a:solidFill>
                  <a:schemeClr val="tx1"/>
                </a:solidFill>
                <a:latin typeface="Calibri" panose="020F0502020204030204" pitchFamily="34" charset="0"/>
              </a:defRPr>
            </a:lvl1pPr>
          </a:lstStyle>
          <a:p>
            <a:pPr lvl="0"/>
            <a:r>
              <a:rPr lang="en-US" dirty="0"/>
              <a:t>Click to add text</a:t>
            </a:r>
          </a:p>
        </p:txBody>
      </p:sp>
      <p:sp>
        <p:nvSpPr>
          <p:cNvPr id="10" name="Rectangle 3"/>
          <p:cNvSpPr/>
          <p:nvPr userDrawn="1"/>
        </p:nvSpPr>
        <p:spPr>
          <a:xfrm>
            <a:off x="512147" y="2113749"/>
            <a:ext cx="1854102" cy="108297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37" name="Text Placeholder 4"/>
          <p:cNvSpPr>
            <a:spLocks noGrp="1"/>
          </p:cNvSpPr>
          <p:nvPr>
            <p:ph type="body" sz="quarter" idx="15" hasCustomPrompt="1"/>
          </p:nvPr>
        </p:nvSpPr>
        <p:spPr>
          <a:xfrm>
            <a:off x="787669" y="2211607"/>
            <a:ext cx="1303058" cy="626296"/>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58" name="Text Placeholder 5"/>
          <p:cNvSpPr>
            <a:spLocks noGrp="1"/>
          </p:cNvSpPr>
          <p:nvPr>
            <p:ph type="body" sz="quarter" idx="35" hasCustomPrompt="1"/>
          </p:nvPr>
        </p:nvSpPr>
        <p:spPr>
          <a:xfrm>
            <a:off x="787669" y="2870523"/>
            <a:ext cx="1303058" cy="254433"/>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69" name="Rectangle 6"/>
          <p:cNvSpPr/>
          <p:nvPr userDrawn="1"/>
        </p:nvSpPr>
        <p:spPr>
          <a:xfrm>
            <a:off x="512147" y="3294578"/>
            <a:ext cx="1854102" cy="108297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70" name="Text Placeholder 7"/>
          <p:cNvSpPr>
            <a:spLocks noGrp="1"/>
          </p:cNvSpPr>
          <p:nvPr>
            <p:ph type="body" sz="quarter" idx="76" hasCustomPrompt="1"/>
          </p:nvPr>
        </p:nvSpPr>
        <p:spPr>
          <a:xfrm>
            <a:off x="787669" y="3392436"/>
            <a:ext cx="1303058" cy="626296"/>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71" name="Text Placeholder 8"/>
          <p:cNvSpPr>
            <a:spLocks noGrp="1"/>
          </p:cNvSpPr>
          <p:nvPr>
            <p:ph type="body" sz="quarter" idx="77" hasCustomPrompt="1"/>
          </p:nvPr>
        </p:nvSpPr>
        <p:spPr>
          <a:xfrm>
            <a:off x="787669" y="4051352"/>
            <a:ext cx="1303058" cy="254433"/>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72" name="Rectangle 9"/>
          <p:cNvSpPr/>
          <p:nvPr userDrawn="1"/>
        </p:nvSpPr>
        <p:spPr>
          <a:xfrm>
            <a:off x="512147" y="4475406"/>
            <a:ext cx="1854102" cy="108297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73" name="Text Placeholder 10"/>
          <p:cNvSpPr>
            <a:spLocks noGrp="1"/>
          </p:cNvSpPr>
          <p:nvPr>
            <p:ph type="body" sz="quarter" idx="78" hasCustomPrompt="1"/>
          </p:nvPr>
        </p:nvSpPr>
        <p:spPr>
          <a:xfrm>
            <a:off x="787669" y="4573265"/>
            <a:ext cx="1303058" cy="626296"/>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74" name="Text Placeholder 11"/>
          <p:cNvSpPr>
            <a:spLocks noGrp="1"/>
          </p:cNvSpPr>
          <p:nvPr>
            <p:ph type="body" sz="quarter" idx="79" hasCustomPrompt="1"/>
          </p:nvPr>
        </p:nvSpPr>
        <p:spPr>
          <a:xfrm>
            <a:off x="787669" y="5232180"/>
            <a:ext cx="1303058" cy="254433"/>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76" name="Rectangle 12"/>
          <p:cNvSpPr/>
          <p:nvPr userDrawn="1"/>
        </p:nvSpPr>
        <p:spPr>
          <a:xfrm>
            <a:off x="512147" y="5656235"/>
            <a:ext cx="1854102" cy="108297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77" name="Text Placeholder 13"/>
          <p:cNvSpPr>
            <a:spLocks noGrp="1"/>
          </p:cNvSpPr>
          <p:nvPr>
            <p:ph type="body" sz="quarter" idx="80" hasCustomPrompt="1"/>
          </p:nvPr>
        </p:nvSpPr>
        <p:spPr>
          <a:xfrm>
            <a:off x="787669" y="5754094"/>
            <a:ext cx="1303058" cy="626296"/>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78" name="Text Placeholder 14"/>
          <p:cNvSpPr>
            <a:spLocks noGrp="1"/>
          </p:cNvSpPr>
          <p:nvPr>
            <p:ph type="body" sz="quarter" idx="81" hasCustomPrompt="1"/>
          </p:nvPr>
        </p:nvSpPr>
        <p:spPr>
          <a:xfrm>
            <a:off x="787669" y="6413009"/>
            <a:ext cx="1303058" cy="254433"/>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80" name="Rectangle 15"/>
          <p:cNvSpPr/>
          <p:nvPr userDrawn="1"/>
        </p:nvSpPr>
        <p:spPr>
          <a:xfrm>
            <a:off x="2463492" y="2113749"/>
            <a:ext cx="1854102" cy="108297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81" name="Text Placeholder 16"/>
          <p:cNvSpPr>
            <a:spLocks noGrp="1"/>
          </p:cNvSpPr>
          <p:nvPr>
            <p:ph type="body" sz="quarter" idx="82" hasCustomPrompt="1"/>
          </p:nvPr>
        </p:nvSpPr>
        <p:spPr>
          <a:xfrm>
            <a:off x="2739014" y="2211607"/>
            <a:ext cx="1303058" cy="626296"/>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82" name="Text Placeholder 17"/>
          <p:cNvSpPr>
            <a:spLocks noGrp="1"/>
          </p:cNvSpPr>
          <p:nvPr>
            <p:ph type="body" sz="quarter" idx="83" hasCustomPrompt="1"/>
          </p:nvPr>
        </p:nvSpPr>
        <p:spPr>
          <a:xfrm>
            <a:off x="2739014" y="2870523"/>
            <a:ext cx="1303058" cy="254433"/>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83" name="Rectangle 18"/>
          <p:cNvSpPr/>
          <p:nvPr userDrawn="1"/>
        </p:nvSpPr>
        <p:spPr>
          <a:xfrm>
            <a:off x="2463492" y="3294578"/>
            <a:ext cx="1854102" cy="108297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84" name="Text Placeholder 19"/>
          <p:cNvSpPr>
            <a:spLocks noGrp="1"/>
          </p:cNvSpPr>
          <p:nvPr>
            <p:ph type="body" sz="quarter" idx="84" hasCustomPrompt="1"/>
          </p:nvPr>
        </p:nvSpPr>
        <p:spPr>
          <a:xfrm>
            <a:off x="2739014" y="3392436"/>
            <a:ext cx="1303058" cy="626296"/>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85" name="Text Placeholder 20"/>
          <p:cNvSpPr>
            <a:spLocks noGrp="1"/>
          </p:cNvSpPr>
          <p:nvPr>
            <p:ph type="body" sz="quarter" idx="85" hasCustomPrompt="1"/>
          </p:nvPr>
        </p:nvSpPr>
        <p:spPr>
          <a:xfrm>
            <a:off x="2739014" y="4051352"/>
            <a:ext cx="1303058" cy="254433"/>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86" name="Rectangle 21"/>
          <p:cNvSpPr/>
          <p:nvPr userDrawn="1"/>
        </p:nvSpPr>
        <p:spPr>
          <a:xfrm>
            <a:off x="2463492" y="4475406"/>
            <a:ext cx="1854102" cy="108297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87" name="Text Placeholder 22"/>
          <p:cNvSpPr>
            <a:spLocks noGrp="1"/>
          </p:cNvSpPr>
          <p:nvPr>
            <p:ph type="body" sz="quarter" idx="86" hasCustomPrompt="1"/>
          </p:nvPr>
        </p:nvSpPr>
        <p:spPr>
          <a:xfrm>
            <a:off x="2739014" y="4573265"/>
            <a:ext cx="1303058" cy="626296"/>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88" name="Text Placeholder 23"/>
          <p:cNvSpPr>
            <a:spLocks noGrp="1"/>
          </p:cNvSpPr>
          <p:nvPr>
            <p:ph type="body" sz="quarter" idx="87" hasCustomPrompt="1"/>
          </p:nvPr>
        </p:nvSpPr>
        <p:spPr>
          <a:xfrm>
            <a:off x="2739014" y="5232180"/>
            <a:ext cx="1303058" cy="254433"/>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90" name="Rectangle 24"/>
          <p:cNvSpPr/>
          <p:nvPr userDrawn="1"/>
        </p:nvSpPr>
        <p:spPr>
          <a:xfrm>
            <a:off x="2463492" y="5656235"/>
            <a:ext cx="1854102" cy="108297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91" name="Text Placeholder 25"/>
          <p:cNvSpPr>
            <a:spLocks noGrp="1"/>
          </p:cNvSpPr>
          <p:nvPr>
            <p:ph type="body" sz="quarter" idx="88" hasCustomPrompt="1"/>
          </p:nvPr>
        </p:nvSpPr>
        <p:spPr>
          <a:xfrm>
            <a:off x="2739014" y="5754094"/>
            <a:ext cx="1303058" cy="626296"/>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92" name="Text Placeholder 26"/>
          <p:cNvSpPr>
            <a:spLocks noGrp="1"/>
          </p:cNvSpPr>
          <p:nvPr>
            <p:ph type="body" sz="quarter" idx="89" hasCustomPrompt="1"/>
          </p:nvPr>
        </p:nvSpPr>
        <p:spPr>
          <a:xfrm>
            <a:off x="2739014" y="6413009"/>
            <a:ext cx="1303058" cy="254433"/>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93" name="Rectangle 27"/>
          <p:cNvSpPr/>
          <p:nvPr userDrawn="1"/>
        </p:nvSpPr>
        <p:spPr>
          <a:xfrm>
            <a:off x="4414837" y="2113749"/>
            <a:ext cx="1854102" cy="108297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94" name="Text Placeholder 28"/>
          <p:cNvSpPr>
            <a:spLocks noGrp="1"/>
          </p:cNvSpPr>
          <p:nvPr>
            <p:ph type="body" sz="quarter" idx="90" hasCustomPrompt="1"/>
          </p:nvPr>
        </p:nvSpPr>
        <p:spPr>
          <a:xfrm>
            <a:off x="4690359" y="2211607"/>
            <a:ext cx="1303058" cy="626296"/>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95" name="Text Placeholder 29"/>
          <p:cNvSpPr>
            <a:spLocks noGrp="1"/>
          </p:cNvSpPr>
          <p:nvPr>
            <p:ph type="body" sz="quarter" idx="91" hasCustomPrompt="1"/>
          </p:nvPr>
        </p:nvSpPr>
        <p:spPr>
          <a:xfrm>
            <a:off x="4690359" y="2870523"/>
            <a:ext cx="1303058" cy="254433"/>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129" name="Rectangle 30"/>
          <p:cNvSpPr/>
          <p:nvPr userDrawn="1"/>
        </p:nvSpPr>
        <p:spPr>
          <a:xfrm>
            <a:off x="4414837" y="3294578"/>
            <a:ext cx="1854102" cy="108297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30" name="Text Placeholder 31"/>
          <p:cNvSpPr>
            <a:spLocks noGrp="1"/>
          </p:cNvSpPr>
          <p:nvPr>
            <p:ph type="body" sz="quarter" idx="92" hasCustomPrompt="1"/>
          </p:nvPr>
        </p:nvSpPr>
        <p:spPr>
          <a:xfrm>
            <a:off x="4690359" y="3392436"/>
            <a:ext cx="1303058" cy="626296"/>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131" name="Text Placeholder 32"/>
          <p:cNvSpPr>
            <a:spLocks noGrp="1"/>
          </p:cNvSpPr>
          <p:nvPr>
            <p:ph type="body" sz="quarter" idx="93" hasCustomPrompt="1"/>
          </p:nvPr>
        </p:nvSpPr>
        <p:spPr>
          <a:xfrm>
            <a:off x="4690359" y="4051352"/>
            <a:ext cx="1303058" cy="254433"/>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132" name="Rectangle 33"/>
          <p:cNvSpPr/>
          <p:nvPr userDrawn="1"/>
        </p:nvSpPr>
        <p:spPr>
          <a:xfrm>
            <a:off x="4414837" y="4475406"/>
            <a:ext cx="1854102" cy="108297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33" name="Text Placeholder 34"/>
          <p:cNvSpPr>
            <a:spLocks noGrp="1"/>
          </p:cNvSpPr>
          <p:nvPr>
            <p:ph type="body" sz="quarter" idx="94" hasCustomPrompt="1"/>
          </p:nvPr>
        </p:nvSpPr>
        <p:spPr>
          <a:xfrm>
            <a:off x="4690359" y="4573265"/>
            <a:ext cx="1303058" cy="626296"/>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134" name="Text Placeholder 35"/>
          <p:cNvSpPr>
            <a:spLocks noGrp="1"/>
          </p:cNvSpPr>
          <p:nvPr>
            <p:ph type="body" sz="quarter" idx="95" hasCustomPrompt="1"/>
          </p:nvPr>
        </p:nvSpPr>
        <p:spPr>
          <a:xfrm>
            <a:off x="4690359" y="5232180"/>
            <a:ext cx="1303058" cy="254433"/>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136" name="Rectangle 36"/>
          <p:cNvSpPr/>
          <p:nvPr userDrawn="1"/>
        </p:nvSpPr>
        <p:spPr>
          <a:xfrm>
            <a:off x="4414837" y="5656235"/>
            <a:ext cx="1854102" cy="108297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37" name="Text Placeholder 37"/>
          <p:cNvSpPr>
            <a:spLocks noGrp="1"/>
          </p:cNvSpPr>
          <p:nvPr>
            <p:ph type="body" sz="quarter" idx="96" hasCustomPrompt="1"/>
          </p:nvPr>
        </p:nvSpPr>
        <p:spPr>
          <a:xfrm>
            <a:off x="4690359" y="5754094"/>
            <a:ext cx="1303058" cy="626296"/>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138" name="Text Placeholder 38"/>
          <p:cNvSpPr>
            <a:spLocks noGrp="1"/>
          </p:cNvSpPr>
          <p:nvPr>
            <p:ph type="body" sz="quarter" idx="97" hasCustomPrompt="1"/>
          </p:nvPr>
        </p:nvSpPr>
        <p:spPr>
          <a:xfrm>
            <a:off x="4690359" y="6413009"/>
            <a:ext cx="1303058" cy="254433"/>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139" name="Rectangle 39"/>
          <p:cNvSpPr/>
          <p:nvPr userDrawn="1"/>
        </p:nvSpPr>
        <p:spPr>
          <a:xfrm>
            <a:off x="6366182" y="2113749"/>
            <a:ext cx="1854102" cy="108297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40" name="Text Placeholder 40"/>
          <p:cNvSpPr>
            <a:spLocks noGrp="1"/>
          </p:cNvSpPr>
          <p:nvPr>
            <p:ph type="body" sz="quarter" idx="98" hasCustomPrompt="1"/>
          </p:nvPr>
        </p:nvSpPr>
        <p:spPr>
          <a:xfrm>
            <a:off x="6641704" y="2211607"/>
            <a:ext cx="1303058" cy="626296"/>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141" name="Text Placeholder 41"/>
          <p:cNvSpPr>
            <a:spLocks noGrp="1"/>
          </p:cNvSpPr>
          <p:nvPr>
            <p:ph type="body" sz="quarter" idx="99" hasCustomPrompt="1"/>
          </p:nvPr>
        </p:nvSpPr>
        <p:spPr>
          <a:xfrm>
            <a:off x="6641704" y="2870523"/>
            <a:ext cx="1303058" cy="254433"/>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142" name="Rectangle 42"/>
          <p:cNvSpPr/>
          <p:nvPr userDrawn="1"/>
        </p:nvSpPr>
        <p:spPr>
          <a:xfrm>
            <a:off x="6366182" y="3294578"/>
            <a:ext cx="1854102" cy="108297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43" name="Text Placeholder 43"/>
          <p:cNvSpPr>
            <a:spLocks noGrp="1"/>
          </p:cNvSpPr>
          <p:nvPr>
            <p:ph type="body" sz="quarter" idx="100" hasCustomPrompt="1"/>
          </p:nvPr>
        </p:nvSpPr>
        <p:spPr>
          <a:xfrm>
            <a:off x="6641704" y="3392436"/>
            <a:ext cx="1303058" cy="626296"/>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144" name="Text Placeholder 44"/>
          <p:cNvSpPr>
            <a:spLocks noGrp="1"/>
          </p:cNvSpPr>
          <p:nvPr>
            <p:ph type="body" sz="quarter" idx="101" hasCustomPrompt="1"/>
          </p:nvPr>
        </p:nvSpPr>
        <p:spPr>
          <a:xfrm>
            <a:off x="6641704" y="4051352"/>
            <a:ext cx="1303058" cy="254433"/>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145" name="Rectangle 45"/>
          <p:cNvSpPr/>
          <p:nvPr userDrawn="1"/>
        </p:nvSpPr>
        <p:spPr>
          <a:xfrm>
            <a:off x="6366182" y="4475406"/>
            <a:ext cx="1854102" cy="108297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46" name="Text Placeholder 46"/>
          <p:cNvSpPr>
            <a:spLocks noGrp="1"/>
          </p:cNvSpPr>
          <p:nvPr>
            <p:ph type="body" sz="quarter" idx="102" hasCustomPrompt="1"/>
          </p:nvPr>
        </p:nvSpPr>
        <p:spPr>
          <a:xfrm>
            <a:off x="6641704" y="4573265"/>
            <a:ext cx="1303058" cy="626296"/>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147" name="Text Placeholder 47"/>
          <p:cNvSpPr>
            <a:spLocks noGrp="1"/>
          </p:cNvSpPr>
          <p:nvPr>
            <p:ph type="body" sz="quarter" idx="103" hasCustomPrompt="1"/>
          </p:nvPr>
        </p:nvSpPr>
        <p:spPr>
          <a:xfrm>
            <a:off x="6641704" y="5232180"/>
            <a:ext cx="1303058" cy="254433"/>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149" name="Rectangle 48"/>
          <p:cNvSpPr/>
          <p:nvPr userDrawn="1"/>
        </p:nvSpPr>
        <p:spPr>
          <a:xfrm>
            <a:off x="6366182" y="5656235"/>
            <a:ext cx="1854102" cy="108297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50" name="Text Placeholder 49"/>
          <p:cNvSpPr>
            <a:spLocks noGrp="1"/>
          </p:cNvSpPr>
          <p:nvPr>
            <p:ph type="body" sz="quarter" idx="104" hasCustomPrompt="1"/>
          </p:nvPr>
        </p:nvSpPr>
        <p:spPr>
          <a:xfrm>
            <a:off x="6641704" y="5754094"/>
            <a:ext cx="1303058" cy="626296"/>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151" name="Text Placeholder 50"/>
          <p:cNvSpPr>
            <a:spLocks noGrp="1"/>
          </p:cNvSpPr>
          <p:nvPr>
            <p:ph type="body" sz="quarter" idx="105" hasCustomPrompt="1"/>
          </p:nvPr>
        </p:nvSpPr>
        <p:spPr>
          <a:xfrm>
            <a:off x="6641704" y="6413009"/>
            <a:ext cx="1303058" cy="254433"/>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152" name="Rectangle 51"/>
          <p:cNvSpPr/>
          <p:nvPr userDrawn="1"/>
        </p:nvSpPr>
        <p:spPr>
          <a:xfrm>
            <a:off x="8317526" y="2113525"/>
            <a:ext cx="1854102" cy="108297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77" name="Text Placeholder 52"/>
          <p:cNvSpPr>
            <a:spLocks noGrp="1"/>
          </p:cNvSpPr>
          <p:nvPr>
            <p:ph type="body" sz="quarter" idx="106" hasCustomPrompt="1"/>
          </p:nvPr>
        </p:nvSpPr>
        <p:spPr>
          <a:xfrm>
            <a:off x="8593048" y="2211607"/>
            <a:ext cx="1303058" cy="626296"/>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178" name="Text Placeholder 53"/>
          <p:cNvSpPr>
            <a:spLocks noGrp="1"/>
          </p:cNvSpPr>
          <p:nvPr>
            <p:ph type="body" sz="quarter" idx="107" hasCustomPrompt="1"/>
          </p:nvPr>
        </p:nvSpPr>
        <p:spPr>
          <a:xfrm>
            <a:off x="8593048" y="2870523"/>
            <a:ext cx="1303058" cy="254433"/>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179" name="Rectangle 54"/>
          <p:cNvSpPr/>
          <p:nvPr userDrawn="1"/>
        </p:nvSpPr>
        <p:spPr>
          <a:xfrm>
            <a:off x="8317526" y="3294578"/>
            <a:ext cx="1854102" cy="108297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80" name="Text Placeholder 55"/>
          <p:cNvSpPr>
            <a:spLocks noGrp="1"/>
          </p:cNvSpPr>
          <p:nvPr>
            <p:ph type="body" sz="quarter" idx="108" hasCustomPrompt="1"/>
          </p:nvPr>
        </p:nvSpPr>
        <p:spPr>
          <a:xfrm>
            <a:off x="8593048" y="3392436"/>
            <a:ext cx="1303058" cy="626296"/>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181" name="Text Placeholder 56"/>
          <p:cNvSpPr>
            <a:spLocks noGrp="1"/>
          </p:cNvSpPr>
          <p:nvPr>
            <p:ph type="body" sz="quarter" idx="109" hasCustomPrompt="1"/>
          </p:nvPr>
        </p:nvSpPr>
        <p:spPr>
          <a:xfrm>
            <a:off x="8593048" y="4051352"/>
            <a:ext cx="1303058" cy="254433"/>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182" name="Rectangle 57"/>
          <p:cNvSpPr/>
          <p:nvPr userDrawn="1"/>
        </p:nvSpPr>
        <p:spPr>
          <a:xfrm>
            <a:off x="8317526" y="4475406"/>
            <a:ext cx="1854102" cy="108297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83" name="Text Placeholder 58"/>
          <p:cNvSpPr>
            <a:spLocks noGrp="1"/>
          </p:cNvSpPr>
          <p:nvPr>
            <p:ph type="body" sz="quarter" idx="110" hasCustomPrompt="1"/>
          </p:nvPr>
        </p:nvSpPr>
        <p:spPr>
          <a:xfrm>
            <a:off x="8593048" y="4573265"/>
            <a:ext cx="1303058" cy="626296"/>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184" name="Text Placeholder 59"/>
          <p:cNvSpPr>
            <a:spLocks noGrp="1"/>
          </p:cNvSpPr>
          <p:nvPr>
            <p:ph type="body" sz="quarter" idx="111" hasCustomPrompt="1"/>
          </p:nvPr>
        </p:nvSpPr>
        <p:spPr>
          <a:xfrm>
            <a:off x="8593048" y="5232180"/>
            <a:ext cx="1303058" cy="254433"/>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186" name="Rectangle 60"/>
          <p:cNvSpPr/>
          <p:nvPr userDrawn="1"/>
        </p:nvSpPr>
        <p:spPr>
          <a:xfrm>
            <a:off x="8317526" y="5656235"/>
            <a:ext cx="1854102" cy="108297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87" name="Text Placeholder 61"/>
          <p:cNvSpPr>
            <a:spLocks noGrp="1"/>
          </p:cNvSpPr>
          <p:nvPr>
            <p:ph type="body" sz="quarter" idx="112" hasCustomPrompt="1"/>
          </p:nvPr>
        </p:nvSpPr>
        <p:spPr>
          <a:xfrm>
            <a:off x="8593048" y="5754094"/>
            <a:ext cx="1303058" cy="626296"/>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188" name="Text Placeholder 62"/>
          <p:cNvSpPr>
            <a:spLocks noGrp="1"/>
          </p:cNvSpPr>
          <p:nvPr>
            <p:ph type="body" sz="quarter" idx="113" hasCustomPrompt="1"/>
          </p:nvPr>
        </p:nvSpPr>
        <p:spPr>
          <a:xfrm>
            <a:off x="8593048" y="6413009"/>
            <a:ext cx="1303058" cy="254433"/>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75" name="Footer Placeholder 63"/>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79" name="Slide Number Placeholder 64"/>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31992711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ombstones (5 x 3)">
    <p:spTree>
      <p:nvGrpSpPr>
        <p:cNvPr id="1" name=""/>
        <p:cNvGrpSpPr/>
        <p:nvPr/>
      </p:nvGrpSpPr>
      <p:grpSpPr>
        <a:xfrm>
          <a:off x="0" y="0"/>
          <a:ext cx="0" cy="0"/>
          <a:chOff x="0" y="0"/>
          <a:chExt cx="0" cy="0"/>
        </a:xfrm>
      </p:grpSpPr>
      <p:sp>
        <p:nvSpPr>
          <p:cNvPr id="53"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6" name="Text Placeholder 2"/>
          <p:cNvSpPr>
            <a:spLocks noGrp="1"/>
          </p:cNvSpPr>
          <p:nvPr>
            <p:ph type="body" sz="quarter" idx="75" hasCustomPrompt="1"/>
          </p:nvPr>
        </p:nvSpPr>
        <p:spPr>
          <a:xfrm>
            <a:off x="512146" y="1409166"/>
            <a:ext cx="9659481" cy="626296"/>
          </a:xfrm>
        </p:spPr>
        <p:txBody>
          <a:bodyPr>
            <a:noAutofit/>
          </a:bodyPr>
          <a:lstStyle>
            <a:lvl1pPr marL="0" indent="0">
              <a:buNone/>
              <a:defRPr sz="1123">
                <a:solidFill>
                  <a:schemeClr val="tx1"/>
                </a:solidFill>
                <a:latin typeface="Calibri" panose="020F0502020204030204" pitchFamily="34" charset="0"/>
              </a:defRPr>
            </a:lvl1pPr>
          </a:lstStyle>
          <a:p>
            <a:pPr lvl="0"/>
            <a:r>
              <a:rPr lang="en-US" dirty="0"/>
              <a:t>Click to add text</a:t>
            </a:r>
          </a:p>
        </p:txBody>
      </p:sp>
      <p:sp>
        <p:nvSpPr>
          <p:cNvPr id="10" name="Rectangle 3"/>
          <p:cNvSpPr/>
          <p:nvPr userDrawn="1"/>
        </p:nvSpPr>
        <p:spPr>
          <a:xfrm>
            <a:off x="512147" y="2113749"/>
            <a:ext cx="1854102" cy="1476579"/>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37" name="Text Placeholder 4"/>
          <p:cNvSpPr>
            <a:spLocks noGrp="1"/>
          </p:cNvSpPr>
          <p:nvPr>
            <p:ph type="body" sz="quarter" idx="15" hasCustomPrompt="1"/>
          </p:nvPr>
        </p:nvSpPr>
        <p:spPr>
          <a:xfrm>
            <a:off x="800267" y="2211608"/>
            <a:ext cx="1325722" cy="903977"/>
          </a:xfrm>
          <a:prstGeom prst="rect">
            <a:avLst/>
          </a:prstGeom>
        </p:spPr>
        <p:txBody>
          <a:bodyPr/>
          <a:lstStyle>
            <a:lvl1pPr marL="378237" marR="0" indent="0" algn="l" defTabSz="130692" rtl="0" eaLnBrk="1" fontAlgn="auto" latinLnBrk="0" hangingPunct="1">
              <a:lnSpc>
                <a:spcPct val="100000"/>
              </a:lnSpc>
              <a:spcBef>
                <a:spcPct val="20000"/>
              </a:spcBef>
              <a:spcAft>
                <a:spcPts val="0"/>
              </a:spcAft>
              <a:buClrTx/>
              <a:buSzTx/>
              <a:buFontTx/>
              <a:buNone/>
              <a:tabLst/>
              <a:defRPr>
                <a:latin typeface="Calibri" panose="020F0502020204030204" pitchFamily="34" charset="0"/>
              </a:defRPr>
            </a:lvl1pPr>
          </a:lstStyle>
          <a:p>
            <a:r>
              <a:rPr lang="en-US" dirty="0"/>
              <a:t>Picture</a:t>
            </a:r>
          </a:p>
        </p:txBody>
      </p:sp>
      <p:sp>
        <p:nvSpPr>
          <p:cNvPr id="58" name="Text Placeholder 5"/>
          <p:cNvSpPr>
            <a:spLocks noGrp="1"/>
          </p:cNvSpPr>
          <p:nvPr>
            <p:ph type="body" sz="quarter" idx="35" hasCustomPrompt="1"/>
          </p:nvPr>
        </p:nvSpPr>
        <p:spPr>
          <a:xfrm>
            <a:off x="800267" y="3151187"/>
            <a:ext cx="1325722" cy="343766"/>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67" name="Rectangle 6"/>
          <p:cNvSpPr/>
          <p:nvPr userDrawn="1"/>
        </p:nvSpPr>
        <p:spPr>
          <a:xfrm>
            <a:off x="512147" y="3688186"/>
            <a:ext cx="1854102" cy="1476579"/>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68" name="Text Placeholder 7"/>
          <p:cNvSpPr>
            <a:spLocks noGrp="1"/>
          </p:cNvSpPr>
          <p:nvPr>
            <p:ph type="body" sz="quarter" idx="108" hasCustomPrompt="1"/>
          </p:nvPr>
        </p:nvSpPr>
        <p:spPr>
          <a:xfrm>
            <a:off x="800267" y="3786046"/>
            <a:ext cx="1325722" cy="903977"/>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75" name="Text Placeholder 8"/>
          <p:cNvSpPr>
            <a:spLocks noGrp="1"/>
          </p:cNvSpPr>
          <p:nvPr>
            <p:ph type="body" sz="quarter" idx="109" hasCustomPrompt="1"/>
          </p:nvPr>
        </p:nvSpPr>
        <p:spPr>
          <a:xfrm>
            <a:off x="800267" y="4729964"/>
            <a:ext cx="1325722" cy="343766"/>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89" name="Rectangle 9"/>
          <p:cNvSpPr/>
          <p:nvPr userDrawn="1"/>
        </p:nvSpPr>
        <p:spPr>
          <a:xfrm>
            <a:off x="512146" y="5262625"/>
            <a:ext cx="1854102" cy="1476579"/>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96" name="Text Placeholder 10"/>
          <p:cNvSpPr>
            <a:spLocks noGrp="1"/>
          </p:cNvSpPr>
          <p:nvPr>
            <p:ph type="body" sz="quarter" idx="110" hasCustomPrompt="1"/>
          </p:nvPr>
        </p:nvSpPr>
        <p:spPr>
          <a:xfrm>
            <a:off x="800267" y="5360485"/>
            <a:ext cx="1325722" cy="903977"/>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97" name="Text Placeholder 11"/>
          <p:cNvSpPr>
            <a:spLocks noGrp="1"/>
          </p:cNvSpPr>
          <p:nvPr>
            <p:ph type="body" sz="quarter" idx="111" hasCustomPrompt="1"/>
          </p:nvPr>
        </p:nvSpPr>
        <p:spPr>
          <a:xfrm>
            <a:off x="800267" y="6308741"/>
            <a:ext cx="1325722" cy="343766"/>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99" name="Rectangle 12"/>
          <p:cNvSpPr/>
          <p:nvPr userDrawn="1"/>
        </p:nvSpPr>
        <p:spPr>
          <a:xfrm>
            <a:off x="2463492" y="2113749"/>
            <a:ext cx="1854102" cy="1476579"/>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00" name="Text Placeholder 13"/>
          <p:cNvSpPr>
            <a:spLocks noGrp="1"/>
          </p:cNvSpPr>
          <p:nvPr>
            <p:ph type="body" sz="quarter" idx="112" hasCustomPrompt="1"/>
          </p:nvPr>
        </p:nvSpPr>
        <p:spPr>
          <a:xfrm>
            <a:off x="2739136" y="2211608"/>
            <a:ext cx="1325722" cy="903977"/>
          </a:xfrm>
          <a:prstGeom prst="rect">
            <a:avLst/>
          </a:prstGeom>
        </p:spPr>
        <p:txBody>
          <a:bodyPr/>
          <a:lstStyle>
            <a:lvl1pPr marL="378237" marR="0" indent="0" algn="l" defTabSz="130692" rtl="0" eaLnBrk="1" fontAlgn="auto" latinLnBrk="0" hangingPunct="1">
              <a:lnSpc>
                <a:spcPct val="100000"/>
              </a:lnSpc>
              <a:spcBef>
                <a:spcPct val="20000"/>
              </a:spcBef>
              <a:spcAft>
                <a:spcPts val="0"/>
              </a:spcAft>
              <a:buClrTx/>
              <a:buSzTx/>
              <a:buFontTx/>
              <a:buNone/>
              <a:tabLst/>
              <a:defRPr>
                <a:latin typeface="Calibri" panose="020F0502020204030204" pitchFamily="34" charset="0"/>
              </a:defRPr>
            </a:lvl1pPr>
          </a:lstStyle>
          <a:p>
            <a:r>
              <a:rPr lang="en-US" dirty="0"/>
              <a:t>Picture</a:t>
            </a:r>
          </a:p>
        </p:txBody>
      </p:sp>
      <p:sp>
        <p:nvSpPr>
          <p:cNvPr id="101" name="Text Placeholder 14"/>
          <p:cNvSpPr>
            <a:spLocks noGrp="1"/>
          </p:cNvSpPr>
          <p:nvPr>
            <p:ph type="body" sz="quarter" idx="113" hasCustomPrompt="1"/>
          </p:nvPr>
        </p:nvSpPr>
        <p:spPr>
          <a:xfrm>
            <a:off x="2739137" y="3151187"/>
            <a:ext cx="1325722" cy="343766"/>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102" name="Rectangle 15"/>
          <p:cNvSpPr/>
          <p:nvPr userDrawn="1"/>
        </p:nvSpPr>
        <p:spPr>
          <a:xfrm>
            <a:off x="2463492" y="3688186"/>
            <a:ext cx="1854102" cy="1476579"/>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03" name="Text Placeholder 16"/>
          <p:cNvSpPr>
            <a:spLocks noGrp="1"/>
          </p:cNvSpPr>
          <p:nvPr>
            <p:ph type="body" sz="quarter" idx="114" hasCustomPrompt="1"/>
          </p:nvPr>
        </p:nvSpPr>
        <p:spPr>
          <a:xfrm>
            <a:off x="2739136" y="3786046"/>
            <a:ext cx="1325722" cy="903977"/>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104" name="Text Placeholder 17"/>
          <p:cNvSpPr>
            <a:spLocks noGrp="1"/>
          </p:cNvSpPr>
          <p:nvPr>
            <p:ph type="body" sz="quarter" idx="115" hasCustomPrompt="1"/>
          </p:nvPr>
        </p:nvSpPr>
        <p:spPr>
          <a:xfrm>
            <a:off x="2739137" y="4729964"/>
            <a:ext cx="1325722" cy="343766"/>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105" name="Rectangle 18"/>
          <p:cNvSpPr/>
          <p:nvPr userDrawn="1"/>
        </p:nvSpPr>
        <p:spPr>
          <a:xfrm>
            <a:off x="2463492" y="5262625"/>
            <a:ext cx="1854102" cy="1476579"/>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06" name="Text Placeholder 19"/>
          <p:cNvSpPr>
            <a:spLocks noGrp="1"/>
          </p:cNvSpPr>
          <p:nvPr>
            <p:ph type="body" sz="quarter" idx="116" hasCustomPrompt="1"/>
          </p:nvPr>
        </p:nvSpPr>
        <p:spPr>
          <a:xfrm>
            <a:off x="2739136" y="5360485"/>
            <a:ext cx="1325722" cy="903977"/>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107" name="Text Placeholder 20"/>
          <p:cNvSpPr>
            <a:spLocks noGrp="1"/>
          </p:cNvSpPr>
          <p:nvPr>
            <p:ph type="body" sz="quarter" idx="117" hasCustomPrompt="1"/>
          </p:nvPr>
        </p:nvSpPr>
        <p:spPr>
          <a:xfrm>
            <a:off x="2739137" y="6308741"/>
            <a:ext cx="1325722" cy="343766"/>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108" name="Rectangle 21"/>
          <p:cNvSpPr/>
          <p:nvPr userDrawn="1"/>
        </p:nvSpPr>
        <p:spPr>
          <a:xfrm>
            <a:off x="4414837" y="2113749"/>
            <a:ext cx="1854102" cy="1476579"/>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09" name="Text Placeholder 22"/>
          <p:cNvSpPr>
            <a:spLocks noGrp="1"/>
          </p:cNvSpPr>
          <p:nvPr>
            <p:ph type="body" sz="quarter" idx="118" hasCustomPrompt="1"/>
          </p:nvPr>
        </p:nvSpPr>
        <p:spPr>
          <a:xfrm>
            <a:off x="4678006" y="2211608"/>
            <a:ext cx="1325722" cy="903977"/>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110" name="Text Placeholder 23"/>
          <p:cNvSpPr>
            <a:spLocks noGrp="1"/>
          </p:cNvSpPr>
          <p:nvPr>
            <p:ph type="body" sz="quarter" idx="119" hasCustomPrompt="1"/>
          </p:nvPr>
        </p:nvSpPr>
        <p:spPr>
          <a:xfrm>
            <a:off x="4678006" y="3151187"/>
            <a:ext cx="1325722" cy="343766"/>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111" name="Rectangle 24"/>
          <p:cNvSpPr/>
          <p:nvPr userDrawn="1"/>
        </p:nvSpPr>
        <p:spPr>
          <a:xfrm>
            <a:off x="4414837" y="3688186"/>
            <a:ext cx="1854102" cy="1476579"/>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12" name="Text Placeholder 25"/>
          <p:cNvSpPr>
            <a:spLocks noGrp="1"/>
          </p:cNvSpPr>
          <p:nvPr>
            <p:ph type="body" sz="quarter" idx="120" hasCustomPrompt="1"/>
          </p:nvPr>
        </p:nvSpPr>
        <p:spPr>
          <a:xfrm>
            <a:off x="4678006" y="3786046"/>
            <a:ext cx="1325722" cy="903977"/>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113" name="Text Placeholder 26"/>
          <p:cNvSpPr>
            <a:spLocks noGrp="1"/>
          </p:cNvSpPr>
          <p:nvPr>
            <p:ph type="body" sz="quarter" idx="121" hasCustomPrompt="1"/>
          </p:nvPr>
        </p:nvSpPr>
        <p:spPr>
          <a:xfrm>
            <a:off x="4678006" y="4729964"/>
            <a:ext cx="1325722" cy="343766"/>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114" name="Rectangle 27"/>
          <p:cNvSpPr/>
          <p:nvPr userDrawn="1"/>
        </p:nvSpPr>
        <p:spPr>
          <a:xfrm>
            <a:off x="4414837" y="5262625"/>
            <a:ext cx="1854102" cy="1476579"/>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15" name="Text Placeholder 28"/>
          <p:cNvSpPr>
            <a:spLocks noGrp="1"/>
          </p:cNvSpPr>
          <p:nvPr>
            <p:ph type="body" sz="quarter" idx="122" hasCustomPrompt="1"/>
          </p:nvPr>
        </p:nvSpPr>
        <p:spPr>
          <a:xfrm>
            <a:off x="4678006" y="5360485"/>
            <a:ext cx="1325722" cy="903977"/>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116" name="Text Placeholder 29"/>
          <p:cNvSpPr>
            <a:spLocks noGrp="1"/>
          </p:cNvSpPr>
          <p:nvPr>
            <p:ph type="body" sz="quarter" idx="123" hasCustomPrompt="1"/>
          </p:nvPr>
        </p:nvSpPr>
        <p:spPr>
          <a:xfrm>
            <a:off x="4678006" y="6308741"/>
            <a:ext cx="1325722" cy="343766"/>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117" name="Rectangle 30"/>
          <p:cNvSpPr/>
          <p:nvPr userDrawn="1"/>
        </p:nvSpPr>
        <p:spPr>
          <a:xfrm>
            <a:off x="6366182" y="2113749"/>
            <a:ext cx="1854102" cy="1476579"/>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18" name="Text Placeholder 31"/>
          <p:cNvSpPr>
            <a:spLocks noGrp="1"/>
          </p:cNvSpPr>
          <p:nvPr>
            <p:ph type="body" sz="quarter" idx="124" hasCustomPrompt="1"/>
          </p:nvPr>
        </p:nvSpPr>
        <p:spPr>
          <a:xfrm>
            <a:off x="6616876" y="2211608"/>
            <a:ext cx="1325722" cy="903977"/>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119" name="Text Placeholder 32"/>
          <p:cNvSpPr>
            <a:spLocks noGrp="1"/>
          </p:cNvSpPr>
          <p:nvPr>
            <p:ph type="body" sz="quarter" idx="125" hasCustomPrompt="1"/>
          </p:nvPr>
        </p:nvSpPr>
        <p:spPr>
          <a:xfrm>
            <a:off x="6616538" y="3151187"/>
            <a:ext cx="1325722" cy="343766"/>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120" name="Rectangle 33"/>
          <p:cNvSpPr/>
          <p:nvPr userDrawn="1"/>
        </p:nvSpPr>
        <p:spPr>
          <a:xfrm>
            <a:off x="6366182" y="3688186"/>
            <a:ext cx="1854102" cy="1476579"/>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21" name="Text Placeholder 34"/>
          <p:cNvSpPr>
            <a:spLocks noGrp="1"/>
          </p:cNvSpPr>
          <p:nvPr>
            <p:ph type="body" sz="quarter" idx="126" hasCustomPrompt="1"/>
          </p:nvPr>
        </p:nvSpPr>
        <p:spPr>
          <a:xfrm>
            <a:off x="6616876" y="3786046"/>
            <a:ext cx="1325722" cy="903977"/>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122" name="Text Placeholder 35"/>
          <p:cNvSpPr>
            <a:spLocks noGrp="1"/>
          </p:cNvSpPr>
          <p:nvPr>
            <p:ph type="body" sz="quarter" idx="127" hasCustomPrompt="1"/>
          </p:nvPr>
        </p:nvSpPr>
        <p:spPr>
          <a:xfrm>
            <a:off x="6616538" y="4729964"/>
            <a:ext cx="1325722" cy="343766"/>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123" name="Rectangle 36"/>
          <p:cNvSpPr/>
          <p:nvPr userDrawn="1"/>
        </p:nvSpPr>
        <p:spPr>
          <a:xfrm>
            <a:off x="6366182" y="5262625"/>
            <a:ext cx="1854102" cy="1476579"/>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24" name="Text Placeholder 37"/>
          <p:cNvSpPr>
            <a:spLocks noGrp="1"/>
          </p:cNvSpPr>
          <p:nvPr>
            <p:ph type="body" sz="quarter" idx="128" hasCustomPrompt="1"/>
          </p:nvPr>
        </p:nvSpPr>
        <p:spPr>
          <a:xfrm>
            <a:off x="6616876" y="5360485"/>
            <a:ext cx="1325722" cy="903977"/>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125" name="Text Placeholder 38"/>
          <p:cNvSpPr>
            <a:spLocks noGrp="1"/>
          </p:cNvSpPr>
          <p:nvPr>
            <p:ph type="body" sz="quarter" idx="129" hasCustomPrompt="1"/>
          </p:nvPr>
        </p:nvSpPr>
        <p:spPr>
          <a:xfrm>
            <a:off x="6616538" y="6308741"/>
            <a:ext cx="1325722" cy="343766"/>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126" name="Rectangle 39"/>
          <p:cNvSpPr/>
          <p:nvPr userDrawn="1"/>
        </p:nvSpPr>
        <p:spPr>
          <a:xfrm>
            <a:off x="8317526" y="2113749"/>
            <a:ext cx="1854102" cy="1476579"/>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27" name="Text Placeholder 40"/>
          <p:cNvSpPr>
            <a:spLocks noGrp="1"/>
          </p:cNvSpPr>
          <p:nvPr>
            <p:ph type="body" sz="quarter" idx="130" hasCustomPrompt="1"/>
          </p:nvPr>
        </p:nvSpPr>
        <p:spPr>
          <a:xfrm>
            <a:off x="8555745" y="2211608"/>
            <a:ext cx="1325722" cy="903977"/>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128" name="Text Placeholder 41"/>
          <p:cNvSpPr>
            <a:spLocks noGrp="1"/>
          </p:cNvSpPr>
          <p:nvPr>
            <p:ph type="body" sz="quarter" idx="131" hasCustomPrompt="1"/>
          </p:nvPr>
        </p:nvSpPr>
        <p:spPr>
          <a:xfrm>
            <a:off x="8555744" y="3151187"/>
            <a:ext cx="1325722" cy="343766"/>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135" name="Rectangle 42"/>
          <p:cNvSpPr/>
          <p:nvPr userDrawn="1"/>
        </p:nvSpPr>
        <p:spPr>
          <a:xfrm>
            <a:off x="8317526" y="3688186"/>
            <a:ext cx="1854102" cy="1476579"/>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48" name="Text Placeholder 43"/>
          <p:cNvSpPr>
            <a:spLocks noGrp="1"/>
          </p:cNvSpPr>
          <p:nvPr>
            <p:ph type="body" sz="quarter" idx="132" hasCustomPrompt="1"/>
          </p:nvPr>
        </p:nvSpPr>
        <p:spPr>
          <a:xfrm>
            <a:off x="8555745" y="3786046"/>
            <a:ext cx="1325722" cy="903977"/>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153" name="Text Placeholder 44"/>
          <p:cNvSpPr>
            <a:spLocks noGrp="1"/>
          </p:cNvSpPr>
          <p:nvPr>
            <p:ph type="body" sz="quarter" idx="133" hasCustomPrompt="1"/>
          </p:nvPr>
        </p:nvSpPr>
        <p:spPr>
          <a:xfrm>
            <a:off x="8555744" y="4729964"/>
            <a:ext cx="1325722" cy="343766"/>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154" name="Rectangle 45"/>
          <p:cNvSpPr/>
          <p:nvPr userDrawn="1"/>
        </p:nvSpPr>
        <p:spPr>
          <a:xfrm>
            <a:off x="8317526" y="5262625"/>
            <a:ext cx="1854102" cy="1476579"/>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55" name="Text Placeholder 46"/>
          <p:cNvSpPr>
            <a:spLocks noGrp="1"/>
          </p:cNvSpPr>
          <p:nvPr>
            <p:ph type="body" sz="quarter" idx="134" hasCustomPrompt="1"/>
          </p:nvPr>
        </p:nvSpPr>
        <p:spPr>
          <a:xfrm>
            <a:off x="8555745" y="5360485"/>
            <a:ext cx="1325722" cy="903977"/>
          </a:xfrm>
          <a:prstGeom prst="rect">
            <a:avLst/>
          </a:prstGeom>
        </p:spPr>
        <p:txBody>
          <a:bodyPr/>
          <a:lstStyle>
            <a:lvl1pPr marL="378237" indent="0">
              <a:buNone/>
              <a:defRPr>
                <a:latin typeface="Calibri" panose="020F0502020204030204" pitchFamily="34" charset="0"/>
              </a:defRPr>
            </a:lvl1pPr>
          </a:lstStyle>
          <a:p>
            <a:r>
              <a:rPr lang="en-US" dirty="0"/>
              <a:t>Picture</a:t>
            </a:r>
          </a:p>
        </p:txBody>
      </p:sp>
      <p:sp>
        <p:nvSpPr>
          <p:cNvPr id="156" name="Text Placeholder 47"/>
          <p:cNvSpPr>
            <a:spLocks noGrp="1"/>
          </p:cNvSpPr>
          <p:nvPr>
            <p:ph type="body" sz="quarter" idx="135" hasCustomPrompt="1"/>
          </p:nvPr>
        </p:nvSpPr>
        <p:spPr>
          <a:xfrm>
            <a:off x="8555744" y="6308741"/>
            <a:ext cx="1325722" cy="343766"/>
          </a:xfrm>
          <a:prstGeom prst="rect">
            <a:avLst/>
          </a:prstGeom>
        </p:spPr>
        <p:txBody>
          <a:bodyPr>
            <a:noAutofit/>
          </a:bodyPr>
          <a:lstStyle>
            <a:lvl1pPr marL="0" indent="0" algn="ctr">
              <a:buNone/>
              <a:defRPr sz="613"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715" dirty="0"/>
              <a:t>Click to add description</a:t>
            </a:r>
            <a:endParaRPr lang="en-US" dirty="0"/>
          </a:p>
        </p:txBody>
      </p:sp>
      <p:sp>
        <p:nvSpPr>
          <p:cNvPr id="54" name="Footer Placeholder 48"/>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55" name="Slide Number Placeholder 49"/>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251055274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 Case Study">
    <p:spTree>
      <p:nvGrpSpPr>
        <p:cNvPr id="1" name=""/>
        <p:cNvGrpSpPr/>
        <p:nvPr/>
      </p:nvGrpSpPr>
      <p:grpSpPr>
        <a:xfrm>
          <a:off x="0" y="0"/>
          <a:ext cx="0" cy="0"/>
          <a:chOff x="0" y="0"/>
          <a:chExt cx="0" cy="0"/>
        </a:xfrm>
      </p:grpSpPr>
      <p:sp>
        <p:nvSpPr>
          <p:cNvPr id="18"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35" name="Text Placeholder 2"/>
          <p:cNvSpPr>
            <a:spLocks noGrp="1"/>
          </p:cNvSpPr>
          <p:nvPr>
            <p:ph type="body" sz="quarter" idx="17" hasCustomPrompt="1"/>
          </p:nvPr>
        </p:nvSpPr>
        <p:spPr>
          <a:xfrm>
            <a:off x="512146" y="1409166"/>
            <a:ext cx="6376987" cy="313148"/>
          </a:xfrm>
          <a:prstGeom prst="rect">
            <a:avLst/>
          </a:prstGeom>
        </p:spPr>
        <p:txBody>
          <a:bodyPr anchor="ctr">
            <a:noAutofit/>
          </a:bodyPr>
          <a:lstStyle>
            <a:lvl1pPr marL="0" indent="0">
              <a:buNone/>
              <a:defRPr sz="1838" baseline="0">
                <a:latin typeface="Calibri" panose="020F0502020204030204" pitchFamily="34" charset="0"/>
              </a:defRPr>
            </a:lvl1pPr>
          </a:lstStyle>
          <a:p>
            <a:pPr lvl="0"/>
            <a:r>
              <a:rPr lang="en-US" dirty="0"/>
              <a:t>Click to add highlight comment</a:t>
            </a:r>
          </a:p>
        </p:txBody>
      </p:sp>
      <p:sp>
        <p:nvSpPr>
          <p:cNvPr id="36" name="Text Placeholder 3"/>
          <p:cNvSpPr>
            <a:spLocks noGrp="1"/>
          </p:cNvSpPr>
          <p:nvPr>
            <p:ph type="body" sz="quarter" idx="14" hasCustomPrompt="1"/>
          </p:nvPr>
        </p:nvSpPr>
        <p:spPr>
          <a:xfrm>
            <a:off x="512146" y="1722314"/>
            <a:ext cx="6376987" cy="313148"/>
          </a:xfrm>
          <a:prstGeom prst="rect">
            <a:avLst/>
          </a:prstGeom>
        </p:spPr>
        <p:txBody>
          <a:bodyPr anchor="ctr">
            <a:noAutofit/>
          </a:bodyPr>
          <a:lstStyle>
            <a:lvl1pPr marL="0" indent="0">
              <a:buNone/>
              <a:defRPr sz="1225" baseline="0">
                <a:latin typeface="Calibri" panose="020F0502020204030204" pitchFamily="34" charset="0"/>
              </a:defRPr>
            </a:lvl1pPr>
          </a:lstStyle>
          <a:p>
            <a:pPr lvl="0"/>
            <a:r>
              <a:rPr lang="en-US" dirty="0"/>
              <a:t>Click to add subtitle</a:t>
            </a:r>
          </a:p>
        </p:txBody>
      </p:sp>
      <p:sp>
        <p:nvSpPr>
          <p:cNvPr id="61" name="Text Placeholder 4"/>
          <p:cNvSpPr>
            <a:spLocks noGrp="1"/>
          </p:cNvSpPr>
          <p:nvPr>
            <p:ph type="body" sz="quarter" idx="27" hasCustomPrompt="1"/>
          </p:nvPr>
        </p:nvSpPr>
        <p:spPr>
          <a:xfrm>
            <a:off x="512147" y="2361657"/>
            <a:ext cx="3094492" cy="4371024"/>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68" name="Text Placeholder 5"/>
          <p:cNvSpPr>
            <a:spLocks noGrp="1"/>
          </p:cNvSpPr>
          <p:nvPr>
            <p:ph type="body" sz="quarter" idx="36" hasCustomPrompt="1"/>
          </p:nvPr>
        </p:nvSpPr>
        <p:spPr>
          <a:xfrm>
            <a:off x="3794643" y="2361799"/>
            <a:ext cx="3094492" cy="4371024"/>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2" name="Rectangle 6"/>
          <p:cNvSpPr/>
          <p:nvPr/>
        </p:nvSpPr>
        <p:spPr>
          <a:xfrm>
            <a:off x="7077138" y="2100791"/>
            <a:ext cx="3094492" cy="4631890"/>
          </a:xfrm>
          <a:prstGeom prst="rect">
            <a:avLst/>
          </a:prstGeom>
          <a:solidFill>
            <a:srgbClr val="DDDBDA"/>
          </a:solidFill>
          <a:ln>
            <a:no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78" name="Text Placeholder 7"/>
          <p:cNvSpPr>
            <a:spLocks noGrp="1"/>
          </p:cNvSpPr>
          <p:nvPr>
            <p:ph type="body" sz="quarter" idx="44" hasCustomPrompt="1"/>
          </p:nvPr>
        </p:nvSpPr>
        <p:spPr>
          <a:xfrm>
            <a:off x="7077138" y="2361799"/>
            <a:ext cx="3094492" cy="4371024"/>
          </a:xfrm>
          <a:prstGeom prst="rect">
            <a:avLst/>
          </a:prstGeom>
          <a:noFill/>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4" name="Text Placeholder 8"/>
          <p:cNvSpPr>
            <a:spLocks noGrp="1"/>
          </p:cNvSpPr>
          <p:nvPr>
            <p:ph type="body" sz="quarter" idx="48" hasCustomPrompt="1"/>
          </p:nvPr>
        </p:nvSpPr>
        <p:spPr>
          <a:xfrm>
            <a:off x="7077138" y="1413260"/>
            <a:ext cx="3094492" cy="611140"/>
          </a:xfrm>
          <a:prstGeom prst="rect">
            <a:avLst/>
          </a:prstGeom>
        </p:spPr>
        <p:txBody>
          <a:bodyPr/>
          <a:lstStyle>
            <a:lvl1pPr marL="378237" indent="0">
              <a:buNone/>
              <a:defRPr>
                <a:latin typeface="Calibri" panose="020F0502020204030204" pitchFamily="34" charset="0"/>
              </a:defRPr>
            </a:lvl1pPr>
          </a:lstStyle>
          <a:p>
            <a:r>
              <a:rPr lang="en-US" dirty="0"/>
              <a:t>Click to add company logo</a:t>
            </a:r>
          </a:p>
        </p:txBody>
      </p:sp>
      <p:sp>
        <p:nvSpPr>
          <p:cNvPr id="5" name="Text Box 9"/>
          <p:cNvSpPr txBox="1"/>
          <p:nvPr userDrawn="1"/>
        </p:nvSpPr>
        <p:spPr>
          <a:xfrm>
            <a:off x="3776929" y="2100793"/>
            <a:ext cx="3127876" cy="261007"/>
          </a:xfrm>
          <a:prstGeom prst="rect">
            <a:avLst/>
          </a:prstGeom>
          <a:noFill/>
        </p:spPr>
        <p:txBody>
          <a:bodyPr wrap="square" lIns="0" tIns="0" rIns="0" bIns="0" rtlCol="0" anchor="ctr" anchorCtr="0">
            <a:noAutofit/>
          </a:bodyPr>
          <a:lstStyle/>
          <a:p>
            <a:pPr marL="0" indent="0">
              <a:buNone/>
            </a:pPr>
            <a:r>
              <a:rPr lang="en-US" sz="1123" b="1" dirty="0">
                <a:latin typeface="Calibri" panose="020F0502020204030204" pitchFamily="34" charset="0"/>
              </a:rPr>
              <a:t>FTI Consulting Role</a:t>
            </a:r>
          </a:p>
        </p:txBody>
      </p:sp>
      <p:sp>
        <p:nvSpPr>
          <p:cNvPr id="7" name="Text Box 10"/>
          <p:cNvSpPr txBox="1"/>
          <p:nvPr userDrawn="1"/>
        </p:nvSpPr>
        <p:spPr>
          <a:xfrm>
            <a:off x="545481" y="2100793"/>
            <a:ext cx="3127876" cy="261007"/>
          </a:xfrm>
          <a:prstGeom prst="rect">
            <a:avLst/>
          </a:prstGeom>
          <a:noFill/>
        </p:spPr>
        <p:txBody>
          <a:bodyPr wrap="square" lIns="0" tIns="0" rIns="0" bIns="0" rtlCol="0" anchor="ctr" anchorCtr="0">
            <a:noAutofit/>
          </a:bodyPr>
          <a:lstStyle/>
          <a:p>
            <a:pPr marL="0" indent="0">
              <a:buNone/>
            </a:pPr>
            <a:r>
              <a:rPr lang="en-US" sz="1123" b="1" dirty="0">
                <a:latin typeface="Calibri" panose="020F0502020204030204" pitchFamily="34" charset="0"/>
              </a:rPr>
              <a:t>Situation</a:t>
            </a:r>
          </a:p>
        </p:txBody>
      </p:sp>
      <p:sp>
        <p:nvSpPr>
          <p:cNvPr id="3" name="Text Box 11"/>
          <p:cNvSpPr txBox="1"/>
          <p:nvPr userDrawn="1"/>
        </p:nvSpPr>
        <p:spPr>
          <a:xfrm>
            <a:off x="7077138" y="2100793"/>
            <a:ext cx="3094492" cy="261007"/>
          </a:xfrm>
          <a:prstGeom prst="rect">
            <a:avLst/>
          </a:prstGeom>
          <a:noFill/>
        </p:spPr>
        <p:txBody>
          <a:bodyPr wrap="square" lIns="0" tIns="0" rIns="0" bIns="0" rtlCol="0" anchor="ctr" anchorCtr="0">
            <a:noAutofit/>
          </a:bodyPr>
          <a:lstStyle/>
          <a:p>
            <a:pPr marL="0" indent="0">
              <a:buNone/>
            </a:pPr>
            <a:r>
              <a:rPr lang="en-US" sz="1123" b="1" dirty="0">
                <a:latin typeface="Calibri" panose="020F0502020204030204" pitchFamily="34" charset="0"/>
              </a:rPr>
              <a:t>Impact</a:t>
            </a:r>
          </a:p>
        </p:txBody>
      </p:sp>
      <p:sp>
        <p:nvSpPr>
          <p:cNvPr id="19" name="Footer Placeholder 12"/>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20" name="Slide Number Placeholder 13"/>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214739191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Case Studies">
    <p:spTree>
      <p:nvGrpSpPr>
        <p:cNvPr id="1" name=""/>
        <p:cNvGrpSpPr/>
        <p:nvPr/>
      </p:nvGrpSpPr>
      <p:grpSpPr>
        <a:xfrm>
          <a:off x="0" y="0"/>
          <a:ext cx="0" cy="0"/>
          <a:chOff x="0" y="0"/>
          <a:chExt cx="0" cy="0"/>
        </a:xfrm>
      </p:grpSpPr>
      <p:sp>
        <p:nvSpPr>
          <p:cNvPr id="19"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3" name="Text Placeholder 2"/>
          <p:cNvSpPr>
            <a:spLocks noGrp="1"/>
          </p:cNvSpPr>
          <p:nvPr>
            <p:ph type="body" sz="quarter" idx="21" hasCustomPrompt="1"/>
          </p:nvPr>
        </p:nvSpPr>
        <p:spPr>
          <a:xfrm>
            <a:off x="1635306" y="1409166"/>
            <a:ext cx="2489423" cy="685011"/>
          </a:xfrm>
        </p:spPr>
        <p:txBody>
          <a:bodyPr anchor="b" anchorCtr="0"/>
          <a:lstStyle>
            <a:lvl1pPr marL="0" indent="0" algn="ctr">
              <a:buNone/>
              <a:defRPr sz="1838" baseline="0">
                <a:latin typeface="Calibri" panose="020F0502020204030204" pitchFamily="34" charset="0"/>
              </a:defRPr>
            </a:lvl1pPr>
          </a:lstStyle>
          <a:p>
            <a:pPr lvl="0"/>
            <a:r>
              <a:rPr lang="en-US" dirty="0"/>
              <a:t>Click to add company name</a:t>
            </a:r>
          </a:p>
        </p:txBody>
      </p:sp>
      <p:sp>
        <p:nvSpPr>
          <p:cNvPr id="18" name="Text Placeholder 3"/>
          <p:cNvSpPr>
            <a:spLocks noGrp="1"/>
          </p:cNvSpPr>
          <p:nvPr>
            <p:ph type="body" sz="quarter" idx="15" hasCustomPrompt="1"/>
          </p:nvPr>
        </p:nvSpPr>
        <p:spPr>
          <a:xfrm>
            <a:off x="512148" y="2094177"/>
            <a:ext cx="4735739" cy="293576"/>
          </a:xfrm>
          <a:prstGeom prst="rect">
            <a:avLst/>
          </a:prstGeom>
        </p:spPr>
        <p:txBody>
          <a:bodyPr>
            <a:noAutofit/>
          </a:bodyPr>
          <a:lstStyle>
            <a:lvl1pPr marL="0" indent="0" algn="ctr">
              <a:buNone/>
              <a:defRPr sz="1123" i="0" baseline="0">
                <a:latin typeface="Calibri" panose="020F0502020204030204" pitchFamily="34" charset="0"/>
              </a:defRPr>
            </a:lvl1pPr>
          </a:lstStyle>
          <a:p>
            <a:pPr lvl="0"/>
            <a:r>
              <a:rPr lang="en-US" sz="1327" i="1" dirty="0"/>
              <a:t>Click to add company description</a:t>
            </a:r>
            <a:endParaRPr lang="en-US" dirty="0"/>
          </a:p>
        </p:txBody>
      </p:sp>
      <p:cxnSp>
        <p:nvCxnSpPr>
          <p:cNvPr id="14" name="Line 4"/>
          <p:cNvCxnSpPr/>
          <p:nvPr/>
        </p:nvCxnSpPr>
        <p:spPr>
          <a:xfrm flipV="1">
            <a:off x="512148" y="2452993"/>
            <a:ext cx="4735739" cy="1631"/>
          </a:xfrm>
          <a:prstGeom prst="line">
            <a:avLst/>
          </a:prstGeom>
          <a:ln w="41275">
            <a:solidFill>
              <a:srgbClr val="298DC1"/>
            </a:solidFill>
          </a:ln>
        </p:spPr>
        <p:style>
          <a:lnRef idx="1">
            <a:schemeClr val="accent1"/>
          </a:lnRef>
          <a:fillRef idx="0">
            <a:schemeClr val="accent1"/>
          </a:fillRef>
          <a:effectRef idx="0">
            <a:schemeClr val="accent1"/>
          </a:effectRef>
          <a:fontRef idx="minor">
            <a:schemeClr val="tx1"/>
          </a:fontRef>
        </p:style>
      </p:cxnSp>
      <p:sp>
        <p:nvSpPr>
          <p:cNvPr id="11" name="Text Placeholder 5"/>
          <p:cNvSpPr>
            <a:spLocks noGrp="1"/>
          </p:cNvSpPr>
          <p:nvPr>
            <p:ph type="body" sz="quarter" idx="13" hasCustomPrompt="1"/>
          </p:nvPr>
        </p:nvSpPr>
        <p:spPr>
          <a:xfrm>
            <a:off x="512148" y="2518231"/>
            <a:ext cx="4735739" cy="4214450"/>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6" name="Text Placeholder 6"/>
          <p:cNvSpPr>
            <a:spLocks noGrp="1"/>
          </p:cNvSpPr>
          <p:nvPr>
            <p:ph type="body" sz="quarter" idx="22" hasCustomPrompt="1"/>
          </p:nvPr>
        </p:nvSpPr>
        <p:spPr>
          <a:xfrm>
            <a:off x="6559048" y="1409166"/>
            <a:ext cx="2489423" cy="685011"/>
          </a:xfrm>
        </p:spPr>
        <p:txBody>
          <a:bodyPr anchor="b" anchorCtr="0"/>
          <a:lstStyle>
            <a:lvl1pPr marL="0" indent="0" algn="ctr">
              <a:buNone/>
              <a:defRPr sz="1838" baseline="0">
                <a:latin typeface="Calibri" panose="020F0502020204030204" pitchFamily="34" charset="0"/>
              </a:defRPr>
            </a:lvl1pPr>
          </a:lstStyle>
          <a:p>
            <a:pPr lvl="0"/>
            <a:r>
              <a:rPr lang="en-US" dirty="0"/>
              <a:t>Click to add company name</a:t>
            </a:r>
          </a:p>
        </p:txBody>
      </p:sp>
      <p:sp>
        <p:nvSpPr>
          <p:cNvPr id="25" name="Text Placeholder 7"/>
          <p:cNvSpPr>
            <a:spLocks noGrp="1"/>
          </p:cNvSpPr>
          <p:nvPr>
            <p:ph type="body" sz="quarter" idx="19" hasCustomPrompt="1"/>
          </p:nvPr>
        </p:nvSpPr>
        <p:spPr>
          <a:xfrm>
            <a:off x="5435890" y="2094177"/>
            <a:ext cx="4735739" cy="292838"/>
          </a:xfrm>
          <a:prstGeom prst="rect">
            <a:avLst/>
          </a:prstGeom>
        </p:spPr>
        <p:txBody>
          <a:bodyPr>
            <a:noAutofit/>
          </a:bodyPr>
          <a:lstStyle>
            <a:lvl1pPr marL="0" indent="0" algn="ctr">
              <a:buNone/>
              <a:defRPr sz="1123" i="0" baseline="0">
                <a:latin typeface="Calibri" panose="020F0502020204030204" pitchFamily="34" charset="0"/>
              </a:defRPr>
            </a:lvl1pPr>
          </a:lstStyle>
          <a:p>
            <a:pPr lvl="0"/>
            <a:r>
              <a:rPr lang="en-US" sz="1327" i="1" dirty="0"/>
              <a:t>Click to add company description</a:t>
            </a:r>
            <a:endParaRPr lang="en-US" dirty="0"/>
          </a:p>
        </p:txBody>
      </p:sp>
      <p:cxnSp>
        <p:nvCxnSpPr>
          <p:cNvPr id="24" name="Line 8"/>
          <p:cNvCxnSpPr/>
          <p:nvPr userDrawn="1"/>
        </p:nvCxnSpPr>
        <p:spPr>
          <a:xfrm flipV="1">
            <a:off x="5435890" y="2452993"/>
            <a:ext cx="4735739" cy="1631"/>
          </a:xfrm>
          <a:prstGeom prst="line">
            <a:avLst/>
          </a:prstGeom>
          <a:ln w="41275">
            <a:solidFill>
              <a:srgbClr val="298DC1"/>
            </a:solidFill>
          </a:ln>
        </p:spPr>
        <p:style>
          <a:lnRef idx="1">
            <a:schemeClr val="accent1"/>
          </a:lnRef>
          <a:fillRef idx="0">
            <a:schemeClr val="accent1"/>
          </a:fillRef>
          <a:effectRef idx="0">
            <a:schemeClr val="accent1"/>
          </a:effectRef>
          <a:fontRef idx="minor">
            <a:schemeClr val="tx1"/>
          </a:fontRef>
        </p:style>
      </p:cxnSp>
      <p:sp>
        <p:nvSpPr>
          <p:cNvPr id="22" name="Text Placeholder 9"/>
          <p:cNvSpPr>
            <a:spLocks noGrp="1"/>
          </p:cNvSpPr>
          <p:nvPr>
            <p:ph type="body" sz="quarter" idx="18" hasCustomPrompt="1"/>
          </p:nvPr>
        </p:nvSpPr>
        <p:spPr>
          <a:xfrm>
            <a:off x="5435890" y="2518231"/>
            <a:ext cx="4735739" cy="4214450"/>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20" name="Footer Placeholder 10"/>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21" name="Slide Number Placeholder 11"/>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259282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 Column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57200" y="1490472"/>
            <a:ext cx="9774936" cy="548640"/>
          </a:xfrm>
          <a:prstGeom prst="rect">
            <a:avLst/>
          </a:prstGeom>
        </p:spPr>
        <p:txBody>
          <a:bodyPr/>
          <a:lstStyle>
            <a:lvl1pPr marL="0" indent="0">
              <a:lnSpc>
                <a:spcPct val="100000"/>
              </a:lnSpc>
              <a:spcBef>
                <a:spcPts val="0"/>
              </a:spcBef>
              <a:spcAft>
                <a:spcPts val="0"/>
              </a:spcAft>
              <a:buNone/>
              <a:defRPr sz="1600" b="1">
                <a:solidFill>
                  <a:schemeClr val="accent1"/>
                </a:solidFill>
              </a:defRPr>
            </a:lvl1pPr>
            <a:lvl5pPr marL="507135" indent="0">
              <a:buNone/>
              <a:defRPr/>
            </a:lvl5pPr>
          </a:lstStyle>
          <a:p>
            <a:pPr lvl="0"/>
            <a:r>
              <a:rPr lang="en-US" dirty="0" err="1"/>
              <a:t>Subheader</a:t>
            </a:r>
            <a:endParaRPr lang="en-US" dirty="0"/>
          </a:p>
        </p:txBody>
      </p:sp>
      <p:sp>
        <p:nvSpPr>
          <p:cNvPr id="8" name="Text Placeholder 2">
            <a:extLst>
              <a:ext uri="{FF2B5EF4-FFF2-40B4-BE49-F238E27FC236}">
                <a16:creationId xmlns:a16="http://schemas.microsoft.com/office/drawing/2014/main" id="{F743EE18-6969-F444-ABFA-CC5B9BAF1413}"/>
              </a:ext>
            </a:extLst>
          </p:cNvPr>
          <p:cNvSpPr>
            <a:spLocks noGrp="1"/>
          </p:cNvSpPr>
          <p:nvPr>
            <p:ph type="body" sz="quarter" idx="17" hasCustomPrompt="1"/>
          </p:nvPr>
        </p:nvSpPr>
        <p:spPr>
          <a:xfrm>
            <a:off x="457200" y="2249424"/>
            <a:ext cx="9774936" cy="450799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a:p>
            <a:pPr lvl="3"/>
            <a:r>
              <a:rPr lang="en-US" dirty="0"/>
              <a:t>Insert text</a:t>
            </a:r>
          </a:p>
          <a:p>
            <a:pPr lvl="0"/>
            <a:endParaRPr lang="en-US" dirty="0"/>
          </a:p>
        </p:txBody>
      </p:sp>
      <p:sp>
        <p:nvSpPr>
          <p:cNvPr id="7" name="Slide Number Placeholder 7">
            <a:extLst>
              <a:ext uri="{FF2B5EF4-FFF2-40B4-BE49-F238E27FC236}">
                <a16:creationId xmlns:a16="http://schemas.microsoft.com/office/drawing/2014/main" id="{05873161-8875-0D41-984F-B12B6FC387E7}"/>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1" name="Footer Placeholder 2">
            <a:extLst>
              <a:ext uri="{FF2B5EF4-FFF2-40B4-BE49-F238E27FC236}">
                <a16:creationId xmlns:a16="http://schemas.microsoft.com/office/drawing/2014/main" id="{0AA9934B-1854-6F45-8F8A-565DA0675B6C}"/>
              </a:ext>
            </a:extLst>
          </p:cNvPr>
          <p:cNvSpPr>
            <a:spLocks noGrp="1"/>
          </p:cNvSpPr>
          <p:nvPr>
            <p:ph type="ftr" sz="quarter" idx="3"/>
          </p:nvPr>
        </p:nvSpPr>
        <p:spPr>
          <a:xfrm>
            <a:off x="457200" y="6766560"/>
            <a:ext cx="9308592"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9" name="Picture 8" descr="A picture containing text&#10;&#10;Description automatically generated">
            <a:extLst>
              <a:ext uri="{FF2B5EF4-FFF2-40B4-BE49-F238E27FC236}">
                <a16:creationId xmlns:a16="http://schemas.microsoft.com/office/drawing/2014/main" id="{158ADC12-64F1-4F61-9EBB-D94512357364}"/>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412358289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32"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7" name="Text Placeholder 2"/>
          <p:cNvSpPr>
            <a:spLocks noGrp="1"/>
          </p:cNvSpPr>
          <p:nvPr>
            <p:ph type="body" sz="quarter" idx="18" hasCustomPrompt="1"/>
          </p:nvPr>
        </p:nvSpPr>
        <p:spPr>
          <a:xfrm>
            <a:off x="1646649" y="1670122"/>
            <a:ext cx="4168488" cy="23290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23" name="Text Placeholder 3"/>
          <p:cNvSpPr>
            <a:spLocks noGrp="1"/>
          </p:cNvSpPr>
          <p:nvPr>
            <p:ph type="body" sz="quarter" idx="25" hasCustomPrompt="1"/>
          </p:nvPr>
        </p:nvSpPr>
        <p:spPr>
          <a:xfrm>
            <a:off x="1646649" y="4429739"/>
            <a:ext cx="4168488" cy="23290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26" name="Text Placeholder 4"/>
          <p:cNvSpPr>
            <a:spLocks noGrp="1"/>
          </p:cNvSpPr>
          <p:nvPr>
            <p:ph type="body" sz="quarter" idx="26" hasCustomPrompt="1"/>
          </p:nvPr>
        </p:nvSpPr>
        <p:spPr>
          <a:xfrm>
            <a:off x="6003141" y="1670122"/>
            <a:ext cx="4168488" cy="23290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29" name="Text Placeholder 5"/>
          <p:cNvSpPr>
            <a:spLocks noGrp="1"/>
          </p:cNvSpPr>
          <p:nvPr>
            <p:ph type="body" sz="quarter" idx="27" hasCustomPrompt="1"/>
          </p:nvPr>
        </p:nvSpPr>
        <p:spPr>
          <a:xfrm>
            <a:off x="6003141" y="4429739"/>
            <a:ext cx="4168488" cy="23290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46650" y="1409166"/>
            <a:ext cx="289177" cy="260957"/>
          </a:xfrm>
          <a:prstGeom prst="rect">
            <a:avLst/>
          </a:prstGeom>
        </p:spPr>
      </p:pic>
      <p:sp>
        <p:nvSpPr>
          <p:cNvPr id="6" name="Text Box 7"/>
          <p:cNvSpPr txBox="1"/>
          <p:nvPr userDrawn="1"/>
        </p:nvSpPr>
        <p:spPr>
          <a:xfrm>
            <a:off x="2096299" y="1413260"/>
            <a:ext cx="1408580" cy="261007"/>
          </a:xfrm>
          <a:prstGeom prst="rect">
            <a:avLst/>
          </a:prstGeom>
          <a:noFill/>
        </p:spPr>
        <p:txBody>
          <a:bodyPr wrap="square" lIns="0" tIns="0" rIns="0" bIns="0" rtlCol="0">
            <a:spAutoFit/>
          </a:bodyPr>
          <a:lstStyle/>
          <a:p>
            <a:pPr marL="0" indent="0">
              <a:buNone/>
            </a:pPr>
            <a:r>
              <a:rPr lang="en-US" sz="1633" b="1" dirty="0">
                <a:solidFill>
                  <a:srgbClr val="003763"/>
                </a:solidFill>
                <a:latin typeface="Calibri" panose="020F0502020204030204" pitchFamily="34" charset="0"/>
              </a:rPr>
              <a:t>Strength</a:t>
            </a:r>
          </a:p>
        </p:txBody>
      </p:sp>
      <p:pic>
        <p:nvPicPr>
          <p:cNvPr id="27"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03142" y="1409166"/>
            <a:ext cx="279671" cy="260957"/>
          </a:xfrm>
          <a:prstGeom prst="rect">
            <a:avLst/>
          </a:prstGeom>
        </p:spPr>
      </p:pic>
      <p:sp>
        <p:nvSpPr>
          <p:cNvPr id="28" name="Text Box 9"/>
          <p:cNvSpPr txBox="1"/>
          <p:nvPr userDrawn="1"/>
        </p:nvSpPr>
        <p:spPr>
          <a:xfrm>
            <a:off x="6373135" y="1409166"/>
            <a:ext cx="1408580" cy="260957"/>
          </a:xfrm>
          <a:prstGeom prst="rect">
            <a:avLst/>
          </a:prstGeom>
          <a:noFill/>
        </p:spPr>
        <p:txBody>
          <a:bodyPr wrap="square" lIns="0" tIns="0" rIns="0" bIns="0" rtlCol="0">
            <a:spAutoFit/>
          </a:bodyPr>
          <a:lstStyle/>
          <a:p>
            <a:pPr marL="0" indent="0">
              <a:buNone/>
            </a:pPr>
            <a:r>
              <a:rPr lang="en-US" sz="1633" b="1" dirty="0">
                <a:solidFill>
                  <a:srgbClr val="003763"/>
                </a:solidFill>
                <a:latin typeface="Calibri" panose="020F0502020204030204" pitchFamily="34" charset="0"/>
              </a:rPr>
              <a:t>Weakness</a:t>
            </a:r>
          </a:p>
        </p:txBody>
      </p:sp>
      <p:pic>
        <p:nvPicPr>
          <p:cNvPr id="24"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46650" y="4168782"/>
            <a:ext cx="283043" cy="260957"/>
          </a:xfrm>
          <a:prstGeom prst="rect">
            <a:avLst/>
          </a:prstGeom>
        </p:spPr>
      </p:pic>
      <p:sp>
        <p:nvSpPr>
          <p:cNvPr id="25" name="Text Box 11"/>
          <p:cNvSpPr txBox="1"/>
          <p:nvPr userDrawn="1"/>
        </p:nvSpPr>
        <p:spPr>
          <a:xfrm>
            <a:off x="1935826" y="4168782"/>
            <a:ext cx="1400295" cy="260957"/>
          </a:xfrm>
          <a:prstGeom prst="rect">
            <a:avLst/>
          </a:prstGeom>
          <a:noFill/>
        </p:spPr>
        <p:txBody>
          <a:bodyPr wrap="square" lIns="0" tIns="0" rIns="0" bIns="0" rtlCol="0">
            <a:spAutoFit/>
          </a:bodyPr>
          <a:lstStyle/>
          <a:p>
            <a:pPr marL="0" indent="0">
              <a:buNone/>
            </a:pPr>
            <a:r>
              <a:rPr lang="en-US" sz="1633" b="1" dirty="0">
                <a:solidFill>
                  <a:srgbClr val="003763"/>
                </a:solidFill>
                <a:latin typeface="Calibri" panose="020F0502020204030204" pitchFamily="34" charset="0"/>
              </a:rPr>
              <a:t>Opportunity</a:t>
            </a:r>
          </a:p>
        </p:txBody>
      </p:sp>
      <p:pic>
        <p:nvPicPr>
          <p:cNvPr id="30"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03141" y="4168782"/>
            <a:ext cx="283043" cy="260957"/>
          </a:xfrm>
          <a:prstGeom prst="rect">
            <a:avLst/>
          </a:prstGeom>
        </p:spPr>
      </p:pic>
      <p:sp>
        <p:nvSpPr>
          <p:cNvPr id="31" name="Text Box 13"/>
          <p:cNvSpPr txBox="1"/>
          <p:nvPr userDrawn="1"/>
        </p:nvSpPr>
        <p:spPr>
          <a:xfrm>
            <a:off x="6373135" y="4168782"/>
            <a:ext cx="1400295" cy="260957"/>
          </a:xfrm>
          <a:prstGeom prst="rect">
            <a:avLst/>
          </a:prstGeom>
          <a:noFill/>
        </p:spPr>
        <p:txBody>
          <a:bodyPr wrap="square" lIns="0" tIns="0" rIns="0" bIns="0" rtlCol="0">
            <a:spAutoFit/>
          </a:bodyPr>
          <a:lstStyle/>
          <a:p>
            <a:pPr marL="0" indent="0">
              <a:buNone/>
            </a:pPr>
            <a:r>
              <a:rPr lang="en-US" sz="1633" b="1" dirty="0">
                <a:solidFill>
                  <a:srgbClr val="003763"/>
                </a:solidFill>
                <a:latin typeface="Calibri" panose="020F0502020204030204" pitchFamily="34" charset="0"/>
              </a:rPr>
              <a:t>Threat</a:t>
            </a:r>
          </a:p>
        </p:txBody>
      </p:sp>
      <p:sp>
        <p:nvSpPr>
          <p:cNvPr id="21" name="Footer Placeholder 14"/>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1" baseline="0">
                <a:solidFill>
                  <a:schemeClr val="tx1"/>
                </a:solidFill>
                <a:latin typeface="Calibri" panose="020F0502020204030204" pitchFamily="34" charset="0"/>
              </a:defRPr>
            </a:lvl1pPr>
          </a:lstStyle>
          <a:p>
            <a:endParaRPr lang="en-US" dirty="0"/>
          </a:p>
        </p:txBody>
      </p:sp>
      <p:sp>
        <p:nvSpPr>
          <p:cNvPr id="22" name="Slide Number Placeholder 15"/>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b="1">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45055925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ext Box 1"/>
          <p:cNvSpPr txBox="1"/>
          <p:nvPr userDrawn="1"/>
        </p:nvSpPr>
        <p:spPr>
          <a:xfrm>
            <a:off x="1646650" y="119174"/>
            <a:ext cx="8907669" cy="1106769"/>
          </a:xfrm>
          <a:prstGeom prst="rect">
            <a:avLst/>
          </a:prstGeom>
          <a:noFill/>
        </p:spPr>
        <p:txBody>
          <a:bodyPr wrap="square" lIns="0" rIns="0" rtlCol="0" anchor="b" anchorCtr="0">
            <a:noAutofit/>
          </a:bodyPr>
          <a:lstStyle/>
          <a:p>
            <a:pPr marL="0" marR="0" lvl="0" indent="0" algn="l" defTabSz="261383" rtl="0" eaLnBrk="1" fontAlgn="auto" latinLnBrk="0" hangingPunct="1">
              <a:lnSpc>
                <a:spcPct val="100000"/>
              </a:lnSpc>
              <a:spcBef>
                <a:spcPts val="0"/>
              </a:spcBef>
              <a:spcAft>
                <a:spcPts val="0"/>
              </a:spcAft>
              <a:buClrTx/>
              <a:buFontTx/>
              <a:buNone/>
            </a:pPr>
            <a:r>
              <a:rPr lang="en-US" sz="2450" b="0" i="0" dirty="0">
                <a:solidFill>
                  <a:schemeClr val="accent1"/>
                </a:solidFill>
                <a:latin typeface="Calibri" panose="020F0502020204030204" pitchFamily="34" charset="0"/>
              </a:rPr>
              <a:t>FTI Consulting Color Palette</a:t>
            </a:r>
          </a:p>
        </p:txBody>
      </p:sp>
      <p:sp>
        <p:nvSpPr>
          <p:cNvPr id="78" name="Text Box 2"/>
          <p:cNvSpPr txBox="1"/>
          <p:nvPr userDrawn="1"/>
        </p:nvSpPr>
        <p:spPr>
          <a:xfrm>
            <a:off x="345240" y="1409167"/>
            <a:ext cx="1708107" cy="316206"/>
          </a:xfrm>
          <a:prstGeom prst="rect">
            <a:avLst/>
          </a:prstGeom>
          <a:noFill/>
        </p:spPr>
        <p:txBody>
          <a:bodyPr wrap="square" lIns="0" tIns="0" rIns="0" bIns="0" rtlCol="0" anchor="ctr" anchorCtr="0">
            <a:noAutofit/>
          </a:bodyPr>
          <a:lstStyle/>
          <a:p>
            <a:r>
              <a:rPr lang="en-US" sz="1429" dirty="0">
                <a:latin typeface="Calibri" panose="020F0502020204030204" pitchFamily="34" charset="0"/>
              </a:rPr>
              <a:t>LOGO</a:t>
            </a:r>
          </a:p>
        </p:txBody>
      </p:sp>
      <p:cxnSp>
        <p:nvCxnSpPr>
          <p:cNvPr id="10" name="Line 3"/>
          <p:cNvCxnSpPr/>
          <p:nvPr userDrawn="1"/>
        </p:nvCxnSpPr>
        <p:spPr>
          <a:xfrm>
            <a:off x="128875" y="3081720"/>
            <a:ext cx="10430886" cy="1631"/>
          </a:xfrm>
          <a:prstGeom prst="line">
            <a:avLst/>
          </a:prstGeom>
        </p:spPr>
        <p:style>
          <a:lnRef idx="1">
            <a:schemeClr val="accent1"/>
          </a:lnRef>
          <a:fillRef idx="0">
            <a:schemeClr val="accent1"/>
          </a:fillRef>
          <a:effectRef idx="0">
            <a:schemeClr val="accent1"/>
          </a:effectRef>
          <a:fontRef idx="minor">
            <a:schemeClr val="tx1"/>
          </a:fontRef>
        </p:style>
      </p:cxnSp>
      <p:sp>
        <p:nvSpPr>
          <p:cNvPr id="77" name="Text Box 4"/>
          <p:cNvSpPr txBox="1"/>
          <p:nvPr userDrawn="1"/>
        </p:nvSpPr>
        <p:spPr>
          <a:xfrm>
            <a:off x="345240" y="3243326"/>
            <a:ext cx="1708107" cy="316206"/>
          </a:xfrm>
          <a:prstGeom prst="rect">
            <a:avLst/>
          </a:prstGeom>
          <a:noFill/>
        </p:spPr>
        <p:txBody>
          <a:bodyPr wrap="square" lIns="0" tIns="0" rIns="0" bIns="0" rtlCol="0" anchor="ctr" anchorCtr="0">
            <a:noAutofit/>
          </a:bodyPr>
          <a:lstStyle/>
          <a:p>
            <a:r>
              <a:rPr lang="en-US" sz="1429" dirty="0">
                <a:latin typeface="Calibri" panose="020F0502020204030204" pitchFamily="34" charset="0"/>
              </a:rPr>
              <a:t>SECONDARY</a:t>
            </a:r>
            <a:r>
              <a:rPr lang="en-US" sz="1429" baseline="0" dirty="0">
                <a:latin typeface="Calibri" panose="020F0502020204030204" pitchFamily="34" charset="0"/>
              </a:rPr>
              <a:t> COLORS</a:t>
            </a:r>
            <a:endParaRPr lang="en-US" sz="1429" dirty="0">
              <a:latin typeface="Calibri" panose="020F0502020204030204" pitchFamily="34" charset="0"/>
            </a:endParaRPr>
          </a:p>
        </p:txBody>
      </p:sp>
      <p:cxnSp>
        <p:nvCxnSpPr>
          <p:cNvPr id="7" name="Line 5"/>
          <p:cNvCxnSpPr/>
          <p:nvPr userDrawn="1"/>
        </p:nvCxnSpPr>
        <p:spPr>
          <a:xfrm>
            <a:off x="128875" y="4916641"/>
            <a:ext cx="10430886" cy="1631"/>
          </a:xfrm>
          <a:prstGeom prst="line">
            <a:avLst/>
          </a:prstGeom>
          <a:ln w="3175">
            <a:solidFill>
              <a:srgbClr val="003763"/>
            </a:solidFill>
          </a:ln>
        </p:spPr>
        <p:style>
          <a:lnRef idx="1">
            <a:schemeClr val="accent1"/>
          </a:lnRef>
          <a:fillRef idx="0">
            <a:schemeClr val="accent1"/>
          </a:fillRef>
          <a:effectRef idx="0">
            <a:schemeClr val="accent1"/>
          </a:effectRef>
          <a:fontRef idx="minor">
            <a:schemeClr val="tx1"/>
          </a:fontRef>
        </p:style>
      </p:cxnSp>
      <p:sp>
        <p:nvSpPr>
          <p:cNvPr id="79" name="Text Box 6"/>
          <p:cNvSpPr txBox="1"/>
          <p:nvPr userDrawn="1"/>
        </p:nvSpPr>
        <p:spPr>
          <a:xfrm>
            <a:off x="345240" y="5078247"/>
            <a:ext cx="1708107" cy="316206"/>
          </a:xfrm>
          <a:prstGeom prst="rect">
            <a:avLst/>
          </a:prstGeom>
          <a:noFill/>
        </p:spPr>
        <p:txBody>
          <a:bodyPr wrap="square" lIns="0" tIns="0" rIns="0" bIns="0" rtlCol="0" anchor="ctr" anchorCtr="0">
            <a:noAutofit/>
          </a:bodyPr>
          <a:lstStyle/>
          <a:p>
            <a:r>
              <a:rPr lang="en-US" sz="1429" dirty="0">
                <a:latin typeface="Calibri" panose="020F0502020204030204" pitchFamily="34" charset="0"/>
              </a:rPr>
              <a:t>TERTIARY</a:t>
            </a:r>
            <a:r>
              <a:rPr lang="en-US" sz="1429" baseline="0" dirty="0">
                <a:latin typeface="Calibri" panose="020F0502020204030204" pitchFamily="34" charset="0"/>
              </a:rPr>
              <a:t> COLORS</a:t>
            </a:r>
            <a:endParaRPr lang="en-US" sz="1429" dirty="0">
              <a:latin typeface="Calibri" panose="020F0502020204030204" pitchFamily="34" charset="0"/>
            </a:endParaRPr>
          </a:p>
        </p:txBody>
      </p:sp>
      <p:cxnSp>
        <p:nvCxnSpPr>
          <p:cNvPr id="6" name="Line 7"/>
          <p:cNvCxnSpPr/>
          <p:nvPr userDrawn="1"/>
        </p:nvCxnSpPr>
        <p:spPr>
          <a:xfrm>
            <a:off x="128875" y="6751181"/>
            <a:ext cx="10430886" cy="1631"/>
          </a:xfrm>
          <a:prstGeom prst="line">
            <a:avLst/>
          </a:prstGeom>
        </p:spPr>
        <p:style>
          <a:lnRef idx="1">
            <a:schemeClr val="accent1"/>
          </a:lnRef>
          <a:fillRef idx="0">
            <a:schemeClr val="accent1"/>
          </a:fillRef>
          <a:effectRef idx="0">
            <a:schemeClr val="accent1"/>
          </a:effectRef>
          <a:fontRef idx="minor">
            <a:schemeClr val="tx1"/>
          </a:fontRef>
        </p:style>
      </p:cxnSp>
      <p:grpSp>
        <p:nvGrpSpPr>
          <p:cNvPr id="97" name="Group 8"/>
          <p:cNvGrpSpPr/>
          <p:nvPr userDrawn="1"/>
        </p:nvGrpSpPr>
        <p:grpSpPr>
          <a:xfrm>
            <a:off x="345240" y="5554426"/>
            <a:ext cx="870006" cy="1036781"/>
            <a:chOff x="317500" y="5348956"/>
            <a:chExt cx="800100" cy="1034169"/>
          </a:xfrm>
        </p:grpSpPr>
        <p:sp>
          <p:nvSpPr>
            <p:cNvPr id="12" name="Rectangle 9"/>
            <p:cNvSpPr/>
            <p:nvPr userDrawn="1"/>
          </p:nvSpPr>
          <p:spPr>
            <a:xfrm>
              <a:off x="317500" y="5348956"/>
              <a:ext cx="780585"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13" name="Text Box 10"/>
            <p:cNvSpPr txBox="1"/>
            <p:nvPr userDrawn="1"/>
          </p:nvSpPr>
          <p:spPr>
            <a:xfrm>
              <a:off x="317500" y="6107417"/>
              <a:ext cx="800100" cy="138499"/>
            </a:xfrm>
            <a:prstGeom prst="rect">
              <a:avLst/>
            </a:prstGeom>
            <a:noFill/>
          </p:spPr>
          <p:txBody>
            <a:bodyPr wrap="square" lIns="0" tIns="0" rIns="0" bIns="0" rtlCol="0">
              <a:noAutofit/>
            </a:bodyPr>
            <a:lstStyle/>
            <a:p>
              <a:r>
                <a:rPr lang="en-US" sz="868" b="0" dirty="0">
                  <a:latin typeface="Calibri" panose="020F0502020204030204" pitchFamily="34" charset="0"/>
                </a:rPr>
                <a:t>1)</a:t>
              </a:r>
              <a:r>
                <a:rPr lang="en-US" sz="868" b="0" baseline="0" dirty="0">
                  <a:latin typeface="Calibri" panose="020F0502020204030204" pitchFamily="34" charset="0"/>
                </a:rPr>
                <a:t> </a:t>
              </a:r>
              <a:r>
                <a:rPr lang="en-US" sz="868" b="0" dirty="0">
                  <a:latin typeface="Calibri" panose="020F0502020204030204" pitchFamily="34" charset="0"/>
                </a:rPr>
                <a:t>Logo Blue</a:t>
              </a:r>
            </a:p>
          </p:txBody>
        </p:sp>
        <p:sp>
          <p:nvSpPr>
            <p:cNvPr id="14" name="Text Box 11"/>
            <p:cNvSpPr txBox="1"/>
            <p:nvPr userDrawn="1"/>
          </p:nvSpPr>
          <p:spPr>
            <a:xfrm>
              <a:off x="317500" y="6244626"/>
              <a:ext cx="800100" cy="138499"/>
            </a:xfrm>
            <a:prstGeom prst="rect">
              <a:avLst/>
            </a:prstGeom>
            <a:noFill/>
          </p:spPr>
          <p:txBody>
            <a:bodyPr wrap="square" lIns="0" tIns="0" rIns="0" bIns="0" rtlCol="0">
              <a:noAutofit/>
            </a:bodyPr>
            <a:lstStyle/>
            <a:p>
              <a:r>
                <a:rPr lang="en-US" sz="715" b="0" dirty="0">
                  <a:latin typeface="Calibri" panose="020F0502020204030204" pitchFamily="34" charset="0"/>
                </a:rPr>
                <a:t>RGB: 000 055</a:t>
              </a:r>
              <a:r>
                <a:rPr lang="en-US" sz="715" b="0" baseline="0" dirty="0">
                  <a:latin typeface="Calibri" panose="020F0502020204030204" pitchFamily="34" charset="0"/>
                </a:rPr>
                <a:t> 099</a:t>
              </a:r>
              <a:endParaRPr lang="en-US" sz="715" b="0" dirty="0">
                <a:latin typeface="Calibri" panose="020F0502020204030204" pitchFamily="34" charset="0"/>
              </a:endParaRPr>
            </a:p>
          </p:txBody>
        </p:sp>
      </p:grpSp>
      <p:grpSp>
        <p:nvGrpSpPr>
          <p:cNvPr id="98" name="Group 13"/>
          <p:cNvGrpSpPr/>
          <p:nvPr userDrawn="1"/>
        </p:nvGrpSpPr>
        <p:grpSpPr>
          <a:xfrm>
            <a:off x="1361837" y="5554703"/>
            <a:ext cx="870006" cy="1036504"/>
            <a:chOff x="1252413" y="5348956"/>
            <a:chExt cx="800100" cy="1033893"/>
          </a:xfrm>
        </p:grpSpPr>
        <p:sp>
          <p:nvSpPr>
            <p:cNvPr id="16" name="Rectangle 14"/>
            <p:cNvSpPr/>
            <p:nvPr userDrawn="1"/>
          </p:nvSpPr>
          <p:spPr>
            <a:xfrm>
              <a:off x="1252413" y="5348956"/>
              <a:ext cx="780585" cy="760486"/>
            </a:xfrm>
            <a:prstGeom prst="rect">
              <a:avLst/>
            </a:prstGeom>
            <a:solidFill>
              <a:srgbClr val="FFD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17" name="Text Box 15"/>
            <p:cNvSpPr txBox="1"/>
            <p:nvPr userDrawn="1"/>
          </p:nvSpPr>
          <p:spPr>
            <a:xfrm>
              <a:off x="1252413" y="6107417"/>
              <a:ext cx="800100" cy="138223"/>
            </a:xfrm>
            <a:prstGeom prst="rect">
              <a:avLst/>
            </a:prstGeom>
            <a:noFill/>
          </p:spPr>
          <p:txBody>
            <a:bodyPr wrap="square" lIns="0" tIns="0" rIns="0" bIns="0" rtlCol="0">
              <a:noAutofit/>
            </a:bodyPr>
            <a:lstStyle/>
            <a:p>
              <a:r>
                <a:rPr lang="en-US" sz="868" b="0" dirty="0">
                  <a:latin typeface="Calibri" panose="020F0502020204030204" pitchFamily="34" charset="0"/>
                </a:rPr>
                <a:t>2)</a:t>
              </a:r>
              <a:r>
                <a:rPr lang="en-US" sz="868" b="0" baseline="0" dirty="0">
                  <a:latin typeface="Calibri" panose="020F0502020204030204" pitchFamily="34" charset="0"/>
                </a:rPr>
                <a:t> </a:t>
              </a:r>
              <a:r>
                <a:rPr lang="en-US" sz="868" b="0" dirty="0">
                  <a:latin typeface="Calibri" panose="020F0502020204030204" pitchFamily="34" charset="0"/>
                </a:rPr>
                <a:t>Yellow</a:t>
              </a:r>
            </a:p>
          </p:txBody>
        </p:sp>
        <p:sp>
          <p:nvSpPr>
            <p:cNvPr id="18" name="Text Box 16"/>
            <p:cNvSpPr txBox="1"/>
            <p:nvPr userDrawn="1"/>
          </p:nvSpPr>
          <p:spPr>
            <a:xfrm>
              <a:off x="1252413" y="6244626"/>
              <a:ext cx="800100" cy="138223"/>
            </a:xfrm>
            <a:prstGeom prst="rect">
              <a:avLst/>
            </a:prstGeom>
            <a:noFill/>
          </p:spPr>
          <p:txBody>
            <a:bodyPr wrap="square" lIns="0" tIns="0" rIns="0" bIns="0" rtlCol="0">
              <a:noAutofit/>
            </a:bodyPr>
            <a:lstStyle/>
            <a:p>
              <a:r>
                <a:rPr lang="en-US" sz="715" b="0" dirty="0">
                  <a:latin typeface="Calibri" panose="020F0502020204030204" pitchFamily="34" charset="0"/>
                </a:rPr>
                <a:t>RGB: 255 222 </a:t>
              </a:r>
              <a:r>
                <a:rPr lang="en-US" sz="715" b="0" baseline="0" dirty="0">
                  <a:latin typeface="Calibri" panose="020F0502020204030204" pitchFamily="34" charset="0"/>
                </a:rPr>
                <a:t>113</a:t>
              </a:r>
              <a:endParaRPr lang="en-US" sz="715" b="0" dirty="0">
                <a:latin typeface="Calibri" panose="020F0502020204030204" pitchFamily="34" charset="0"/>
              </a:endParaRPr>
            </a:p>
          </p:txBody>
        </p:sp>
      </p:grpSp>
      <p:grpSp>
        <p:nvGrpSpPr>
          <p:cNvPr id="99" name="Group 18"/>
          <p:cNvGrpSpPr/>
          <p:nvPr userDrawn="1"/>
        </p:nvGrpSpPr>
        <p:grpSpPr>
          <a:xfrm>
            <a:off x="2378434" y="5554485"/>
            <a:ext cx="870006" cy="1036722"/>
            <a:chOff x="2187326" y="5348956"/>
            <a:chExt cx="800100" cy="1034111"/>
          </a:xfrm>
        </p:grpSpPr>
        <p:sp>
          <p:nvSpPr>
            <p:cNvPr id="20" name="Rectangle 19"/>
            <p:cNvSpPr/>
            <p:nvPr userDrawn="1"/>
          </p:nvSpPr>
          <p:spPr>
            <a:xfrm>
              <a:off x="2187326" y="5348956"/>
              <a:ext cx="780585" cy="761683"/>
            </a:xfrm>
            <a:prstGeom prst="rect">
              <a:avLst/>
            </a:prstGeom>
            <a:solidFill>
              <a:srgbClr val="009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21" name="Text Box 20"/>
            <p:cNvSpPr txBox="1"/>
            <p:nvPr userDrawn="1"/>
          </p:nvSpPr>
          <p:spPr>
            <a:xfrm>
              <a:off x="2187326" y="6107417"/>
              <a:ext cx="800100" cy="138441"/>
            </a:xfrm>
            <a:prstGeom prst="rect">
              <a:avLst/>
            </a:prstGeom>
            <a:noFill/>
          </p:spPr>
          <p:txBody>
            <a:bodyPr wrap="square" lIns="0" tIns="0" rIns="0" bIns="0" rtlCol="0">
              <a:noAutofit/>
            </a:bodyPr>
            <a:lstStyle/>
            <a:p>
              <a:r>
                <a:rPr lang="en-US" sz="868" b="0" dirty="0">
                  <a:latin typeface="Calibri" panose="020F0502020204030204" pitchFamily="34" charset="0"/>
                </a:rPr>
                <a:t>3)</a:t>
              </a:r>
              <a:r>
                <a:rPr lang="en-US" sz="868" b="0" baseline="0" dirty="0">
                  <a:latin typeface="Calibri" panose="020F0502020204030204" pitchFamily="34" charset="0"/>
                </a:rPr>
                <a:t> </a:t>
              </a:r>
              <a:r>
                <a:rPr lang="en-US" sz="868" b="0" dirty="0">
                  <a:latin typeface="Calibri" panose="020F0502020204030204" pitchFamily="34" charset="0"/>
                </a:rPr>
                <a:t>Blue-Green</a:t>
              </a:r>
            </a:p>
          </p:txBody>
        </p:sp>
        <p:sp>
          <p:nvSpPr>
            <p:cNvPr id="22" name="Text Box 21"/>
            <p:cNvSpPr txBox="1"/>
            <p:nvPr userDrawn="1"/>
          </p:nvSpPr>
          <p:spPr>
            <a:xfrm>
              <a:off x="2187326" y="6244626"/>
              <a:ext cx="800100" cy="138441"/>
            </a:xfrm>
            <a:prstGeom prst="rect">
              <a:avLst/>
            </a:prstGeom>
            <a:noFill/>
          </p:spPr>
          <p:txBody>
            <a:bodyPr wrap="square" lIns="0" tIns="0" rIns="0" bIns="0" rtlCol="0">
              <a:noAutofit/>
            </a:bodyPr>
            <a:lstStyle/>
            <a:p>
              <a:r>
                <a:rPr lang="en-US" sz="715" b="0" dirty="0">
                  <a:latin typeface="Calibri" panose="020F0502020204030204" pitchFamily="34" charset="0"/>
                </a:rPr>
                <a:t>RGB: 000 146 </a:t>
              </a:r>
              <a:r>
                <a:rPr lang="en-US" sz="715" b="0" baseline="0" dirty="0">
                  <a:latin typeface="Calibri" panose="020F0502020204030204" pitchFamily="34" charset="0"/>
                </a:rPr>
                <a:t>156</a:t>
              </a:r>
              <a:endParaRPr lang="en-US" sz="715" b="0" dirty="0">
                <a:latin typeface="Calibri" panose="020F0502020204030204" pitchFamily="34" charset="0"/>
              </a:endParaRPr>
            </a:p>
          </p:txBody>
        </p:sp>
      </p:grpSp>
      <p:grpSp>
        <p:nvGrpSpPr>
          <p:cNvPr id="100" name="Group 23"/>
          <p:cNvGrpSpPr/>
          <p:nvPr userDrawn="1"/>
        </p:nvGrpSpPr>
        <p:grpSpPr>
          <a:xfrm>
            <a:off x="3395032" y="5554703"/>
            <a:ext cx="870006" cy="1036504"/>
            <a:chOff x="3122239" y="5348956"/>
            <a:chExt cx="800100" cy="1033893"/>
          </a:xfrm>
        </p:grpSpPr>
        <p:sp>
          <p:nvSpPr>
            <p:cNvPr id="24" name="Rectangle 24"/>
            <p:cNvSpPr/>
            <p:nvPr userDrawn="1"/>
          </p:nvSpPr>
          <p:spPr>
            <a:xfrm>
              <a:off x="3122239" y="5348956"/>
              <a:ext cx="780585" cy="760486"/>
            </a:xfrm>
            <a:prstGeom prst="rect">
              <a:avLst/>
            </a:prstGeom>
            <a:solidFill>
              <a:srgbClr val="983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25" name="Text Box 25"/>
            <p:cNvSpPr txBox="1"/>
            <p:nvPr userDrawn="1"/>
          </p:nvSpPr>
          <p:spPr>
            <a:xfrm>
              <a:off x="3122239" y="6107417"/>
              <a:ext cx="800100" cy="138223"/>
            </a:xfrm>
            <a:prstGeom prst="rect">
              <a:avLst/>
            </a:prstGeom>
            <a:noFill/>
          </p:spPr>
          <p:txBody>
            <a:bodyPr wrap="square" lIns="0" tIns="0" rIns="0" bIns="0" rtlCol="0">
              <a:noAutofit/>
            </a:bodyPr>
            <a:lstStyle/>
            <a:p>
              <a:r>
                <a:rPr lang="en-US" sz="868" b="0" dirty="0">
                  <a:latin typeface="Calibri" panose="020F0502020204030204" pitchFamily="34" charset="0"/>
                </a:rPr>
                <a:t>4) Red</a:t>
              </a:r>
            </a:p>
          </p:txBody>
        </p:sp>
        <p:sp>
          <p:nvSpPr>
            <p:cNvPr id="26" name="Text Box 26"/>
            <p:cNvSpPr txBox="1"/>
            <p:nvPr userDrawn="1"/>
          </p:nvSpPr>
          <p:spPr>
            <a:xfrm>
              <a:off x="3122239" y="6244626"/>
              <a:ext cx="800100" cy="138223"/>
            </a:xfrm>
            <a:prstGeom prst="rect">
              <a:avLst/>
            </a:prstGeom>
            <a:noFill/>
          </p:spPr>
          <p:txBody>
            <a:bodyPr wrap="square" lIns="0" tIns="0" rIns="0" bIns="0" rtlCol="0">
              <a:noAutofit/>
            </a:bodyPr>
            <a:lstStyle/>
            <a:p>
              <a:r>
                <a:rPr lang="en-US" sz="715" b="0" dirty="0">
                  <a:latin typeface="Calibri" panose="020F0502020204030204" pitchFamily="34" charset="0"/>
                </a:rPr>
                <a:t>RGB: 152 063 </a:t>
              </a:r>
              <a:r>
                <a:rPr lang="en-US" sz="715" b="0" baseline="0" dirty="0">
                  <a:latin typeface="Calibri" panose="020F0502020204030204" pitchFamily="34" charset="0"/>
                </a:rPr>
                <a:t>074</a:t>
              </a:r>
              <a:endParaRPr lang="en-US" sz="715" b="0" dirty="0">
                <a:latin typeface="Calibri" panose="020F0502020204030204" pitchFamily="34" charset="0"/>
              </a:endParaRPr>
            </a:p>
          </p:txBody>
        </p:sp>
      </p:grpSp>
      <p:grpSp>
        <p:nvGrpSpPr>
          <p:cNvPr id="101" name="Group 28"/>
          <p:cNvGrpSpPr/>
          <p:nvPr userDrawn="1"/>
        </p:nvGrpSpPr>
        <p:grpSpPr>
          <a:xfrm>
            <a:off x="4411629" y="5554647"/>
            <a:ext cx="870006" cy="1036560"/>
            <a:chOff x="4057152" y="5348956"/>
            <a:chExt cx="800100" cy="1033949"/>
          </a:xfrm>
        </p:grpSpPr>
        <p:sp>
          <p:nvSpPr>
            <p:cNvPr id="28" name="Rectangle 29"/>
            <p:cNvSpPr/>
            <p:nvPr userDrawn="1"/>
          </p:nvSpPr>
          <p:spPr>
            <a:xfrm>
              <a:off x="4057152" y="5348956"/>
              <a:ext cx="780585" cy="760790"/>
            </a:xfrm>
            <a:prstGeom prst="rect">
              <a:avLst/>
            </a:prstGeom>
            <a:solidFill>
              <a:srgbClr val="32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29" name="Text Box 30"/>
            <p:cNvSpPr txBox="1"/>
            <p:nvPr userDrawn="1"/>
          </p:nvSpPr>
          <p:spPr>
            <a:xfrm>
              <a:off x="4057152" y="6107417"/>
              <a:ext cx="800100" cy="138279"/>
            </a:xfrm>
            <a:prstGeom prst="rect">
              <a:avLst/>
            </a:prstGeom>
            <a:noFill/>
          </p:spPr>
          <p:txBody>
            <a:bodyPr wrap="square" lIns="0" tIns="0" rIns="0" bIns="0" rtlCol="0">
              <a:noAutofit/>
            </a:bodyPr>
            <a:lstStyle/>
            <a:p>
              <a:r>
                <a:rPr lang="en-US" sz="868" b="0" dirty="0">
                  <a:latin typeface="Calibri" panose="020F0502020204030204" pitchFamily="34" charset="0"/>
                </a:rPr>
                <a:t>5) Dark Purple</a:t>
              </a:r>
            </a:p>
          </p:txBody>
        </p:sp>
        <p:sp>
          <p:nvSpPr>
            <p:cNvPr id="30" name="Text Box 31"/>
            <p:cNvSpPr txBox="1"/>
            <p:nvPr userDrawn="1"/>
          </p:nvSpPr>
          <p:spPr>
            <a:xfrm>
              <a:off x="4057152" y="6244626"/>
              <a:ext cx="800100" cy="138279"/>
            </a:xfrm>
            <a:prstGeom prst="rect">
              <a:avLst/>
            </a:prstGeom>
            <a:noFill/>
          </p:spPr>
          <p:txBody>
            <a:bodyPr wrap="square" lIns="0" tIns="0" rIns="0" bIns="0" rtlCol="0">
              <a:noAutofit/>
            </a:bodyPr>
            <a:lstStyle/>
            <a:p>
              <a:r>
                <a:rPr lang="en-US" sz="715" b="0" dirty="0">
                  <a:latin typeface="Calibri" panose="020F0502020204030204" pitchFamily="34" charset="0"/>
                </a:rPr>
                <a:t>RGB: 050 000 </a:t>
              </a:r>
              <a:r>
                <a:rPr lang="en-US" sz="715" b="0" baseline="0" dirty="0">
                  <a:latin typeface="Calibri" panose="020F0502020204030204" pitchFamily="34" charset="0"/>
                </a:rPr>
                <a:t>110</a:t>
              </a:r>
              <a:endParaRPr lang="en-US" sz="715" b="0" dirty="0">
                <a:latin typeface="Calibri" panose="020F0502020204030204" pitchFamily="34" charset="0"/>
              </a:endParaRPr>
            </a:p>
          </p:txBody>
        </p:sp>
      </p:grpSp>
      <p:grpSp>
        <p:nvGrpSpPr>
          <p:cNvPr id="102" name="Group 33"/>
          <p:cNvGrpSpPr/>
          <p:nvPr userDrawn="1"/>
        </p:nvGrpSpPr>
        <p:grpSpPr>
          <a:xfrm>
            <a:off x="5428226" y="5554647"/>
            <a:ext cx="870006" cy="1036560"/>
            <a:chOff x="4992065" y="5348956"/>
            <a:chExt cx="800100" cy="1033949"/>
          </a:xfrm>
        </p:grpSpPr>
        <p:sp>
          <p:nvSpPr>
            <p:cNvPr id="32" name="Rectangle 34"/>
            <p:cNvSpPr/>
            <p:nvPr userDrawn="1"/>
          </p:nvSpPr>
          <p:spPr>
            <a:xfrm>
              <a:off x="4992065" y="5348956"/>
              <a:ext cx="780585" cy="760786"/>
            </a:xfrm>
            <a:prstGeom prst="rect">
              <a:avLst/>
            </a:prstGeom>
            <a:solidFill>
              <a:srgbClr val="71C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33" name="Text Box 35"/>
            <p:cNvSpPr txBox="1"/>
            <p:nvPr userDrawn="1"/>
          </p:nvSpPr>
          <p:spPr>
            <a:xfrm>
              <a:off x="4992065" y="6107417"/>
              <a:ext cx="800100" cy="138279"/>
            </a:xfrm>
            <a:prstGeom prst="rect">
              <a:avLst/>
            </a:prstGeom>
            <a:noFill/>
          </p:spPr>
          <p:txBody>
            <a:bodyPr wrap="square" lIns="0" tIns="0" rIns="0" bIns="0" rtlCol="0">
              <a:noAutofit/>
            </a:bodyPr>
            <a:lstStyle/>
            <a:p>
              <a:r>
                <a:rPr lang="en-US" sz="868" b="0" dirty="0">
                  <a:latin typeface="Calibri" panose="020F0502020204030204" pitchFamily="34" charset="0"/>
                </a:rPr>
                <a:t>6) Bright Blue</a:t>
              </a:r>
            </a:p>
          </p:txBody>
        </p:sp>
        <p:sp>
          <p:nvSpPr>
            <p:cNvPr id="34" name="Text Box 36"/>
            <p:cNvSpPr txBox="1"/>
            <p:nvPr userDrawn="1"/>
          </p:nvSpPr>
          <p:spPr>
            <a:xfrm>
              <a:off x="4992065" y="6244626"/>
              <a:ext cx="800100" cy="138279"/>
            </a:xfrm>
            <a:prstGeom prst="rect">
              <a:avLst/>
            </a:prstGeom>
            <a:noFill/>
          </p:spPr>
          <p:txBody>
            <a:bodyPr wrap="square" lIns="0" tIns="0" rIns="0" bIns="0" rtlCol="0">
              <a:noAutofit/>
            </a:bodyPr>
            <a:lstStyle/>
            <a:p>
              <a:r>
                <a:rPr lang="en-US" sz="715" b="0" dirty="0">
                  <a:latin typeface="Calibri" panose="020F0502020204030204" pitchFamily="34" charset="0"/>
                </a:rPr>
                <a:t>RGB: 113</a:t>
              </a:r>
              <a:r>
                <a:rPr lang="en-US" sz="715" b="0" baseline="0" dirty="0">
                  <a:latin typeface="Calibri" panose="020F0502020204030204" pitchFamily="34" charset="0"/>
                </a:rPr>
                <a:t> </a:t>
              </a:r>
              <a:r>
                <a:rPr lang="en-US" sz="715" b="0" dirty="0">
                  <a:latin typeface="Calibri" panose="020F0502020204030204" pitchFamily="34" charset="0"/>
                </a:rPr>
                <a:t>193 </a:t>
              </a:r>
              <a:r>
                <a:rPr lang="en-US" sz="715" b="0" baseline="0" dirty="0">
                  <a:latin typeface="Calibri" panose="020F0502020204030204" pitchFamily="34" charset="0"/>
                </a:rPr>
                <a:t>226</a:t>
              </a:r>
              <a:endParaRPr lang="en-US" sz="715" b="0" dirty="0">
                <a:latin typeface="Calibri" panose="020F0502020204030204" pitchFamily="34" charset="0"/>
              </a:endParaRPr>
            </a:p>
          </p:txBody>
        </p:sp>
      </p:grpSp>
      <p:grpSp>
        <p:nvGrpSpPr>
          <p:cNvPr id="103" name="Group 38"/>
          <p:cNvGrpSpPr/>
          <p:nvPr userDrawn="1"/>
        </p:nvGrpSpPr>
        <p:grpSpPr>
          <a:xfrm>
            <a:off x="6444822" y="5554311"/>
            <a:ext cx="870006" cy="1036896"/>
            <a:chOff x="5926978" y="5348956"/>
            <a:chExt cx="800100" cy="1034284"/>
          </a:xfrm>
        </p:grpSpPr>
        <p:sp>
          <p:nvSpPr>
            <p:cNvPr id="36" name="Rectangle 39"/>
            <p:cNvSpPr/>
            <p:nvPr userDrawn="1"/>
          </p:nvSpPr>
          <p:spPr>
            <a:xfrm>
              <a:off x="5926978" y="5348956"/>
              <a:ext cx="780585" cy="762634"/>
            </a:xfrm>
            <a:prstGeom prst="rect">
              <a:avLst/>
            </a:prstGeom>
            <a:solidFill>
              <a:srgbClr val="008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37" name="Text Box 40"/>
            <p:cNvSpPr txBox="1"/>
            <p:nvPr userDrawn="1"/>
          </p:nvSpPr>
          <p:spPr>
            <a:xfrm>
              <a:off x="5926978" y="6107417"/>
              <a:ext cx="800100" cy="138614"/>
            </a:xfrm>
            <a:prstGeom prst="rect">
              <a:avLst/>
            </a:prstGeom>
            <a:noFill/>
          </p:spPr>
          <p:txBody>
            <a:bodyPr wrap="square" lIns="0" tIns="0" rIns="0" bIns="0" rtlCol="0">
              <a:noAutofit/>
            </a:bodyPr>
            <a:lstStyle/>
            <a:p>
              <a:r>
                <a:rPr lang="en-US" sz="868" b="0" dirty="0">
                  <a:latin typeface="Calibri" panose="020F0502020204030204" pitchFamily="34" charset="0"/>
                </a:rPr>
                <a:t>7) Green</a:t>
              </a:r>
            </a:p>
          </p:txBody>
        </p:sp>
        <p:sp>
          <p:nvSpPr>
            <p:cNvPr id="38" name="Text Box 41"/>
            <p:cNvSpPr txBox="1"/>
            <p:nvPr userDrawn="1"/>
          </p:nvSpPr>
          <p:spPr>
            <a:xfrm>
              <a:off x="5926978" y="6244626"/>
              <a:ext cx="800100" cy="138614"/>
            </a:xfrm>
            <a:prstGeom prst="rect">
              <a:avLst/>
            </a:prstGeom>
            <a:noFill/>
          </p:spPr>
          <p:txBody>
            <a:bodyPr wrap="square" lIns="0" tIns="0" rIns="0" bIns="0" rtlCol="0">
              <a:noAutofit/>
            </a:bodyPr>
            <a:lstStyle/>
            <a:p>
              <a:r>
                <a:rPr lang="en-US" sz="715" b="0" dirty="0">
                  <a:latin typeface="Calibri" panose="020F0502020204030204" pitchFamily="34" charset="0"/>
                </a:rPr>
                <a:t>RGB: 000 136 </a:t>
              </a:r>
              <a:r>
                <a:rPr lang="en-US" sz="715" b="0" baseline="0" dirty="0">
                  <a:latin typeface="Calibri" panose="020F0502020204030204" pitchFamily="34" charset="0"/>
                </a:rPr>
                <a:t>075</a:t>
              </a:r>
              <a:endParaRPr lang="en-US" sz="715" b="0" dirty="0">
                <a:latin typeface="Calibri" panose="020F0502020204030204" pitchFamily="34" charset="0"/>
              </a:endParaRPr>
            </a:p>
          </p:txBody>
        </p:sp>
      </p:grpSp>
      <p:grpSp>
        <p:nvGrpSpPr>
          <p:cNvPr id="104" name="Group 43"/>
          <p:cNvGrpSpPr/>
          <p:nvPr userDrawn="1"/>
        </p:nvGrpSpPr>
        <p:grpSpPr>
          <a:xfrm>
            <a:off x="7461420" y="5554311"/>
            <a:ext cx="870006" cy="1036896"/>
            <a:chOff x="6861891" y="5348956"/>
            <a:chExt cx="800100" cy="1034284"/>
          </a:xfrm>
        </p:grpSpPr>
        <p:sp>
          <p:nvSpPr>
            <p:cNvPr id="40" name="Rectangle 44"/>
            <p:cNvSpPr/>
            <p:nvPr userDrawn="1"/>
          </p:nvSpPr>
          <p:spPr>
            <a:xfrm>
              <a:off x="6861891" y="5348956"/>
              <a:ext cx="780585" cy="762634"/>
            </a:xfrm>
            <a:prstGeom prst="rect">
              <a:avLst/>
            </a:prstGeom>
            <a:solidFill>
              <a:srgbClr val="CEA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41" name="Text Box 45"/>
            <p:cNvSpPr txBox="1"/>
            <p:nvPr userDrawn="1"/>
          </p:nvSpPr>
          <p:spPr>
            <a:xfrm>
              <a:off x="6861891" y="6107417"/>
              <a:ext cx="800100" cy="138614"/>
            </a:xfrm>
            <a:prstGeom prst="rect">
              <a:avLst/>
            </a:prstGeom>
            <a:noFill/>
          </p:spPr>
          <p:txBody>
            <a:bodyPr wrap="square" lIns="0" tIns="0" rIns="0" bIns="0" rtlCol="0">
              <a:noAutofit/>
            </a:bodyPr>
            <a:lstStyle/>
            <a:p>
              <a:r>
                <a:rPr lang="en-US" sz="868" b="0" dirty="0">
                  <a:latin typeface="Calibri" panose="020F0502020204030204" pitchFamily="34" charset="0"/>
                </a:rPr>
                <a:t>8) Muted</a:t>
              </a:r>
              <a:r>
                <a:rPr lang="en-US" sz="868" b="0" baseline="0" dirty="0">
                  <a:latin typeface="Calibri" panose="020F0502020204030204" pitchFamily="34" charset="0"/>
                </a:rPr>
                <a:t> Yellow</a:t>
              </a:r>
              <a:endParaRPr lang="en-US" sz="868" b="0" dirty="0">
                <a:latin typeface="Calibri" panose="020F0502020204030204" pitchFamily="34" charset="0"/>
              </a:endParaRPr>
            </a:p>
          </p:txBody>
        </p:sp>
        <p:sp>
          <p:nvSpPr>
            <p:cNvPr id="42" name="Text Box 46"/>
            <p:cNvSpPr txBox="1"/>
            <p:nvPr userDrawn="1"/>
          </p:nvSpPr>
          <p:spPr>
            <a:xfrm>
              <a:off x="6861891" y="6244626"/>
              <a:ext cx="800100" cy="138614"/>
            </a:xfrm>
            <a:prstGeom prst="rect">
              <a:avLst/>
            </a:prstGeom>
            <a:noFill/>
          </p:spPr>
          <p:txBody>
            <a:bodyPr wrap="square" lIns="0" tIns="0" rIns="0" bIns="0" rtlCol="0">
              <a:noAutofit/>
            </a:bodyPr>
            <a:lstStyle/>
            <a:p>
              <a:r>
                <a:rPr lang="en-US" sz="715" b="0" dirty="0">
                  <a:latin typeface="Calibri" panose="020F0502020204030204" pitchFamily="34" charset="0"/>
                </a:rPr>
                <a:t>RGB: 205 171 </a:t>
              </a:r>
              <a:r>
                <a:rPr lang="en-US" sz="715" b="0" baseline="0" dirty="0">
                  <a:latin typeface="Calibri" panose="020F0502020204030204" pitchFamily="34" charset="0"/>
                </a:rPr>
                <a:t>066</a:t>
              </a:r>
              <a:endParaRPr lang="en-US" sz="715" b="0" dirty="0">
                <a:latin typeface="Calibri" panose="020F0502020204030204" pitchFamily="34" charset="0"/>
              </a:endParaRPr>
            </a:p>
          </p:txBody>
        </p:sp>
      </p:grpSp>
      <p:grpSp>
        <p:nvGrpSpPr>
          <p:cNvPr id="105" name="Group 48"/>
          <p:cNvGrpSpPr/>
          <p:nvPr userDrawn="1"/>
        </p:nvGrpSpPr>
        <p:grpSpPr>
          <a:xfrm>
            <a:off x="8478017" y="5554485"/>
            <a:ext cx="870006" cy="1036722"/>
            <a:chOff x="7796804" y="5348956"/>
            <a:chExt cx="800100" cy="1034111"/>
          </a:xfrm>
        </p:grpSpPr>
        <p:sp>
          <p:nvSpPr>
            <p:cNvPr id="44" name="Rectangle 49"/>
            <p:cNvSpPr/>
            <p:nvPr userDrawn="1"/>
          </p:nvSpPr>
          <p:spPr>
            <a:xfrm>
              <a:off x="7796804" y="5348956"/>
              <a:ext cx="780585" cy="761685"/>
            </a:xfrm>
            <a:prstGeom prst="rect">
              <a:avLst/>
            </a:prstGeom>
            <a:solidFill>
              <a:srgbClr val="298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45" name="Text Box 50"/>
            <p:cNvSpPr txBox="1"/>
            <p:nvPr userDrawn="1"/>
          </p:nvSpPr>
          <p:spPr>
            <a:xfrm>
              <a:off x="7796804" y="6107417"/>
              <a:ext cx="800100" cy="138441"/>
            </a:xfrm>
            <a:prstGeom prst="rect">
              <a:avLst/>
            </a:prstGeom>
            <a:noFill/>
          </p:spPr>
          <p:txBody>
            <a:bodyPr wrap="square" lIns="0" tIns="0" rIns="0" bIns="0" rtlCol="0">
              <a:noAutofit/>
            </a:bodyPr>
            <a:lstStyle/>
            <a:p>
              <a:r>
                <a:rPr lang="en-US" sz="868" b="0" dirty="0">
                  <a:latin typeface="Calibri" panose="020F0502020204030204" pitchFamily="34" charset="0"/>
                </a:rPr>
                <a:t>9) Medium Blue</a:t>
              </a:r>
            </a:p>
          </p:txBody>
        </p:sp>
        <p:sp>
          <p:nvSpPr>
            <p:cNvPr id="46" name="Text Box 51"/>
            <p:cNvSpPr txBox="1"/>
            <p:nvPr userDrawn="1"/>
          </p:nvSpPr>
          <p:spPr>
            <a:xfrm>
              <a:off x="7796804" y="6244626"/>
              <a:ext cx="800100" cy="138441"/>
            </a:xfrm>
            <a:prstGeom prst="rect">
              <a:avLst/>
            </a:prstGeom>
            <a:noFill/>
          </p:spPr>
          <p:txBody>
            <a:bodyPr wrap="square" lIns="0" tIns="0" rIns="0" bIns="0" rtlCol="0">
              <a:noAutofit/>
            </a:bodyPr>
            <a:lstStyle/>
            <a:p>
              <a:r>
                <a:rPr lang="en-US" sz="715" b="0" dirty="0">
                  <a:latin typeface="Calibri" panose="020F0502020204030204" pitchFamily="34" charset="0"/>
                </a:rPr>
                <a:t>RGB: 041 141</a:t>
              </a:r>
              <a:r>
                <a:rPr lang="en-US" sz="715" b="0" baseline="0" dirty="0">
                  <a:latin typeface="Calibri" panose="020F0502020204030204" pitchFamily="34" charset="0"/>
                </a:rPr>
                <a:t> 193</a:t>
              </a:r>
              <a:endParaRPr lang="en-US" sz="715" b="0" dirty="0">
                <a:latin typeface="Calibri" panose="020F0502020204030204" pitchFamily="34" charset="0"/>
              </a:endParaRPr>
            </a:p>
          </p:txBody>
        </p:sp>
      </p:grpSp>
      <p:grpSp>
        <p:nvGrpSpPr>
          <p:cNvPr id="106" name="Group 53"/>
          <p:cNvGrpSpPr/>
          <p:nvPr userDrawn="1"/>
        </p:nvGrpSpPr>
        <p:grpSpPr>
          <a:xfrm>
            <a:off x="9494612" y="5554805"/>
            <a:ext cx="870006" cy="1036402"/>
            <a:chOff x="8731715" y="5348956"/>
            <a:chExt cx="800100" cy="1033791"/>
          </a:xfrm>
        </p:grpSpPr>
        <p:sp>
          <p:nvSpPr>
            <p:cNvPr id="48" name="Rectangle 54"/>
            <p:cNvSpPr/>
            <p:nvPr userDrawn="1"/>
          </p:nvSpPr>
          <p:spPr>
            <a:xfrm>
              <a:off x="8731715" y="5348956"/>
              <a:ext cx="780585" cy="759920"/>
            </a:xfrm>
            <a:prstGeom prst="rect">
              <a:avLst/>
            </a:prstGeom>
            <a:solidFill>
              <a:srgbClr val="71B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49" name="Text Box 55"/>
            <p:cNvSpPr txBox="1"/>
            <p:nvPr userDrawn="1"/>
          </p:nvSpPr>
          <p:spPr>
            <a:xfrm>
              <a:off x="8731715" y="6107417"/>
              <a:ext cx="800100" cy="138121"/>
            </a:xfrm>
            <a:prstGeom prst="rect">
              <a:avLst/>
            </a:prstGeom>
            <a:noFill/>
          </p:spPr>
          <p:txBody>
            <a:bodyPr wrap="square" lIns="0" tIns="0" rIns="0" bIns="0" rtlCol="0">
              <a:noAutofit/>
            </a:bodyPr>
            <a:lstStyle/>
            <a:p>
              <a:r>
                <a:rPr lang="en-US" sz="868" b="0" dirty="0">
                  <a:latin typeface="Calibri" panose="020F0502020204030204" pitchFamily="34" charset="0"/>
                </a:rPr>
                <a:t>10) Bright Green</a:t>
              </a:r>
            </a:p>
          </p:txBody>
        </p:sp>
        <p:sp>
          <p:nvSpPr>
            <p:cNvPr id="50" name="Text Box 56"/>
            <p:cNvSpPr txBox="1"/>
            <p:nvPr userDrawn="1"/>
          </p:nvSpPr>
          <p:spPr>
            <a:xfrm>
              <a:off x="8731715" y="6244626"/>
              <a:ext cx="781050" cy="138121"/>
            </a:xfrm>
            <a:prstGeom prst="rect">
              <a:avLst/>
            </a:prstGeom>
            <a:noFill/>
          </p:spPr>
          <p:txBody>
            <a:bodyPr wrap="square" lIns="0" tIns="0" rIns="0" bIns="0" rtlCol="0">
              <a:noAutofit/>
            </a:bodyPr>
            <a:lstStyle/>
            <a:p>
              <a:r>
                <a:rPr lang="en-US" sz="715" b="0" dirty="0">
                  <a:latin typeface="Calibri" panose="020F0502020204030204" pitchFamily="34" charset="0"/>
                </a:rPr>
                <a:t>RGB: 113 176 </a:t>
              </a:r>
              <a:r>
                <a:rPr lang="en-US" sz="715" b="0" baseline="0" dirty="0">
                  <a:latin typeface="Calibri" panose="020F0502020204030204" pitchFamily="34" charset="0"/>
                </a:rPr>
                <a:t>020</a:t>
              </a:r>
              <a:endParaRPr lang="en-US" sz="715" b="0" dirty="0">
                <a:latin typeface="Calibri" panose="020F0502020204030204" pitchFamily="34" charset="0"/>
              </a:endParaRPr>
            </a:p>
          </p:txBody>
        </p:sp>
      </p:grpSp>
      <p:grpSp>
        <p:nvGrpSpPr>
          <p:cNvPr id="92" name="Group 58"/>
          <p:cNvGrpSpPr/>
          <p:nvPr userDrawn="1"/>
        </p:nvGrpSpPr>
        <p:grpSpPr>
          <a:xfrm>
            <a:off x="345240" y="3719506"/>
            <a:ext cx="870006" cy="1037162"/>
            <a:chOff x="317500" y="3612311"/>
            <a:chExt cx="800100" cy="1034549"/>
          </a:xfrm>
        </p:grpSpPr>
        <p:sp>
          <p:nvSpPr>
            <p:cNvPr id="52" name="Rectangle 59"/>
            <p:cNvSpPr/>
            <p:nvPr userDrawn="1"/>
          </p:nvSpPr>
          <p:spPr>
            <a:xfrm>
              <a:off x="317500" y="3612311"/>
              <a:ext cx="780585" cy="764092"/>
            </a:xfrm>
            <a:prstGeom prst="rect">
              <a:avLst/>
            </a:prstGeom>
            <a:solidFill>
              <a:srgbClr val="298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53" name="Text Box 60"/>
            <p:cNvSpPr txBox="1"/>
            <p:nvPr userDrawn="1"/>
          </p:nvSpPr>
          <p:spPr>
            <a:xfrm>
              <a:off x="317500" y="4370771"/>
              <a:ext cx="774081" cy="138879"/>
            </a:xfrm>
            <a:prstGeom prst="rect">
              <a:avLst/>
            </a:prstGeom>
            <a:noFill/>
          </p:spPr>
          <p:txBody>
            <a:bodyPr wrap="square" lIns="0" tIns="0" rIns="0" bIns="0" rtlCol="0">
              <a:noAutofit/>
            </a:bodyPr>
            <a:lstStyle/>
            <a:p>
              <a:r>
                <a:rPr lang="en-US" sz="868" b="0" dirty="0">
                  <a:latin typeface="Calibri" panose="020F0502020204030204" pitchFamily="34" charset="0"/>
                </a:rPr>
                <a:t>Medium Blue</a:t>
              </a:r>
            </a:p>
          </p:txBody>
        </p:sp>
        <p:sp>
          <p:nvSpPr>
            <p:cNvPr id="54" name="Text Box 61"/>
            <p:cNvSpPr txBox="1"/>
            <p:nvPr userDrawn="1"/>
          </p:nvSpPr>
          <p:spPr>
            <a:xfrm>
              <a:off x="317500" y="4507981"/>
              <a:ext cx="800100" cy="138879"/>
            </a:xfrm>
            <a:prstGeom prst="rect">
              <a:avLst/>
            </a:prstGeom>
            <a:noFill/>
          </p:spPr>
          <p:txBody>
            <a:bodyPr wrap="square" lIns="0" tIns="0" rIns="0" bIns="0" rtlCol="0">
              <a:noAutofit/>
            </a:bodyPr>
            <a:lstStyle/>
            <a:p>
              <a:r>
                <a:rPr lang="en-US" sz="715" b="0" dirty="0">
                  <a:latin typeface="Calibri" panose="020F0502020204030204" pitchFamily="34" charset="0"/>
                </a:rPr>
                <a:t>RGB: 041 141 193</a:t>
              </a:r>
            </a:p>
          </p:txBody>
        </p:sp>
      </p:grpSp>
      <p:grpSp>
        <p:nvGrpSpPr>
          <p:cNvPr id="93" name="Group 63"/>
          <p:cNvGrpSpPr/>
          <p:nvPr userDrawn="1"/>
        </p:nvGrpSpPr>
        <p:grpSpPr>
          <a:xfrm>
            <a:off x="1359479" y="3719757"/>
            <a:ext cx="870006" cy="1036911"/>
            <a:chOff x="1250244" y="3612612"/>
            <a:chExt cx="800100" cy="1034299"/>
          </a:xfrm>
        </p:grpSpPr>
        <p:sp>
          <p:nvSpPr>
            <p:cNvPr id="56" name="Rectangle 64"/>
            <p:cNvSpPr/>
            <p:nvPr userDrawn="1"/>
          </p:nvSpPr>
          <p:spPr>
            <a:xfrm>
              <a:off x="1250244" y="3612612"/>
              <a:ext cx="780585" cy="762715"/>
            </a:xfrm>
            <a:prstGeom prst="rect">
              <a:avLst/>
            </a:prstGeom>
            <a:solidFill>
              <a:srgbClr val="D2C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57" name="Text Box 65"/>
            <p:cNvSpPr txBox="1"/>
            <p:nvPr userDrawn="1"/>
          </p:nvSpPr>
          <p:spPr>
            <a:xfrm>
              <a:off x="1250244" y="4371072"/>
              <a:ext cx="780585" cy="138629"/>
            </a:xfrm>
            <a:prstGeom prst="rect">
              <a:avLst/>
            </a:prstGeom>
            <a:noFill/>
          </p:spPr>
          <p:txBody>
            <a:bodyPr wrap="square" lIns="0" tIns="0" rIns="0" bIns="0" rtlCol="0">
              <a:noAutofit/>
            </a:bodyPr>
            <a:lstStyle/>
            <a:p>
              <a:r>
                <a:rPr lang="en-US" sz="868" b="0" dirty="0">
                  <a:latin typeface="Calibri" panose="020F0502020204030204" pitchFamily="34" charset="0"/>
                </a:rPr>
                <a:t>Light Gray</a:t>
              </a:r>
            </a:p>
          </p:txBody>
        </p:sp>
        <p:sp>
          <p:nvSpPr>
            <p:cNvPr id="58" name="Text Box 66"/>
            <p:cNvSpPr txBox="1"/>
            <p:nvPr userDrawn="1"/>
          </p:nvSpPr>
          <p:spPr>
            <a:xfrm>
              <a:off x="1250244" y="4508282"/>
              <a:ext cx="800100" cy="138629"/>
            </a:xfrm>
            <a:prstGeom prst="rect">
              <a:avLst/>
            </a:prstGeom>
            <a:noFill/>
          </p:spPr>
          <p:txBody>
            <a:bodyPr wrap="square" lIns="0" tIns="0" rIns="0" bIns="0" rtlCol="0">
              <a:noAutofit/>
            </a:bodyPr>
            <a:lstStyle/>
            <a:p>
              <a:r>
                <a:rPr lang="en-US" sz="715" b="0" dirty="0">
                  <a:latin typeface="Calibri" panose="020F0502020204030204" pitchFamily="34" charset="0"/>
                </a:rPr>
                <a:t>RGB: 210 207 205</a:t>
              </a:r>
            </a:p>
          </p:txBody>
        </p:sp>
      </p:grpSp>
      <p:grpSp>
        <p:nvGrpSpPr>
          <p:cNvPr id="94" name="Group 68"/>
          <p:cNvGrpSpPr/>
          <p:nvPr userDrawn="1"/>
        </p:nvGrpSpPr>
        <p:grpSpPr>
          <a:xfrm>
            <a:off x="2373718" y="3719757"/>
            <a:ext cx="870006" cy="1036911"/>
            <a:chOff x="2182988" y="3612612"/>
            <a:chExt cx="800100" cy="1034299"/>
          </a:xfrm>
        </p:grpSpPr>
        <p:sp>
          <p:nvSpPr>
            <p:cNvPr id="60" name="Rectangle 69"/>
            <p:cNvSpPr/>
            <p:nvPr userDrawn="1"/>
          </p:nvSpPr>
          <p:spPr>
            <a:xfrm>
              <a:off x="2182988" y="3612612"/>
              <a:ext cx="780585" cy="762715"/>
            </a:xfrm>
            <a:prstGeom prst="rect">
              <a:avLst/>
            </a:prstGeom>
            <a:solidFill>
              <a:srgbClr val="32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61" name="Text Box 70"/>
            <p:cNvSpPr txBox="1"/>
            <p:nvPr userDrawn="1"/>
          </p:nvSpPr>
          <p:spPr>
            <a:xfrm>
              <a:off x="2182988" y="4371072"/>
              <a:ext cx="767575" cy="138629"/>
            </a:xfrm>
            <a:prstGeom prst="rect">
              <a:avLst/>
            </a:prstGeom>
            <a:noFill/>
          </p:spPr>
          <p:txBody>
            <a:bodyPr wrap="square" lIns="0" tIns="0" rIns="0" bIns="0" rtlCol="0">
              <a:noAutofit/>
            </a:bodyPr>
            <a:lstStyle/>
            <a:p>
              <a:r>
                <a:rPr lang="en-US" sz="868" b="0" dirty="0">
                  <a:latin typeface="Calibri" panose="020F0502020204030204" pitchFamily="34" charset="0"/>
                </a:rPr>
                <a:t>Dark Purple</a:t>
              </a:r>
            </a:p>
          </p:txBody>
        </p:sp>
        <p:sp>
          <p:nvSpPr>
            <p:cNvPr id="62" name="Text Box 71"/>
            <p:cNvSpPr txBox="1"/>
            <p:nvPr userDrawn="1"/>
          </p:nvSpPr>
          <p:spPr>
            <a:xfrm>
              <a:off x="2182988" y="4508282"/>
              <a:ext cx="800100" cy="138629"/>
            </a:xfrm>
            <a:prstGeom prst="rect">
              <a:avLst/>
            </a:prstGeom>
            <a:noFill/>
          </p:spPr>
          <p:txBody>
            <a:bodyPr wrap="square" lIns="0" tIns="0" rIns="0" bIns="0" rtlCol="0">
              <a:noAutofit/>
            </a:bodyPr>
            <a:lstStyle/>
            <a:p>
              <a:r>
                <a:rPr lang="en-US" sz="715" b="0" dirty="0">
                  <a:latin typeface="Calibri" panose="020F0502020204030204" pitchFamily="34" charset="0"/>
                </a:rPr>
                <a:t>RGB: 050 000 110</a:t>
              </a:r>
            </a:p>
          </p:txBody>
        </p:sp>
      </p:grpSp>
      <p:grpSp>
        <p:nvGrpSpPr>
          <p:cNvPr id="95" name="Group 73"/>
          <p:cNvGrpSpPr/>
          <p:nvPr userDrawn="1"/>
        </p:nvGrpSpPr>
        <p:grpSpPr>
          <a:xfrm>
            <a:off x="3387956" y="3719757"/>
            <a:ext cx="870006" cy="1036911"/>
            <a:chOff x="3115732" y="3612612"/>
            <a:chExt cx="800100" cy="1034299"/>
          </a:xfrm>
        </p:grpSpPr>
        <p:sp>
          <p:nvSpPr>
            <p:cNvPr id="64" name="Rectangle 74"/>
            <p:cNvSpPr/>
            <p:nvPr userDrawn="1"/>
          </p:nvSpPr>
          <p:spPr>
            <a:xfrm>
              <a:off x="3115732" y="3612612"/>
              <a:ext cx="771181" cy="762718"/>
            </a:xfrm>
            <a:prstGeom prst="rect">
              <a:avLst/>
            </a:prstGeom>
            <a:solidFill>
              <a:srgbClr val="873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65" name="Text Box 75"/>
            <p:cNvSpPr txBox="1"/>
            <p:nvPr userDrawn="1"/>
          </p:nvSpPr>
          <p:spPr>
            <a:xfrm>
              <a:off x="3115732" y="4371072"/>
              <a:ext cx="800100" cy="138629"/>
            </a:xfrm>
            <a:prstGeom prst="rect">
              <a:avLst/>
            </a:prstGeom>
            <a:noFill/>
          </p:spPr>
          <p:txBody>
            <a:bodyPr wrap="square" lIns="0" tIns="0" rIns="0" bIns="0" rtlCol="0">
              <a:noAutofit/>
            </a:bodyPr>
            <a:lstStyle/>
            <a:p>
              <a:r>
                <a:rPr lang="en-US" sz="868" b="0" dirty="0">
                  <a:latin typeface="Calibri" panose="020F0502020204030204" pitchFamily="34" charset="0"/>
                </a:rPr>
                <a:t>Medium</a:t>
              </a:r>
              <a:r>
                <a:rPr lang="en-US" sz="868" b="0" baseline="0" dirty="0">
                  <a:latin typeface="Calibri" panose="020F0502020204030204" pitchFamily="34" charset="0"/>
                </a:rPr>
                <a:t> </a:t>
              </a:r>
              <a:r>
                <a:rPr lang="en-US" sz="868" b="0" dirty="0">
                  <a:latin typeface="Calibri" panose="020F0502020204030204" pitchFamily="34" charset="0"/>
                </a:rPr>
                <a:t>Purple</a:t>
              </a:r>
            </a:p>
          </p:txBody>
        </p:sp>
        <p:sp>
          <p:nvSpPr>
            <p:cNvPr id="66" name="Text Box 76"/>
            <p:cNvSpPr txBox="1"/>
            <p:nvPr userDrawn="1"/>
          </p:nvSpPr>
          <p:spPr>
            <a:xfrm>
              <a:off x="3115732" y="4508282"/>
              <a:ext cx="790460" cy="138629"/>
            </a:xfrm>
            <a:prstGeom prst="rect">
              <a:avLst/>
            </a:prstGeom>
            <a:noFill/>
          </p:spPr>
          <p:txBody>
            <a:bodyPr wrap="square" lIns="0" tIns="0" rIns="0" bIns="0" rtlCol="0">
              <a:noAutofit/>
            </a:bodyPr>
            <a:lstStyle/>
            <a:p>
              <a:r>
                <a:rPr lang="en-US" sz="715" b="0" dirty="0">
                  <a:latin typeface="Calibri" panose="020F0502020204030204" pitchFamily="34" charset="0"/>
                </a:rPr>
                <a:t>RGB: 135 050 153</a:t>
              </a:r>
            </a:p>
          </p:txBody>
        </p:sp>
      </p:grpSp>
      <p:grpSp>
        <p:nvGrpSpPr>
          <p:cNvPr id="96" name="Group 78"/>
          <p:cNvGrpSpPr/>
          <p:nvPr userDrawn="1"/>
        </p:nvGrpSpPr>
        <p:grpSpPr>
          <a:xfrm>
            <a:off x="5416432" y="3720533"/>
            <a:ext cx="870006" cy="1036134"/>
            <a:chOff x="4981219" y="3612612"/>
            <a:chExt cx="800100" cy="1033525"/>
          </a:xfrm>
        </p:grpSpPr>
        <p:sp>
          <p:nvSpPr>
            <p:cNvPr id="68" name="Rectangle 79"/>
            <p:cNvSpPr/>
            <p:nvPr userDrawn="1"/>
          </p:nvSpPr>
          <p:spPr>
            <a:xfrm>
              <a:off x="4981219" y="3612612"/>
              <a:ext cx="385590" cy="758460"/>
            </a:xfrm>
            <a:prstGeom prst="rect">
              <a:avLst/>
            </a:prstGeom>
            <a:solidFill>
              <a:srgbClr val="FF66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69" name="Text Box 80"/>
            <p:cNvSpPr txBox="1"/>
            <p:nvPr userDrawn="1"/>
          </p:nvSpPr>
          <p:spPr>
            <a:xfrm>
              <a:off x="4981219" y="4371072"/>
              <a:ext cx="800100" cy="137855"/>
            </a:xfrm>
            <a:prstGeom prst="rect">
              <a:avLst/>
            </a:prstGeom>
            <a:noFill/>
          </p:spPr>
          <p:txBody>
            <a:bodyPr wrap="square" lIns="0" tIns="0" rIns="0" bIns="0" rtlCol="0">
              <a:noAutofit/>
            </a:bodyPr>
            <a:lstStyle/>
            <a:p>
              <a:r>
                <a:rPr lang="en-US" sz="919" b="0" dirty="0">
                  <a:latin typeface="Calibri" panose="020F0502020204030204" pitchFamily="34" charset="0"/>
                </a:rPr>
                <a:t>Accent Orange</a:t>
              </a:r>
            </a:p>
          </p:txBody>
        </p:sp>
        <p:sp>
          <p:nvSpPr>
            <p:cNvPr id="70" name="Text Box 81"/>
            <p:cNvSpPr txBox="1"/>
            <p:nvPr userDrawn="1"/>
          </p:nvSpPr>
          <p:spPr>
            <a:xfrm>
              <a:off x="4981219" y="4508282"/>
              <a:ext cx="790460" cy="137855"/>
            </a:xfrm>
            <a:prstGeom prst="rect">
              <a:avLst/>
            </a:prstGeom>
            <a:noFill/>
          </p:spPr>
          <p:txBody>
            <a:bodyPr wrap="square" lIns="0" tIns="0" rIns="0" bIns="0" rtlCol="0">
              <a:noAutofit/>
            </a:bodyPr>
            <a:lstStyle/>
            <a:p>
              <a:r>
                <a:rPr lang="en-US" sz="715" b="0" dirty="0">
                  <a:latin typeface="Calibri" panose="020F0502020204030204" pitchFamily="34" charset="0"/>
                </a:rPr>
                <a:t>RGB: 255 102 027</a:t>
              </a:r>
            </a:p>
          </p:txBody>
        </p:sp>
      </p:grpSp>
      <p:grpSp>
        <p:nvGrpSpPr>
          <p:cNvPr id="91" name="Group 83"/>
          <p:cNvGrpSpPr/>
          <p:nvPr userDrawn="1"/>
        </p:nvGrpSpPr>
        <p:grpSpPr>
          <a:xfrm>
            <a:off x="345240" y="1885346"/>
            <a:ext cx="1380960" cy="1036401"/>
            <a:chOff x="317500" y="1876425"/>
            <a:chExt cx="1270000" cy="1033790"/>
          </a:xfrm>
        </p:grpSpPr>
        <p:sp>
          <p:nvSpPr>
            <p:cNvPr id="72" name="Rectangle 84"/>
            <p:cNvSpPr/>
            <p:nvPr userDrawn="1"/>
          </p:nvSpPr>
          <p:spPr>
            <a:xfrm>
              <a:off x="317500" y="1876425"/>
              <a:ext cx="1270000" cy="75991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73" name="Text Box 85"/>
            <p:cNvSpPr txBox="1"/>
            <p:nvPr userDrawn="1"/>
          </p:nvSpPr>
          <p:spPr>
            <a:xfrm>
              <a:off x="317500" y="2634885"/>
              <a:ext cx="781050" cy="138120"/>
            </a:xfrm>
            <a:prstGeom prst="rect">
              <a:avLst/>
            </a:prstGeom>
            <a:noFill/>
          </p:spPr>
          <p:txBody>
            <a:bodyPr wrap="square" lIns="0" tIns="0" rIns="0" bIns="0" rtlCol="0">
              <a:noAutofit/>
            </a:bodyPr>
            <a:lstStyle/>
            <a:p>
              <a:r>
                <a:rPr lang="en-US" sz="868" b="0" dirty="0">
                  <a:latin typeface="Calibri" panose="020F0502020204030204" pitchFamily="34" charset="0"/>
                </a:rPr>
                <a:t>Logo Blue</a:t>
              </a:r>
            </a:p>
          </p:txBody>
        </p:sp>
        <p:sp>
          <p:nvSpPr>
            <p:cNvPr id="74" name="Text Box 86"/>
            <p:cNvSpPr txBox="1"/>
            <p:nvPr userDrawn="1"/>
          </p:nvSpPr>
          <p:spPr>
            <a:xfrm>
              <a:off x="317500" y="2772095"/>
              <a:ext cx="781050" cy="138120"/>
            </a:xfrm>
            <a:prstGeom prst="rect">
              <a:avLst/>
            </a:prstGeom>
            <a:noFill/>
          </p:spPr>
          <p:txBody>
            <a:bodyPr wrap="square" lIns="0" tIns="0" rIns="0" bIns="0" rtlCol="0">
              <a:noAutofit/>
            </a:bodyPr>
            <a:lstStyle/>
            <a:p>
              <a:r>
                <a:rPr lang="en-US" sz="715" b="0" dirty="0">
                  <a:latin typeface="Calibri" panose="020F0502020204030204" pitchFamily="34" charset="0"/>
                </a:rPr>
                <a:t>RGB: 000 055</a:t>
              </a:r>
              <a:r>
                <a:rPr lang="en-US" sz="715" b="0" baseline="0" dirty="0">
                  <a:latin typeface="Calibri" panose="020F0502020204030204" pitchFamily="34" charset="0"/>
                </a:rPr>
                <a:t> 099</a:t>
              </a:r>
              <a:endParaRPr lang="en-US" sz="715" b="0" dirty="0">
                <a:latin typeface="Calibri" panose="020F0502020204030204" pitchFamily="34" charset="0"/>
              </a:endParaRPr>
            </a:p>
          </p:txBody>
        </p:sp>
      </p:grpSp>
      <p:sp>
        <p:nvSpPr>
          <p:cNvPr id="75" name="Footer Placeholder 88"/>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1" baseline="0">
                <a:solidFill>
                  <a:schemeClr val="tx1"/>
                </a:solidFill>
                <a:latin typeface="Calibri" panose="020F0502020204030204" pitchFamily="34" charset="0"/>
              </a:defRPr>
            </a:lvl1pPr>
          </a:lstStyle>
          <a:p>
            <a:endParaRPr lang="en-US" dirty="0"/>
          </a:p>
        </p:txBody>
      </p:sp>
      <p:sp>
        <p:nvSpPr>
          <p:cNvPr id="76" name="Slide Number Placeholder 89"/>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b="1">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24823537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Box Cover Page w/o Image w/o Logo">
    <p:spTree>
      <p:nvGrpSpPr>
        <p:cNvPr id="1" name=""/>
        <p:cNvGrpSpPr/>
        <p:nvPr/>
      </p:nvGrpSpPr>
      <p:grpSpPr>
        <a:xfrm>
          <a:off x="0" y="0"/>
          <a:ext cx="0" cy="0"/>
          <a:chOff x="0" y="0"/>
          <a:chExt cx="0" cy="0"/>
        </a:xfrm>
      </p:grpSpPr>
      <p:sp>
        <p:nvSpPr>
          <p:cNvPr id="14" name="Rectangle 1"/>
          <p:cNvSpPr/>
          <p:nvPr userDrawn="1"/>
        </p:nvSpPr>
        <p:spPr>
          <a:xfrm>
            <a:off x="208107" y="1494236"/>
            <a:ext cx="4874956" cy="44735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3991" tIns="0" rIns="53991" bIns="0" rtlCol="0" anchor="ctr"/>
          <a:lstStyle/>
          <a:p>
            <a:pPr algn="ctr"/>
            <a:endParaRPr lang="en-US" sz="649" dirty="0">
              <a:latin typeface="Calibri" panose="020F0502020204030204" pitchFamily="34" charset="0"/>
            </a:endParaRPr>
          </a:p>
        </p:txBody>
      </p:sp>
      <p:sp>
        <p:nvSpPr>
          <p:cNvPr id="15" name="Title 2"/>
          <p:cNvSpPr>
            <a:spLocks noGrp="1" noChangeAspect="1"/>
          </p:cNvSpPr>
          <p:nvPr>
            <p:ph type="ctrTitle" hasCustomPrompt="1"/>
          </p:nvPr>
        </p:nvSpPr>
        <p:spPr>
          <a:xfrm>
            <a:off x="659570" y="2604176"/>
            <a:ext cx="4210433" cy="1777304"/>
          </a:xfrm>
          <a:prstGeom prst="rect">
            <a:avLst/>
          </a:prstGeom>
        </p:spPr>
        <p:txBody>
          <a:bodyPr vert="horz" lIns="0" tIns="137160" rIns="137160" bIns="137160" rtlCol="0" anchor="b" anchorCtr="0">
            <a:noAutofit/>
          </a:bodyPr>
          <a:lstStyle>
            <a:lvl1pPr>
              <a:defRPr sz="1417" baseline="0">
                <a:solidFill>
                  <a:schemeClr val="bg1"/>
                </a:solidFill>
                <a:latin typeface="Calibri" panose="020F0502020204030204" pitchFamily="34" charset="0"/>
              </a:defRPr>
            </a:lvl1pPr>
          </a:lstStyle>
          <a:p>
            <a:r>
              <a:rPr lang="en-US" dirty="0"/>
              <a:t>Click to add title</a:t>
            </a:r>
          </a:p>
        </p:txBody>
      </p:sp>
      <p:sp>
        <p:nvSpPr>
          <p:cNvPr id="16" name="Subtitle 3"/>
          <p:cNvSpPr>
            <a:spLocks noGrp="1"/>
          </p:cNvSpPr>
          <p:nvPr>
            <p:ph type="subTitle" idx="1" hasCustomPrompt="1"/>
          </p:nvPr>
        </p:nvSpPr>
        <p:spPr>
          <a:xfrm>
            <a:off x="659570" y="4389590"/>
            <a:ext cx="4210433" cy="549553"/>
          </a:xfrm>
          <a:prstGeom prst="rect">
            <a:avLst/>
          </a:prstGeom>
        </p:spPr>
        <p:txBody>
          <a:bodyPr lIns="0" tIns="137160" rIns="137160" bIns="137160" anchor="ctr" anchorCtr="0">
            <a:noAutofit/>
          </a:bodyPr>
          <a:lstStyle>
            <a:lvl1pPr marL="0" indent="0" algn="l">
              <a:buNone/>
              <a:defRPr sz="709" b="0" i="1" baseline="0">
                <a:solidFill>
                  <a:schemeClr val="bg1"/>
                </a:solidFill>
                <a:latin typeface="Calibri" panose="020F0502020204030204" pitchFamily="34" charset="0"/>
              </a:defRPr>
            </a:lvl1pPr>
          </a:lstStyle>
          <a:p>
            <a:r>
              <a:rPr lang="en-US" dirty="0"/>
              <a:t>Click to add subtitle</a:t>
            </a:r>
          </a:p>
        </p:txBody>
      </p:sp>
      <p:sp>
        <p:nvSpPr>
          <p:cNvPr id="27" name="Rectangle 4"/>
          <p:cNvSpPr/>
          <p:nvPr userDrawn="1"/>
        </p:nvSpPr>
        <p:spPr>
          <a:xfrm>
            <a:off x="208107" y="5126526"/>
            <a:ext cx="397717" cy="63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991" tIns="26995" rIns="53991" bIns="26995" numCol="1" spcCol="0" rtlCol="0" fromWordArt="0" anchor="ctr" anchorCtr="0" forceAA="0" compatLnSpc="1">
            <a:prstTxWarp prst="textNoShape">
              <a:avLst/>
            </a:prstTxWarp>
            <a:noAutofit/>
          </a:bodyPr>
          <a:lstStyle/>
          <a:p>
            <a:endParaRPr lang="en-US" sz="649"/>
          </a:p>
        </p:txBody>
      </p:sp>
      <p:sp>
        <p:nvSpPr>
          <p:cNvPr id="28" name="Rectangle 5"/>
          <p:cNvSpPr/>
          <p:nvPr userDrawn="1"/>
        </p:nvSpPr>
        <p:spPr>
          <a:xfrm>
            <a:off x="659570" y="5126527"/>
            <a:ext cx="158811" cy="636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991" tIns="26995" rIns="53991" bIns="26995" numCol="1" spcCol="0" rtlCol="0" fromWordArt="0" anchor="ctr" anchorCtr="0" forceAA="0" compatLnSpc="1">
            <a:prstTxWarp prst="textNoShape">
              <a:avLst/>
            </a:prstTxWarp>
            <a:noAutofit/>
          </a:bodyPr>
          <a:lstStyle/>
          <a:p>
            <a:endParaRPr lang="en-US" sz="649"/>
          </a:p>
        </p:txBody>
      </p:sp>
      <p:sp>
        <p:nvSpPr>
          <p:cNvPr id="29" name="Text Placeholder 6"/>
          <p:cNvSpPr>
            <a:spLocks noGrp="1"/>
          </p:cNvSpPr>
          <p:nvPr>
            <p:ph type="body" sz="quarter" idx="10" hasCustomPrompt="1"/>
          </p:nvPr>
        </p:nvSpPr>
        <p:spPr>
          <a:xfrm>
            <a:off x="659569" y="5363105"/>
            <a:ext cx="2332557" cy="221221"/>
          </a:xfrm>
        </p:spPr>
        <p:txBody>
          <a:bodyPr lIns="0" rIns="0" anchor="b" anchorCtr="0"/>
          <a:lstStyle>
            <a:lvl1pPr marL="0" marR="0" indent="0" algn="l" defTabSz="75585" rtl="0" eaLnBrk="1" fontAlgn="auto" latinLnBrk="0" hangingPunct="1">
              <a:lnSpc>
                <a:spcPct val="100000"/>
              </a:lnSpc>
              <a:spcBef>
                <a:spcPts val="156"/>
              </a:spcBef>
              <a:spcAft>
                <a:spcPts val="0"/>
              </a:spcAft>
              <a:buClrTx/>
              <a:buSzTx/>
              <a:buFontTx/>
              <a:buNone/>
              <a:tabLst/>
              <a:defRPr sz="709" b="1" i="1" baseline="0">
                <a:solidFill>
                  <a:schemeClr val="bg1"/>
                </a:solidFill>
                <a:latin typeface="Calibri" panose="020F0502020204030204" pitchFamily="34" charset="0"/>
              </a:defRPr>
            </a:lvl1pPr>
          </a:lstStyle>
          <a:p>
            <a:pPr marL="0" marR="0" lvl="0" indent="0" algn="l" defTabSz="75585" rtl="0" eaLnBrk="1" fontAlgn="auto" latinLnBrk="0" hangingPunct="1">
              <a:lnSpc>
                <a:spcPct val="100000"/>
              </a:lnSpc>
              <a:spcBef>
                <a:spcPts val="156"/>
              </a:spcBef>
              <a:spcAft>
                <a:spcPts val="0"/>
              </a:spcAft>
              <a:buClrTx/>
              <a:buSzTx/>
              <a:buFontTx/>
              <a:buNone/>
              <a:tabLst/>
              <a:defRPr/>
            </a:pPr>
            <a:r>
              <a:rPr lang="en-US" dirty="0"/>
              <a:t>Insert Date</a:t>
            </a:r>
            <a:endParaRPr lang="en-US" sz="709" i="1" dirty="0">
              <a:solidFill>
                <a:schemeClr val="accent1"/>
              </a:solidFill>
              <a:latin typeface="+mj-lt"/>
            </a:endParaRPr>
          </a:p>
        </p:txBody>
      </p:sp>
      <p:sp>
        <p:nvSpPr>
          <p:cNvPr id="22" name="Rectangle 7"/>
          <p:cNvSpPr/>
          <p:nvPr userDrawn="1"/>
        </p:nvSpPr>
        <p:spPr>
          <a:xfrm>
            <a:off x="864641" y="5126526"/>
            <a:ext cx="9346344" cy="63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991" tIns="26995" rIns="53991" bIns="26995" numCol="1" spcCol="0" rtlCol="0" fromWordArt="0" anchor="ctr" anchorCtr="0" forceAA="0" compatLnSpc="1">
            <a:prstTxWarp prst="textNoShape">
              <a:avLst/>
            </a:prstTxWarp>
            <a:noAutofit/>
          </a:bodyPr>
          <a:lstStyle/>
          <a:p>
            <a:endParaRPr lang="en-US" sz="649"/>
          </a:p>
        </p:txBody>
      </p:sp>
      <p:pic>
        <p:nvPicPr>
          <p:cNvPr id="10"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2480" y="762689"/>
            <a:ext cx="2262893" cy="428635"/>
          </a:xfrm>
          <a:prstGeom prst="rect">
            <a:avLst/>
          </a:prstGeom>
        </p:spPr>
      </p:pic>
    </p:spTree>
    <p:custDataLst>
      <p:custData r:id="rId1"/>
    </p:custDataLst>
    <p:extLst>
      <p:ext uri="{BB962C8B-B14F-4D97-AF65-F5344CB8AC3E}">
        <p14:creationId xmlns:p14="http://schemas.microsoft.com/office/powerpoint/2010/main" val="14144463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Box Cover Page w/o Image w/ Logo">
    <p:spTree>
      <p:nvGrpSpPr>
        <p:cNvPr id="1" name=""/>
        <p:cNvGrpSpPr/>
        <p:nvPr/>
      </p:nvGrpSpPr>
      <p:grpSpPr>
        <a:xfrm>
          <a:off x="0" y="0"/>
          <a:ext cx="0" cy="0"/>
          <a:chOff x="0" y="0"/>
          <a:chExt cx="0" cy="0"/>
        </a:xfrm>
      </p:grpSpPr>
      <p:sp>
        <p:nvSpPr>
          <p:cNvPr id="14" name="Rectangle 1"/>
          <p:cNvSpPr/>
          <p:nvPr userDrawn="1"/>
        </p:nvSpPr>
        <p:spPr>
          <a:xfrm>
            <a:off x="208107" y="1494236"/>
            <a:ext cx="4874956" cy="44735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3991" tIns="0" rIns="53991" bIns="0" rtlCol="0" anchor="ctr"/>
          <a:lstStyle/>
          <a:p>
            <a:pPr algn="ctr"/>
            <a:endParaRPr lang="en-US" sz="649" dirty="0">
              <a:latin typeface="Calibri" panose="020F0502020204030204" pitchFamily="34" charset="0"/>
            </a:endParaRPr>
          </a:p>
        </p:txBody>
      </p:sp>
      <p:sp>
        <p:nvSpPr>
          <p:cNvPr id="15" name="Title 2"/>
          <p:cNvSpPr>
            <a:spLocks noGrp="1" noChangeAspect="1"/>
          </p:cNvSpPr>
          <p:nvPr>
            <p:ph type="ctrTitle" hasCustomPrompt="1"/>
          </p:nvPr>
        </p:nvSpPr>
        <p:spPr>
          <a:xfrm>
            <a:off x="659570" y="2604176"/>
            <a:ext cx="4210433" cy="1777304"/>
          </a:xfrm>
          <a:prstGeom prst="rect">
            <a:avLst/>
          </a:prstGeom>
        </p:spPr>
        <p:txBody>
          <a:bodyPr vert="horz" lIns="0" tIns="137160" rIns="137160" bIns="137160" rtlCol="0" anchor="b" anchorCtr="0">
            <a:noAutofit/>
          </a:bodyPr>
          <a:lstStyle>
            <a:lvl1pPr>
              <a:defRPr sz="1417" baseline="0">
                <a:solidFill>
                  <a:schemeClr val="bg1"/>
                </a:solidFill>
                <a:latin typeface="Calibri" panose="020F0502020204030204" pitchFamily="34" charset="0"/>
              </a:defRPr>
            </a:lvl1pPr>
          </a:lstStyle>
          <a:p>
            <a:r>
              <a:rPr lang="en-US" dirty="0"/>
              <a:t>Click to add title</a:t>
            </a:r>
          </a:p>
        </p:txBody>
      </p:sp>
      <p:sp>
        <p:nvSpPr>
          <p:cNvPr id="16" name="Subtitle 3"/>
          <p:cNvSpPr>
            <a:spLocks noGrp="1"/>
          </p:cNvSpPr>
          <p:nvPr>
            <p:ph type="subTitle" idx="1" hasCustomPrompt="1"/>
          </p:nvPr>
        </p:nvSpPr>
        <p:spPr>
          <a:xfrm>
            <a:off x="659570" y="4389590"/>
            <a:ext cx="4210433" cy="549553"/>
          </a:xfrm>
          <a:prstGeom prst="rect">
            <a:avLst/>
          </a:prstGeom>
        </p:spPr>
        <p:txBody>
          <a:bodyPr lIns="0" tIns="137160" rIns="137160" bIns="137160" anchor="ctr" anchorCtr="0">
            <a:noAutofit/>
          </a:bodyPr>
          <a:lstStyle>
            <a:lvl1pPr marL="0" indent="0" algn="l">
              <a:buNone/>
              <a:defRPr sz="709" b="0" i="1" baseline="0">
                <a:solidFill>
                  <a:schemeClr val="bg1"/>
                </a:solidFill>
                <a:latin typeface="Calibri" panose="020F0502020204030204" pitchFamily="34" charset="0"/>
              </a:defRPr>
            </a:lvl1pPr>
          </a:lstStyle>
          <a:p>
            <a:r>
              <a:rPr lang="en-US" dirty="0"/>
              <a:t>Click to add subtitle</a:t>
            </a:r>
          </a:p>
        </p:txBody>
      </p:sp>
      <p:sp>
        <p:nvSpPr>
          <p:cNvPr id="27" name="Rectangle 4"/>
          <p:cNvSpPr/>
          <p:nvPr userDrawn="1"/>
        </p:nvSpPr>
        <p:spPr>
          <a:xfrm>
            <a:off x="208107" y="5126526"/>
            <a:ext cx="397717" cy="63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991" tIns="26995" rIns="53991" bIns="26995" numCol="1" spcCol="0" rtlCol="0" fromWordArt="0" anchor="ctr" anchorCtr="0" forceAA="0" compatLnSpc="1">
            <a:prstTxWarp prst="textNoShape">
              <a:avLst/>
            </a:prstTxWarp>
            <a:noAutofit/>
          </a:bodyPr>
          <a:lstStyle/>
          <a:p>
            <a:endParaRPr lang="en-US" sz="649"/>
          </a:p>
        </p:txBody>
      </p:sp>
      <p:sp>
        <p:nvSpPr>
          <p:cNvPr id="28" name="Rectangle 5"/>
          <p:cNvSpPr/>
          <p:nvPr userDrawn="1"/>
        </p:nvSpPr>
        <p:spPr>
          <a:xfrm>
            <a:off x="659570" y="5126527"/>
            <a:ext cx="158811" cy="636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991" tIns="26995" rIns="53991" bIns="26995" numCol="1" spcCol="0" rtlCol="0" fromWordArt="0" anchor="ctr" anchorCtr="0" forceAA="0" compatLnSpc="1">
            <a:prstTxWarp prst="textNoShape">
              <a:avLst/>
            </a:prstTxWarp>
            <a:noAutofit/>
          </a:bodyPr>
          <a:lstStyle/>
          <a:p>
            <a:endParaRPr lang="en-US" sz="649"/>
          </a:p>
        </p:txBody>
      </p:sp>
      <p:sp>
        <p:nvSpPr>
          <p:cNvPr id="29" name="Text Placeholder 6"/>
          <p:cNvSpPr>
            <a:spLocks noGrp="1"/>
          </p:cNvSpPr>
          <p:nvPr>
            <p:ph type="body" sz="quarter" idx="10" hasCustomPrompt="1"/>
          </p:nvPr>
        </p:nvSpPr>
        <p:spPr>
          <a:xfrm>
            <a:off x="659569" y="5363105"/>
            <a:ext cx="2332557" cy="221221"/>
          </a:xfrm>
        </p:spPr>
        <p:txBody>
          <a:bodyPr lIns="0" rIns="0" anchor="b" anchorCtr="0"/>
          <a:lstStyle>
            <a:lvl1pPr marL="0" marR="0" indent="0" algn="l" defTabSz="75585" rtl="0" eaLnBrk="1" fontAlgn="auto" latinLnBrk="0" hangingPunct="1">
              <a:lnSpc>
                <a:spcPct val="100000"/>
              </a:lnSpc>
              <a:spcBef>
                <a:spcPts val="156"/>
              </a:spcBef>
              <a:spcAft>
                <a:spcPts val="0"/>
              </a:spcAft>
              <a:buClrTx/>
              <a:buSzTx/>
              <a:buFontTx/>
              <a:buNone/>
              <a:tabLst/>
              <a:defRPr sz="709" b="1" i="1" baseline="0">
                <a:solidFill>
                  <a:schemeClr val="bg1"/>
                </a:solidFill>
                <a:latin typeface="Calibri" panose="020F0502020204030204" pitchFamily="34" charset="0"/>
              </a:defRPr>
            </a:lvl1pPr>
          </a:lstStyle>
          <a:p>
            <a:pPr marL="0" marR="0" lvl="0" indent="0" algn="l" defTabSz="75585" rtl="0" eaLnBrk="1" fontAlgn="auto" latinLnBrk="0" hangingPunct="1">
              <a:lnSpc>
                <a:spcPct val="100000"/>
              </a:lnSpc>
              <a:spcBef>
                <a:spcPts val="156"/>
              </a:spcBef>
              <a:spcAft>
                <a:spcPts val="0"/>
              </a:spcAft>
              <a:buClrTx/>
              <a:buSzTx/>
              <a:buFontTx/>
              <a:buNone/>
              <a:tabLst/>
              <a:defRPr/>
            </a:pPr>
            <a:r>
              <a:rPr lang="en-US" dirty="0"/>
              <a:t>Insert Date</a:t>
            </a:r>
            <a:endParaRPr lang="en-US" sz="709" i="1" dirty="0">
              <a:solidFill>
                <a:schemeClr val="accent1"/>
              </a:solidFill>
              <a:latin typeface="+mj-lt"/>
            </a:endParaRPr>
          </a:p>
        </p:txBody>
      </p:sp>
      <p:sp>
        <p:nvSpPr>
          <p:cNvPr id="20" name="Text Box 7"/>
          <p:cNvSpPr txBox="1"/>
          <p:nvPr userDrawn="1"/>
        </p:nvSpPr>
        <p:spPr>
          <a:xfrm>
            <a:off x="6727648" y="7146466"/>
            <a:ext cx="1201437" cy="221221"/>
          </a:xfrm>
          <a:prstGeom prst="rect">
            <a:avLst/>
          </a:prstGeom>
          <a:noFill/>
        </p:spPr>
        <p:txBody>
          <a:bodyPr wrap="square" lIns="0" tIns="0" rIns="0" bIns="0" rtlCol="0" anchor="b" anchorCtr="0">
            <a:noAutofit/>
          </a:bodyPr>
          <a:lstStyle/>
          <a:p>
            <a:pPr algn="r"/>
            <a:r>
              <a:rPr lang="en-US" sz="709" i="1" dirty="0">
                <a:solidFill>
                  <a:schemeClr val="tx2"/>
                </a:solidFill>
                <a:latin typeface="Calibri" panose="020F0502020204030204" pitchFamily="34" charset="0"/>
              </a:rPr>
              <a:t>Presented To:</a:t>
            </a:r>
          </a:p>
        </p:txBody>
      </p:sp>
      <p:sp>
        <p:nvSpPr>
          <p:cNvPr id="21" name="Text Placeholder 8"/>
          <p:cNvSpPr>
            <a:spLocks noGrp="1"/>
          </p:cNvSpPr>
          <p:nvPr>
            <p:ph type="body" sz="quarter" idx="12" hasCustomPrompt="1"/>
          </p:nvPr>
        </p:nvSpPr>
        <p:spPr>
          <a:xfrm>
            <a:off x="7934056" y="6743172"/>
            <a:ext cx="2276929" cy="623362"/>
          </a:xfrm>
        </p:spPr>
        <p:txBody>
          <a:bodyPr lIns="45720" rIns="0" anchor="b" anchorCtr="0"/>
          <a:lstStyle>
            <a:lvl1pPr marL="0" marR="0" indent="0" algn="l" defTabSz="75585" rtl="0" eaLnBrk="1" fontAlgn="auto" latinLnBrk="0" hangingPunct="1">
              <a:lnSpc>
                <a:spcPct val="100000"/>
              </a:lnSpc>
              <a:spcBef>
                <a:spcPts val="156"/>
              </a:spcBef>
              <a:spcAft>
                <a:spcPts val="0"/>
              </a:spcAft>
              <a:buClrTx/>
              <a:buSzTx/>
              <a:buFontTx/>
              <a:buNone/>
              <a:tabLst/>
              <a:defRPr sz="709" i="1" baseline="0">
                <a:solidFill>
                  <a:schemeClr val="accent1"/>
                </a:solidFill>
                <a:latin typeface="Calibri" panose="020F0502020204030204" pitchFamily="34" charset="0"/>
              </a:defRPr>
            </a:lvl1pPr>
          </a:lstStyle>
          <a:p>
            <a:pPr marL="0" marR="0" lvl="0" indent="0" algn="l" defTabSz="75585" rtl="0" eaLnBrk="1" fontAlgn="auto" latinLnBrk="0" hangingPunct="1">
              <a:lnSpc>
                <a:spcPct val="100000"/>
              </a:lnSpc>
              <a:spcBef>
                <a:spcPts val="156"/>
              </a:spcBef>
              <a:spcAft>
                <a:spcPts val="0"/>
              </a:spcAft>
              <a:buClrTx/>
              <a:buSzTx/>
              <a:buFontTx/>
              <a:buNone/>
              <a:tabLst/>
              <a:defRPr/>
            </a:pPr>
            <a:r>
              <a:rPr lang="en-US" dirty="0"/>
              <a:t>Place client logo here</a:t>
            </a:r>
            <a:endParaRPr lang="en-US" sz="709" i="1" dirty="0">
              <a:solidFill>
                <a:schemeClr val="accent1"/>
              </a:solidFill>
              <a:latin typeface="+mj-lt"/>
            </a:endParaRPr>
          </a:p>
        </p:txBody>
      </p:sp>
      <p:sp>
        <p:nvSpPr>
          <p:cNvPr id="22" name="Rectangle 9"/>
          <p:cNvSpPr/>
          <p:nvPr userDrawn="1"/>
        </p:nvSpPr>
        <p:spPr>
          <a:xfrm>
            <a:off x="864641" y="5126526"/>
            <a:ext cx="9346344" cy="63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991" tIns="26995" rIns="53991" bIns="26995" numCol="1" spcCol="0" rtlCol="0" fromWordArt="0" anchor="ctr" anchorCtr="0" forceAA="0" compatLnSpc="1">
            <a:prstTxWarp prst="textNoShape">
              <a:avLst/>
            </a:prstTxWarp>
            <a:noAutofit/>
          </a:bodyPr>
          <a:lstStyle/>
          <a:p>
            <a:endParaRPr lang="en-US" sz="649"/>
          </a:p>
        </p:txBody>
      </p:sp>
      <p:pic>
        <p:nvPicPr>
          <p:cNvPr id="12"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2480" y="762689"/>
            <a:ext cx="2262893" cy="428635"/>
          </a:xfrm>
          <a:prstGeom prst="rect">
            <a:avLst/>
          </a:prstGeom>
        </p:spPr>
      </p:pic>
    </p:spTree>
    <p:custDataLst>
      <p:custData r:id="rId1"/>
    </p:custDataLst>
    <p:extLst>
      <p:ext uri="{BB962C8B-B14F-4D97-AF65-F5344CB8AC3E}">
        <p14:creationId xmlns:p14="http://schemas.microsoft.com/office/powerpoint/2010/main" val="38752004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Box Cover Page w/ Image w/o Logo">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 name="Rectangle 1"/>
          <p:cNvSpPr/>
          <p:nvPr userDrawn="1"/>
        </p:nvSpPr>
        <p:spPr>
          <a:xfrm>
            <a:off x="208107" y="1494236"/>
            <a:ext cx="4874956" cy="44735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3991" tIns="0" rIns="53991" bIns="0" rtlCol="0" anchor="ctr"/>
          <a:lstStyle/>
          <a:p>
            <a:pPr algn="ctr"/>
            <a:endParaRPr lang="en-US" sz="649" dirty="0">
              <a:latin typeface="Calibri" panose="020F0502020204030204" pitchFamily="34" charset="0"/>
            </a:endParaRPr>
          </a:p>
        </p:txBody>
      </p:sp>
      <p:sp>
        <p:nvSpPr>
          <p:cNvPr id="15" name="Title 2"/>
          <p:cNvSpPr>
            <a:spLocks noGrp="1" noChangeAspect="1"/>
          </p:cNvSpPr>
          <p:nvPr>
            <p:ph type="ctrTitle" hasCustomPrompt="1"/>
          </p:nvPr>
        </p:nvSpPr>
        <p:spPr>
          <a:xfrm>
            <a:off x="659570" y="2604176"/>
            <a:ext cx="4210433" cy="1777304"/>
          </a:xfrm>
          <a:prstGeom prst="rect">
            <a:avLst/>
          </a:prstGeom>
        </p:spPr>
        <p:txBody>
          <a:bodyPr vert="horz" lIns="0" tIns="137160" rIns="137160" bIns="137160" rtlCol="0" anchor="b" anchorCtr="0">
            <a:noAutofit/>
          </a:bodyPr>
          <a:lstStyle>
            <a:lvl1pPr>
              <a:defRPr sz="1417" baseline="0">
                <a:solidFill>
                  <a:schemeClr val="bg1"/>
                </a:solidFill>
                <a:latin typeface="Calibri" panose="020F0502020204030204" pitchFamily="34" charset="0"/>
              </a:defRPr>
            </a:lvl1pPr>
          </a:lstStyle>
          <a:p>
            <a:r>
              <a:rPr lang="en-US" dirty="0"/>
              <a:t>Click to add title</a:t>
            </a:r>
          </a:p>
        </p:txBody>
      </p:sp>
      <p:sp>
        <p:nvSpPr>
          <p:cNvPr id="16" name="Subtitle 3"/>
          <p:cNvSpPr>
            <a:spLocks noGrp="1"/>
          </p:cNvSpPr>
          <p:nvPr>
            <p:ph type="subTitle" idx="1" hasCustomPrompt="1"/>
          </p:nvPr>
        </p:nvSpPr>
        <p:spPr>
          <a:xfrm>
            <a:off x="659570" y="4389590"/>
            <a:ext cx="4210433" cy="549553"/>
          </a:xfrm>
          <a:prstGeom prst="rect">
            <a:avLst/>
          </a:prstGeom>
        </p:spPr>
        <p:txBody>
          <a:bodyPr lIns="0" tIns="137160" rIns="137160" bIns="137160" anchor="ctr" anchorCtr="0">
            <a:noAutofit/>
          </a:bodyPr>
          <a:lstStyle>
            <a:lvl1pPr marL="0" indent="0" algn="l">
              <a:buNone/>
              <a:defRPr sz="709" b="0" i="1" baseline="0">
                <a:solidFill>
                  <a:schemeClr val="bg1"/>
                </a:solidFill>
                <a:latin typeface="Calibri" panose="020F0502020204030204" pitchFamily="34" charset="0"/>
              </a:defRPr>
            </a:lvl1pPr>
          </a:lstStyle>
          <a:p>
            <a:r>
              <a:rPr lang="en-US" dirty="0"/>
              <a:t>Click to add subtitle</a:t>
            </a:r>
          </a:p>
        </p:txBody>
      </p:sp>
      <p:sp>
        <p:nvSpPr>
          <p:cNvPr id="27" name="Rectangle 4"/>
          <p:cNvSpPr/>
          <p:nvPr userDrawn="1"/>
        </p:nvSpPr>
        <p:spPr>
          <a:xfrm>
            <a:off x="208107" y="5126526"/>
            <a:ext cx="397717" cy="63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991" tIns="26995" rIns="53991" bIns="26995" numCol="1" spcCol="0" rtlCol="0" fromWordArt="0" anchor="ctr" anchorCtr="0" forceAA="0" compatLnSpc="1">
            <a:prstTxWarp prst="textNoShape">
              <a:avLst/>
            </a:prstTxWarp>
            <a:noAutofit/>
          </a:bodyPr>
          <a:lstStyle/>
          <a:p>
            <a:endParaRPr lang="en-US" sz="649"/>
          </a:p>
        </p:txBody>
      </p:sp>
      <p:sp>
        <p:nvSpPr>
          <p:cNvPr id="28" name="Rectangle 5"/>
          <p:cNvSpPr/>
          <p:nvPr userDrawn="1"/>
        </p:nvSpPr>
        <p:spPr>
          <a:xfrm>
            <a:off x="659570" y="5126527"/>
            <a:ext cx="158811" cy="636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991" tIns="26995" rIns="53991" bIns="26995" numCol="1" spcCol="0" rtlCol="0" fromWordArt="0" anchor="ctr" anchorCtr="0" forceAA="0" compatLnSpc="1">
            <a:prstTxWarp prst="textNoShape">
              <a:avLst/>
            </a:prstTxWarp>
            <a:noAutofit/>
          </a:bodyPr>
          <a:lstStyle/>
          <a:p>
            <a:endParaRPr lang="en-US" sz="649"/>
          </a:p>
        </p:txBody>
      </p:sp>
      <p:sp>
        <p:nvSpPr>
          <p:cNvPr id="29" name="Text Placeholder 6"/>
          <p:cNvSpPr>
            <a:spLocks noGrp="1"/>
          </p:cNvSpPr>
          <p:nvPr>
            <p:ph type="body" sz="quarter" idx="10" hasCustomPrompt="1"/>
          </p:nvPr>
        </p:nvSpPr>
        <p:spPr>
          <a:xfrm>
            <a:off x="659569" y="5363105"/>
            <a:ext cx="2332557" cy="221221"/>
          </a:xfrm>
        </p:spPr>
        <p:txBody>
          <a:bodyPr lIns="0" rIns="0" anchor="b" anchorCtr="0"/>
          <a:lstStyle>
            <a:lvl1pPr marL="0" marR="0" indent="0" algn="l" defTabSz="75585" rtl="0" eaLnBrk="1" fontAlgn="auto" latinLnBrk="0" hangingPunct="1">
              <a:lnSpc>
                <a:spcPct val="100000"/>
              </a:lnSpc>
              <a:spcBef>
                <a:spcPts val="156"/>
              </a:spcBef>
              <a:spcAft>
                <a:spcPts val="0"/>
              </a:spcAft>
              <a:buClrTx/>
              <a:buSzTx/>
              <a:buFontTx/>
              <a:buNone/>
              <a:tabLst/>
              <a:defRPr sz="709" b="1" i="1" baseline="0">
                <a:solidFill>
                  <a:schemeClr val="bg1"/>
                </a:solidFill>
                <a:latin typeface="Calibri" panose="020F0502020204030204" pitchFamily="34" charset="0"/>
              </a:defRPr>
            </a:lvl1pPr>
          </a:lstStyle>
          <a:p>
            <a:pPr marL="0" marR="0" lvl="0" indent="0" algn="l" defTabSz="75585" rtl="0" eaLnBrk="1" fontAlgn="auto" latinLnBrk="0" hangingPunct="1">
              <a:lnSpc>
                <a:spcPct val="100000"/>
              </a:lnSpc>
              <a:spcBef>
                <a:spcPts val="156"/>
              </a:spcBef>
              <a:spcAft>
                <a:spcPts val="0"/>
              </a:spcAft>
              <a:buClrTx/>
              <a:buSzTx/>
              <a:buFontTx/>
              <a:buNone/>
              <a:tabLst/>
              <a:defRPr/>
            </a:pPr>
            <a:r>
              <a:rPr lang="en-US" dirty="0"/>
              <a:t>Insert Date</a:t>
            </a:r>
            <a:endParaRPr lang="en-US" sz="709" i="1" dirty="0">
              <a:solidFill>
                <a:schemeClr val="accent1"/>
              </a:solidFill>
              <a:latin typeface="+mj-lt"/>
            </a:endParaRPr>
          </a:p>
        </p:txBody>
      </p:sp>
      <p:pic>
        <p:nvPicPr>
          <p:cNvPr id="4"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3233" y="1774962"/>
            <a:ext cx="2348893" cy="433122"/>
          </a:xfrm>
          <a:prstGeom prst="rect">
            <a:avLst/>
          </a:prstGeom>
        </p:spPr>
      </p:pic>
      <p:sp>
        <p:nvSpPr>
          <p:cNvPr id="12" name="Rectangle 8"/>
          <p:cNvSpPr/>
          <p:nvPr userDrawn="1"/>
        </p:nvSpPr>
        <p:spPr>
          <a:xfrm>
            <a:off x="864641" y="5126526"/>
            <a:ext cx="4076596" cy="63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991" tIns="26995" rIns="53991" bIns="26995" numCol="1" spcCol="0" rtlCol="0" fromWordArt="0" anchor="ctr" anchorCtr="0" forceAA="0" compatLnSpc="1">
            <a:prstTxWarp prst="textNoShape">
              <a:avLst/>
            </a:prstTxWarp>
            <a:noAutofit/>
          </a:bodyPr>
          <a:lstStyle/>
          <a:p>
            <a:endParaRPr lang="en-US" sz="649"/>
          </a:p>
        </p:txBody>
      </p:sp>
    </p:spTree>
    <p:custDataLst>
      <p:custData r:id="rId1"/>
    </p:custDataLst>
    <p:extLst>
      <p:ext uri="{BB962C8B-B14F-4D97-AF65-F5344CB8AC3E}">
        <p14:creationId xmlns:p14="http://schemas.microsoft.com/office/powerpoint/2010/main" val="222262226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Box Cover Page w/ Image w/ Logo">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8" name="Rectangle 1"/>
          <p:cNvSpPr/>
          <p:nvPr userDrawn="1"/>
        </p:nvSpPr>
        <p:spPr>
          <a:xfrm>
            <a:off x="0" y="6463738"/>
            <a:ext cx="10688638" cy="1099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4" name="Rectangle 2"/>
          <p:cNvSpPr/>
          <p:nvPr userDrawn="1"/>
        </p:nvSpPr>
        <p:spPr>
          <a:xfrm>
            <a:off x="208107" y="1494236"/>
            <a:ext cx="4874956" cy="44735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3991" tIns="0" rIns="53991" bIns="0" rtlCol="0" anchor="ctr"/>
          <a:lstStyle/>
          <a:p>
            <a:pPr algn="ctr"/>
            <a:endParaRPr lang="en-US" sz="649" dirty="0">
              <a:latin typeface="Calibri" panose="020F0502020204030204" pitchFamily="34" charset="0"/>
            </a:endParaRPr>
          </a:p>
        </p:txBody>
      </p:sp>
      <p:sp>
        <p:nvSpPr>
          <p:cNvPr id="15" name="Title 3"/>
          <p:cNvSpPr>
            <a:spLocks noGrp="1" noChangeAspect="1"/>
          </p:cNvSpPr>
          <p:nvPr>
            <p:ph type="ctrTitle" hasCustomPrompt="1"/>
          </p:nvPr>
        </p:nvSpPr>
        <p:spPr>
          <a:xfrm>
            <a:off x="659570" y="2604176"/>
            <a:ext cx="4210433" cy="1777304"/>
          </a:xfrm>
          <a:prstGeom prst="rect">
            <a:avLst/>
          </a:prstGeom>
        </p:spPr>
        <p:txBody>
          <a:bodyPr vert="horz" lIns="0" tIns="137160" rIns="137160" bIns="137160" rtlCol="0" anchor="b" anchorCtr="0">
            <a:noAutofit/>
          </a:bodyPr>
          <a:lstStyle>
            <a:lvl1pPr>
              <a:defRPr sz="1417" baseline="0">
                <a:solidFill>
                  <a:schemeClr val="bg1"/>
                </a:solidFill>
                <a:latin typeface="Calibri" panose="020F0502020204030204" pitchFamily="34" charset="0"/>
              </a:defRPr>
            </a:lvl1pPr>
          </a:lstStyle>
          <a:p>
            <a:r>
              <a:rPr lang="en-US" dirty="0"/>
              <a:t>Click to add title</a:t>
            </a:r>
          </a:p>
        </p:txBody>
      </p:sp>
      <p:sp>
        <p:nvSpPr>
          <p:cNvPr id="16" name="Subtitle 4"/>
          <p:cNvSpPr>
            <a:spLocks noGrp="1"/>
          </p:cNvSpPr>
          <p:nvPr>
            <p:ph type="subTitle" idx="1" hasCustomPrompt="1"/>
          </p:nvPr>
        </p:nvSpPr>
        <p:spPr>
          <a:xfrm>
            <a:off x="659570" y="4389590"/>
            <a:ext cx="4210433" cy="549553"/>
          </a:xfrm>
          <a:prstGeom prst="rect">
            <a:avLst/>
          </a:prstGeom>
        </p:spPr>
        <p:txBody>
          <a:bodyPr lIns="0" tIns="137160" rIns="137160" bIns="137160" anchor="ctr" anchorCtr="0">
            <a:noAutofit/>
          </a:bodyPr>
          <a:lstStyle>
            <a:lvl1pPr marL="0" indent="0" algn="l">
              <a:buNone/>
              <a:defRPr sz="709" b="0" i="1" baseline="0">
                <a:solidFill>
                  <a:schemeClr val="bg1"/>
                </a:solidFill>
                <a:latin typeface="Calibri" panose="020F0502020204030204" pitchFamily="34" charset="0"/>
              </a:defRPr>
            </a:lvl1pPr>
          </a:lstStyle>
          <a:p>
            <a:r>
              <a:rPr lang="en-US" dirty="0"/>
              <a:t>Click to add subtitle</a:t>
            </a:r>
          </a:p>
        </p:txBody>
      </p:sp>
      <p:sp>
        <p:nvSpPr>
          <p:cNvPr id="27" name="Rectangle 5"/>
          <p:cNvSpPr/>
          <p:nvPr userDrawn="1"/>
        </p:nvSpPr>
        <p:spPr>
          <a:xfrm>
            <a:off x="208107" y="5126526"/>
            <a:ext cx="397717" cy="63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991" tIns="26995" rIns="53991" bIns="26995" numCol="1" spcCol="0" rtlCol="0" fromWordArt="0" anchor="ctr" anchorCtr="0" forceAA="0" compatLnSpc="1">
            <a:prstTxWarp prst="textNoShape">
              <a:avLst/>
            </a:prstTxWarp>
            <a:noAutofit/>
          </a:bodyPr>
          <a:lstStyle/>
          <a:p>
            <a:endParaRPr lang="en-US" sz="649"/>
          </a:p>
        </p:txBody>
      </p:sp>
      <p:sp>
        <p:nvSpPr>
          <p:cNvPr id="28" name="Rectangle 6"/>
          <p:cNvSpPr/>
          <p:nvPr userDrawn="1"/>
        </p:nvSpPr>
        <p:spPr>
          <a:xfrm>
            <a:off x="659570" y="5126527"/>
            <a:ext cx="158811" cy="636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991" tIns="26995" rIns="53991" bIns="26995" numCol="1" spcCol="0" rtlCol="0" fromWordArt="0" anchor="ctr" anchorCtr="0" forceAA="0" compatLnSpc="1">
            <a:prstTxWarp prst="textNoShape">
              <a:avLst/>
            </a:prstTxWarp>
            <a:noAutofit/>
          </a:bodyPr>
          <a:lstStyle/>
          <a:p>
            <a:endParaRPr lang="en-US" sz="649"/>
          </a:p>
        </p:txBody>
      </p:sp>
      <p:sp>
        <p:nvSpPr>
          <p:cNvPr id="29" name="Text Placeholder 7"/>
          <p:cNvSpPr>
            <a:spLocks noGrp="1"/>
          </p:cNvSpPr>
          <p:nvPr>
            <p:ph type="body" sz="quarter" idx="10" hasCustomPrompt="1"/>
          </p:nvPr>
        </p:nvSpPr>
        <p:spPr>
          <a:xfrm>
            <a:off x="659569" y="5363105"/>
            <a:ext cx="2332557" cy="221221"/>
          </a:xfrm>
        </p:spPr>
        <p:txBody>
          <a:bodyPr lIns="0" rIns="0" anchor="b" anchorCtr="0"/>
          <a:lstStyle>
            <a:lvl1pPr marL="0" marR="0" indent="0" algn="l" defTabSz="75585" rtl="0" eaLnBrk="1" fontAlgn="auto" latinLnBrk="0" hangingPunct="1">
              <a:lnSpc>
                <a:spcPct val="100000"/>
              </a:lnSpc>
              <a:spcBef>
                <a:spcPts val="156"/>
              </a:spcBef>
              <a:spcAft>
                <a:spcPts val="0"/>
              </a:spcAft>
              <a:buClrTx/>
              <a:buSzTx/>
              <a:buFontTx/>
              <a:buNone/>
              <a:tabLst/>
              <a:defRPr sz="709" b="1" i="1" baseline="0">
                <a:solidFill>
                  <a:schemeClr val="bg1"/>
                </a:solidFill>
                <a:latin typeface="Calibri" panose="020F0502020204030204" pitchFamily="34" charset="0"/>
              </a:defRPr>
            </a:lvl1pPr>
          </a:lstStyle>
          <a:p>
            <a:pPr marL="0" marR="0" lvl="0" indent="0" algn="l" defTabSz="75585" rtl="0" eaLnBrk="1" fontAlgn="auto" latinLnBrk="0" hangingPunct="1">
              <a:lnSpc>
                <a:spcPct val="100000"/>
              </a:lnSpc>
              <a:spcBef>
                <a:spcPts val="156"/>
              </a:spcBef>
              <a:spcAft>
                <a:spcPts val="0"/>
              </a:spcAft>
              <a:buClrTx/>
              <a:buSzTx/>
              <a:buFontTx/>
              <a:buNone/>
              <a:tabLst/>
              <a:defRPr/>
            </a:pPr>
            <a:r>
              <a:rPr lang="en-US" dirty="0"/>
              <a:t>Insert Date</a:t>
            </a:r>
            <a:endParaRPr lang="en-US" sz="709" i="1" dirty="0">
              <a:solidFill>
                <a:schemeClr val="accent1"/>
              </a:solidFill>
              <a:latin typeface="+mj-lt"/>
            </a:endParaRPr>
          </a:p>
        </p:txBody>
      </p:sp>
      <p:pic>
        <p:nvPicPr>
          <p:cNvPr id="4"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3233" y="1774962"/>
            <a:ext cx="2348893" cy="433122"/>
          </a:xfrm>
          <a:prstGeom prst="rect">
            <a:avLst/>
          </a:prstGeom>
        </p:spPr>
      </p:pic>
      <p:sp>
        <p:nvSpPr>
          <p:cNvPr id="12" name="Rectangle 9"/>
          <p:cNvSpPr/>
          <p:nvPr userDrawn="1"/>
        </p:nvSpPr>
        <p:spPr>
          <a:xfrm>
            <a:off x="864641" y="5126526"/>
            <a:ext cx="4076596" cy="63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53991" tIns="26995" rIns="53991" bIns="26995" numCol="1" spcCol="0" rtlCol="0" fromWordArt="0" anchor="ctr" anchorCtr="0" forceAA="0" compatLnSpc="1">
            <a:prstTxWarp prst="textNoShape">
              <a:avLst/>
            </a:prstTxWarp>
            <a:noAutofit/>
          </a:bodyPr>
          <a:lstStyle/>
          <a:p>
            <a:endParaRPr lang="en-US" sz="649"/>
          </a:p>
        </p:txBody>
      </p:sp>
      <p:sp>
        <p:nvSpPr>
          <p:cNvPr id="13" name="Text Box 10"/>
          <p:cNvSpPr txBox="1"/>
          <p:nvPr userDrawn="1"/>
        </p:nvSpPr>
        <p:spPr>
          <a:xfrm>
            <a:off x="6727648" y="7146466"/>
            <a:ext cx="1201437" cy="221221"/>
          </a:xfrm>
          <a:prstGeom prst="rect">
            <a:avLst/>
          </a:prstGeom>
          <a:noFill/>
        </p:spPr>
        <p:txBody>
          <a:bodyPr wrap="square" lIns="0" tIns="0" rIns="0" bIns="0" rtlCol="0" anchor="b" anchorCtr="0">
            <a:noAutofit/>
          </a:bodyPr>
          <a:lstStyle/>
          <a:p>
            <a:pPr algn="r"/>
            <a:r>
              <a:rPr lang="en-US" sz="709" i="1" dirty="0">
                <a:solidFill>
                  <a:schemeClr val="tx2"/>
                </a:solidFill>
                <a:latin typeface="Calibri" panose="020F0502020204030204" pitchFamily="34" charset="0"/>
              </a:rPr>
              <a:t>Presented To:</a:t>
            </a:r>
          </a:p>
        </p:txBody>
      </p:sp>
      <p:sp>
        <p:nvSpPr>
          <p:cNvPr id="17" name="Text Placeholder 11"/>
          <p:cNvSpPr>
            <a:spLocks noGrp="1"/>
          </p:cNvSpPr>
          <p:nvPr>
            <p:ph type="body" sz="quarter" idx="12" hasCustomPrompt="1"/>
          </p:nvPr>
        </p:nvSpPr>
        <p:spPr>
          <a:xfrm>
            <a:off x="7934056" y="6743172"/>
            <a:ext cx="2276929" cy="623362"/>
          </a:xfrm>
        </p:spPr>
        <p:txBody>
          <a:bodyPr lIns="45720" rIns="0" anchor="b" anchorCtr="0"/>
          <a:lstStyle>
            <a:lvl1pPr marL="0" marR="0" indent="0" algn="l" defTabSz="75585" rtl="0" eaLnBrk="1" fontAlgn="auto" latinLnBrk="0" hangingPunct="1">
              <a:lnSpc>
                <a:spcPct val="100000"/>
              </a:lnSpc>
              <a:spcBef>
                <a:spcPts val="156"/>
              </a:spcBef>
              <a:spcAft>
                <a:spcPts val="0"/>
              </a:spcAft>
              <a:buClrTx/>
              <a:buSzTx/>
              <a:buFontTx/>
              <a:buNone/>
              <a:tabLst/>
              <a:defRPr sz="709" i="1" baseline="0">
                <a:solidFill>
                  <a:schemeClr val="accent1"/>
                </a:solidFill>
                <a:latin typeface="Calibri" panose="020F0502020204030204" pitchFamily="34" charset="0"/>
              </a:defRPr>
            </a:lvl1pPr>
          </a:lstStyle>
          <a:p>
            <a:pPr marL="0" marR="0" lvl="0" indent="0" algn="l" defTabSz="75585" rtl="0" eaLnBrk="1" fontAlgn="auto" latinLnBrk="0" hangingPunct="1">
              <a:lnSpc>
                <a:spcPct val="100000"/>
              </a:lnSpc>
              <a:spcBef>
                <a:spcPts val="156"/>
              </a:spcBef>
              <a:spcAft>
                <a:spcPts val="0"/>
              </a:spcAft>
              <a:buClrTx/>
              <a:buSzTx/>
              <a:buFontTx/>
              <a:buNone/>
              <a:tabLst/>
              <a:defRPr/>
            </a:pPr>
            <a:r>
              <a:rPr lang="en-US" dirty="0"/>
              <a:t>Place client logo here</a:t>
            </a:r>
            <a:endParaRPr lang="en-US" sz="709" i="1" dirty="0">
              <a:solidFill>
                <a:schemeClr val="accent1"/>
              </a:solidFill>
              <a:latin typeface="+mj-lt"/>
            </a:endParaRPr>
          </a:p>
        </p:txBody>
      </p:sp>
    </p:spTree>
    <p:custDataLst>
      <p:custData r:id="rId1"/>
    </p:custDataLst>
    <p:extLst>
      <p:ext uri="{BB962C8B-B14F-4D97-AF65-F5344CB8AC3E}">
        <p14:creationId xmlns:p14="http://schemas.microsoft.com/office/powerpoint/2010/main" val="2941092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userDrawn="1">
  <p:cSld name="1_Cover Page w/o Image w/o Logo">
    <p:spTree>
      <p:nvGrpSpPr>
        <p:cNvPr id="1" name=""/>
        <p:cNvGrpSpPr/>
        <p:nvPr/>
      </p:nvGrpSpPr>
      <p:grpSpPr>
        <a:xfrm>
          <a:off x="0" y="0"/>
          <a:ext cx="0" cy="0"/>
          <a:chOff x="0" y="0"/>
          <a:chExt cx="0" cy="0"/>
        </a:xfrm>
      </p:grpSpPr>
      <p:sp>
        <p:nvSpPr>
          <p:cNvPr id="11" name="Rectangle 1"/>
          <p:cNvSpPr/>
          <p:nvPr userDrawn="1"/>
        </p:nvSpPr>
        <p:spPr>
          <a:xfrm>
            <a:off x="1618313" y="2375709"/>
            <a:ext cx="8940861" cy="20107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3991" tIns="0" rIns="53991" bIns="0" rtlCol="0" anchor="ctr"/>
          <a:lstStyle/>
          <a:p>
            <a:pPr algn="ctr"/>
            <a:endParaRPr lang="en-US" sz="649" dirty="0">
              <a:latin typeface="Calibri" panose="020F0502020204030204" pitchFamily="34" charset="0"/>
            </a:endParaRPr>
          </a:p>
        </p:txBody>
      </p:sp>
      <p:sp>
        <p:nvSpPr>
          <p:cNvPr id="9" name="Title 2"/>
          <p:cNvSpPr>
            <a:spLocks noGrp="1" noChangeAspect="1"/>
          </p:cNvSpPr>
          <p:nvPr>
            <p:ph type="ctrTitle" hasCustomPrompt="1"/>
          </p:nvPr>
        </p:nvSpPr>
        <p:spPr>
          <a:xfrm>
            <a:off x="1617454" y="2375710"/>
            <a:ext cx="8941721" cy="2008357"/>
          </a:xfrm>
          <a:prstGeom prst="rect">
            <a:avLst/>
          </a:prstGeom>
        </p:spPr>
        <p:txBody>
          <a:bodyPr vert="horz" lIns="137160" tIns="137160" rIns="137160" bIns="137160" rtlCol="0" anchor="ctr" anchorCtr="0">
            <a:noAutofit/>
          </a:bodyPr>
          <a:lstStyle>
            <a:lvl1pPr>
              <a:defRPr sz="1594" baseline="0">
                <a:solidFill>
                  <a:schemeClr val="bg1"/>
                </a:solidFill>
                <a:latin typeface="Calibri" panose="020F0502020204030204" pitchFamily="34" charset="0"/>
              </a:defRPr>
            </a:lvl1pPr>
          </a:lstStyle>
          <a:p>
            <a:r>
              <a:rPr lang="en-US" dirty="0"/>
              <a:t>Click to add title</a:t>
            </a:r>
          </a:p>
        </p:txBody>
      </p:sp>
      <p:sp>
        <p:nvSpPr>
          <p:cNvPr id="2" name="Subtitle 3"/>
          <p:cNvSpPr>
            <a:spLocks noGrp="1"/>
          </p:cNvSpPr>
          <p:nvPr>
            <p:ph type="subTitle" idx="1" hasCustomPrompt="1"/>
          </p:nvPr>
        </p:nvSpPr>
        <p:spPr>
          <a:xfrm>
            <a:off x="1618313" y="3781426"/>
            <a:ext cx="8940861" cy="605028"/>
          </a:xfrm>
          <a:prstGeom prst="rect">
            <a:avLst/>
          </a:prstGeom>
        </p:spPr>
        <p:txBody>
          <a:bodyPr lIns="137160" tIns="137160" rIns="137160" bIns="137160" anchor="ctr" anchorCtr="0">
            <a:noAutofit/>
          </a:bodyPr>
          <a:lstStyle>
            <a:lvl1pPr marL="0" indent="0" algn="l">
              <a:buNone/>
              <a:defRPr sz="826" b="0" i="1" baseline="0">
                <a:solidFill>
                  <a:schemeClr val="bg1"/>
                </a:solidFill>
                <a:latin typeface="Calibri" panose="020F0502020204030204" pitchFamily="34" charset="0"/>
              </a:defRPr>
            </a:lvl1pPr>
          </a:lstStyle>
          <a:p>
            <a:r>
              <a:rPr lang="en-US" dirty="0"/>
              <a:t>Click to add subtitle</a:t>
            </a:r>
          </a:p>
        </p:txBody>
      </p:sp>
      <p:sp>
        <p:nvSpPr>
          <p:cNvPr id="10" name="Text Placeholder 4"/>
          <p:cNvSpPr>
            <a:spLocks noGrp="1"/>
          </p:cNvSpPr>
          <p:nvPr>
            <p:ph type="body" sz="quarter" idx="10" hasCustomPrompt="1"/>
          </p:nvPr>
        </p:nvSpPr>
        <p:spPr>
          <a:xfrm>
            <a:off x="1620695" y="6794533"/>
            <a:ext cx="1988584" cy="221221"/>
          </a:xfrm>
        </p:spPr>
        <p:txBody>
          <a:bodyPr lIns="91440" rIns="0" anchor="b" anchorCtr="0"/>
          <a:lstStyle>
            <a:lvl1pPr marL="0" marR="0" indent="0" algn="l" defTabSz="75585" rtl="0" eaLnBrk="1" fontAlgn="auto" latinLnBrk="0" hangingPunct="1">
              <a:lnSpc>
                <a:spcPct val="100000"/>
              </a:lnSpc>
              <a:spcBef>
                <a:spcPts val="156"/>
              </a:spcBef>
              <a:spcAft>
                <a:spcPts val="0"/>
              </a:spcAft>
              <a:buClrTx/>
              <a:buSzTx/>
              <a:buFontTx/>
              <a:buNone/>
              <a:tabLst/>
              <a:defRPr sz="709" b="1" i="1" baseline="0">
                <a:solidFill>
                  <a:schemeClr val="accent1"/>
                </a:solidFill>
                <a:latin typeface="Calibri" panose="020F0502020204030204" pitchFamily="34" charset="0"/>
              </a:defRPr>
            </a:lvl1pPr>
          </a:lstStyle>
          <a:p>
            <a:pPr marL="0" marR="0" lvl="0" indent="0" algn="l" defTabSz="75585" rtl="0" eaLnBrk="1" fontAlgn="auto" latinLnBrk="0" hangingPunct="1">
              <a:lnSpc>
                <a:spcPct val="100000"/>
              </a:lnSpc>
              <a:spcBef>
                <a:spcPts val="156"/>
              </a:spcBef>
              <a:spcAft>
                <a:spcPts val="0"/>
              </a:spcAft>
              <a:buClrTx/>
              <a:buSzTx/>
              <a:buFontTx/>
              <a:buNone/>
              <a:tabLst/>
              <a:defRPr/>
            </a:pPr>
            <a:r>
              <a:rPr lang="en-US" dirty="0"/>
              <a:t>Click to add date</a:t>
            </a:r>
            <a:endParaRPr lang="en-US" sz="709" i="1" dirty="0">
              <a:solidFill>
                <a:schemeClr val="accent1"/>
              </a:solidFill>
              <a:latin typeface="+mj-lt"/>
            </a:endParaRPr>
          </a:p>
        </p:txBody>
      </p:sp>
      <p:pic>
        <p:nvPicPr>
          <p:cNvPr id="12"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3704" y="871930"/>
            <a:ext cx="1638725" cy="310405"/>
          </a:xfrm>
          <a:prstGeom prst="rect">
            <a:avLst/>
          </a:prstGeom>
        </p:spPr>
      </p:pic>
      <p:sp>
        <p:nvSpPr>
          <p:cNvPr id="18" name="Rectangle 6"/>
          <p:cNvSpPr/>
          <p:nvPr userDrawn="1"/>
        </p:nvSpPr>
        <p:spPr>
          <a:xfrm>
            <a:off x="129259" y="2375707"/>
            <a:ext cx="1002088" cy="2010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9">
              <a:latin typeface="Calibri" panose="020F0502020204030204" pitchFamily="34" charset="0"/>
            </a:endParaRPr>
          </a:p>
        </p:txBody>
      </p:sp>
      <p:sp>
        <p:nvSpPr>
          <p:cNvPr id="19" name="Rectangle 7"/>
          <p:cNvSpPr/>
          <p:nvPr userDrawn="1"/>
        </p:nvSpPr>
        <p:spPr>
          <a:xfrm>
            <a:off x="1221094" y="2375707"/>
            <a:ext cx="307475" cy="20107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9">
              <a:latin typeface="Calibri" panose="020F0502020204030204" pitchFamily="34" charset="0"/>
            </a:endParaRPr>
          </a:p>
        </p:txBody>
      </p:sp>
      <p:sp>
        <p:nvSpPr>
          <p:cNvPr id="13" name="Footer Placeholder 8"/>
          <p:cNvSpPr>
            <a:spLocks noGrp="1"/>
          </p:cNvSpPr>
          <p:nvPr>
            <p:ph type="ftr" sz="quarter" idx="3"/>
          </p:nvPr>
        </p:nvSpPr>
        <p:spPr>
          <a:xfrm>
            <a:off x="8145306" y="6760397"/>
            <a:ext cx="1996471" cy="244654"/>
          </a:xfrm>
          <a:prstGeom prst="rect">
            <a:avLst/>
          </a:prstGeom>
        </p:spPr>
        <p:txBody>
          <a:bodyPr vert="horz" lIns="0" tIns="0" rIns="0" bIns="0" rtlCol="0" anchor="b" anchorCtr="0"/>
          <a:lstStyle>
            <a:lvl1pPr marL="0" indent="0" algn="r">
              <a:buNone/>
              <a:defRPr sz="472" baseline="0">
                <a:solidFill>
                  <a:schemeClr val="tx1"/>
                </a:solidFill>
                <a:latin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426143819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ver Page w/o Image">
    <p:spTree>
      <p:nvGrpSpPr>
        <p:cNvPr id="1" name=""/>
        <p:cNvGrpSpPr/>
        <p:nvPr/>
      </p:nvGrpSpPr>
      <p:grpSpPr>
        <a:xfrm>
          <a:off x="0" y="0"/>
          <a:ext cx="0" cy="0"/>
          <a:chOff x="0" y="0"/>
          <a:chExt cx="0" cy="0"/>
        </a:xfrm>
      </p:grpSpPr>
      <p:sp>
        <p:nvSpPr>
          <p:cNvPr id="11" name="Rectangle 1"/>
          <p:cNvSpPr/>
          <p:nvPr userDrawn="1"/>
        </p:nvSpPr>
        <p:spPr>
          <a:xfrm>
            <a:off x="1618313" y="2375709"/>
            <a:ext cx="8940861" cy="20107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53991" tIns="0" rIns="53991" bIns="0" rtlCol="0" anchor="ctr"/>
          <a:lstStyle/>
          <a:p>
            <a:pPr algn="ctr"/>
            <a:endParaRPr lang="en-US" sz="649" dirty="0">
              <a:latin typeface="Calibri" panose="020F0502020204030204" pitchFamily="34" charset="0"/>
            </a:endParaRPr>
          </a:p>
        </p:txBody>
      </p:sp>
      <p:sp>
        <p:nvSpPr>
          <p:cNvPr id="9" name="Title 2"/>
          <p:cNvSpPr>
            <a:spLocks noGrp="1" noChangeAspect="1"/>
          </p:cNvSpPr>
          <p:nvPr>
            <p:ph type="ctrTitle" hasCustomPrompt="1"/>
          </p:nvPr>
        </p:nvSpPr>
        <p:spPr>
          <a:xfrm>
            <a:off x="1617454" y="2375710"/>
            <a:ext cx="8941721" cy="2008357"/>
          </a:xfrm>
          <a:prstGeom prst="rect">
            <a:avLst/>
          </a:prstGeom>
        </p:spPr>
        <p:txBody>
          <a:bodyPr vert="horz" lIns="137160" tIns="137160" rIns="137160" bIns="137160" rtlCol="0" anchor="ctr" anchorCtr="0">
            <a:noAutofit/>
          </a:bodyPr>
          <a:lstStyle>
            <a:lvl1pPr>
              <a:defRPr sz="1594" baseline="0">
                <a:solidFill>
                  <a:schemeClr val="bg1"/>
                </a:solidFill>
                <a:latin typeface="Calibri" panose="020F0502020204030204" pitchFamily="34" charset="0"/>
              </a:defRPr>
            </a:lvl1pPr>
          </a:lstStyle>
          <a:p>
            <a:r>
              <a:rPr lang="en-US" dirty="0"/>
              <a:t>Click to add title</a:t>
            </a:r>
          </a:p>
        </p:txBody>
      </p:sp>
      <p:sp>
        <p:nvSpPr>
          <p:cNvPr id="2" name="Subtitle 3"/>
          <p:cNvSpPr>
            <a:spLocks noGrp="1"/>
          </p:cNvSpPr>
          <p:nvPr>
            <p:ph type="subTitle" idx="1" hasCustomPrompt="1"/>
          </p:nvPr>
        </p:nvSpPr>
        <p:spPr>
          <a:xfrm>
            <a:off x="1618313" y="3781426"/>
            <a:ext cx="8940861" cy="605028"/>
          </a:xfrm>
          <a:prstGeom prst="rect">
            <a:avLst/>
          </a:prstGeom>
        </p:spPr>
        <p:txBody>
          <a:bodyPr lIns="137160" tIns="137160" rIns="137160" bIns="137160" anchor="ctr" anchorCtr="0">
            <a:noAutofit/>
          </a:bodyPr>
          <a:lstStyle>
            <a:lvl1pPr marL="0" indent="0" algn="l">
              <a:buNone/>
              <a:defRPr sz="826" b="0" i="1" baseline="0">
                <a:solidFill>
                  <a:schemeClr val="bg1"/>
                </a:solidFill>
                <a:latin typeface="Calibri" panose="020F0502020204030204" pitchFamily="34" charset="0"/>
              </a:defRPr>
            </a:lvl1pPr>
          </a:lstStyle>
          <a:p>
            <a:r>
              <a:rPr lang="en-US" dirty="0"/>
              <a:t>Click to add subtitle</a:t>
            </a:r>
          </a:p>
        </p:txBody>
      </p:sp>
      <p:sp>
        <p:nvSpPr>
          <p:cNvPr id="3" name="Text Placeholder 4"/>
          <p:cNvSpPr>
            <a:spLocks noGrp="1"/>
          </p:cNvSpPr>
          <p:nvPr>
            <p:ph type="body" sz="quarter" idx="10" hasCustomPrompt="1"/>
          </p:nvPr>
        </p:nvSpPr>
        <p:spPr>
          <a:xfrm>
            <a:off x="1620695" y="6794533"/>
            <a:ext cx="1988584" cy="221221"/>
          </a:xfrm>
        </p:spPr>
        <p:txBody>
          <a:bodyPr lIns="91440" rIns="0" anchor="b" anchorCtr="0"/>
          <a:lstStyle>
            <a:lvl1pPr marL="0" marR="0" indent="0" algn="l" defTabSz="75585" rtl="0" eaLnBrk="1" fontAlgn="auto" latinLnBrk="0" hangingPunct="1">
              <a:lnSpc>
                <a:spcPct val="100000"/>
              </a:lnSpc>
              <a:spcBef>
                <a:spcPts val="156"/>
              </a:spcBef>
              <a:spcAft>
                <a:spcPts val="0"/>
              </a:spcAft>
              <a:buClrTx/>
              <a:buSzTx/>
              <a:buFontTx/>
              <a:buNone/>
              <a:tabLst/>
              <a:defRPr sz="709" b="1" i="1" baseline="0">
                <a:solidFill>
                  <a:schemeClr val="accent1"/>
                </a:solidFill>
                <a:latin typeface="Calibri" panose="020F0502020204030204" pitchFamily="34" charset="0"/>
              </a:defRPr>
            </a:lvl1pPr>
          </a:lstStyle>
          <a:p>
            <a:pPr marL="0" marR="0" lvl="0" indent="0" algn="l" defTabSz="75585" rtl="0" eaLnBrk="1" fontAlgn="auto" latinLnBrk="0" hangingPunct="1">
              <a:lnSpc>
                <a:spcPct val="100000"/>
              </a:lnSpc>
              <a:spcBef>
                <a:spcPts val="156"/>
              </a:spcBef>
              <a:spcAft>
                <a:spcPts val="0"/>
              </a:spcAft>
              <a:buClrTx/>
              <a:buSzTx/>
              <a:buFontTx/>
              <a:buNone/>
              <a:tabLst/>
              <a:defRPr/>
            </a:pPr>
            <a:r>
              <a:rPr lang="en-US" dirty="0"/>
              <a:t>Click to add date</a:t>
            </a:r>
            <a:endParaRPr lang="en-US" sz="709" i="1" dirty="0">
              <a:solidFill>
                <a:schemeClr val="accent1"/>
              </a:solidFill>
              <a:latin typeface="+mj-lt"/>
            </a:endParaRPr>
          </a:p>
        </p:txBody>
      </p:sp>
      <p:sp>
        <p:nvSpPr>
          <p:cNvPr id="4" name="Text Box 5"/>
          <p:cNvSpPr txBox="1"/>
          <p:nvPr userDrawn="1"/>
        </p:nvSpPr>
        <p:spPr>
          <a:xfrm>
            <a:off x="4142883" y="6794533"/>
            <a:ext cx="1201437" cy="221221"/>
          </a:xfrm>
          <a:prstGeom prst="rect">
            <a:avLst/>
          </a:prstGeom>
          <a:noFill/>
        </p:spPr>
        <p:txBody>
          <a:bodyPr wrap="square" lIns="0" tIns="0" rIns="0" bIns="0" rtlCol="0" anchor="b" anchorCtr="0">
            <a:noAutofit/>
          </a:bodyPr>
          <a:lstStyle/>
          <a:p>
            <a:pPr algn="r"/>
            <a:r>
              <a:rPr lang="en-US" sz="709" i="1" dirty="0">
                <a:solidFill>
                  <a:schemeClr val="tx2"/>
                </a:solidFill>
                <a:latin typeface="Calibri" panose="020F0502020204030204" pitchFamily="34" charset="0"/>
              </a:rPr>
              <a:t>Presented To:</a:t>
            </a:r>
          </a:p>
        </p:txBody>
      </p:sp>
      <p:sp>
        <p:nvSpPr>
          <p:cNvPr id="13" name="Text Placeholder 6"/>
          <p:cNvSpPr>
            <a:spLocks noGrp="1"/>
          </p:cNvSpPr>
          <p:nvPr>
            <p:ph type="body" sz="quarter" idx="12" hasCustomPrompt="1"/>
          </p:nvPr>
        </p:nvSpPr>
        <p:spPr>
          <a:xfrm>
            <a:off x="5349291" y="6391239"/>
            <a:ext cx="2276929" cy="623362"/>
          </a:xfrm>
        </p:spPr>
        <p:txBody>
          <a:bodyPr lIns="45720" rIns="0" anchor="b" anchorCtr="0"/>
          <a:lstStyle>
            <a:lvl1pPr marL="0" marR="0" indent="0" algn="l" defTabSz="75585" rtl="0" eaLnBrk="1" fontAlgn="auto" latinLnBrk="0" hangingPunct="1">
              <a:lnSpc>
                <a:spcPct val="100000"/>
              </a:lnSpc>
              <a:spcBef>
                <a:spcPts val="156"/>
              </a:spcBef>
              <a:spcAft>
                <a:spcPts val="0"/>
              </a:spcAft>
              <a:buClrTx/>
              <a:buSzTx/>
              <a:buFontTx/>
              <a:buNone/>
              <a:tabLst/>
              <a:defRPr sz="709" i="1" baseline="0">
                <a:solidFill>
                  <a:schemeClr val="accent1"/>
                </a:solidFill>
                <a:latin typeface="Calibri" panose="020F0502020204030204" pitchFamily="34" charset="0"/>
              </a:defRPr>
            </a:lvl1pPr>
          </a:lstStyle>
          <a:p>
            <a:pPr marL="0" marR="0" lvl="0" indent="0" algn="l" defTabSz="75585" rtl="0" eaLnBrk="1" fontAlgn="auto" latinLnBrk="0" hangingPunct="1">
              <a:lnSpc>
                <a:spcPct val="100000"/>
              </a:lnSpc>
              <a:spcBef>
                <a:spcPts val="156"/>
              </a:spcBef>
              <a:spcAft>
                <a:spcPts val="0"/>
              </a:spcAft>
              <a:buClrTx/>
              <a:buSzTx/>
              <a:buFontTx/>
              <a:buNone/>
              <a:tabLst/>
              <a:defRPr/>
            </a:pPr>
            <a:r>
              <a:rPr lang="en-US" dirty="0"/>
              <a:t>Place client logo here</a:t>
            </a:r>
            <a:endParaRPr lang="en-US" sz="709" i="1" dirty="0">
              <a:solidFill>
                <a:schemeClr val="accent1"/>
              </a:solidFill>
              <a:latin typeface="+mj-lt"/>
            </a:endParaRPr>
          </a:p>
        </p:txBody>
      </p:sp>
      <p:pic>
        <p:nvPicPr>
          <p:cNvPr id="15"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3704" y="871930"/>
            <a:ext cx="1638725" cy="310405"/>
          </a:xfrm>
          <a:prstGeom prst="rect">
            <a:avLst/>
          </a:prstGeom>
        </p:spPr>
      </p:pic>
      <p:sp>
        <p:nvSpPr>
          <p:cNvPr id="19" name="Rectangle 8"/>
          <p:cNvSpPr/>
          <p:nvPr userDrawn="1"/>
        </p:nvSpPr>
        <p:spPr>
          <a:xfrm>
            <a:off x="129259" y="2375707"/>
            <a:ext cx="1002088" cy="2010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9">
              <a:latin typeface="Calibri" panose="020F0502020204030204" pitchFamily="34" charset="0"/>
            </a:endParaRPr>
          </a:p>
        </p:txBody>
      </p:sp>
      <p:sp>
        <p:nvSpPr>
          <p:cNvPr id="20" name="Rectangle 9"/>
          <p:cNvSpPr/>
          <p:nvPr userDrawn="1"/>
        </p:nvSpPr>
        <p:spPr>
          <a:xfrm>
            <a:off x="1221094" y="2375707"/>
            <a:ext cx="307475" cy="20107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9">
              <a:latin typeface="Calibri" panose="020F0502020204030204" pitchFamily="34" charset="0"/>
            </a:endParaRPr>
          </a:p>
        </p:txBody>
      </p:sp>
      <p:sp>
        <p:nvSpPr>
          <p:cNvPr id="12" name="Footer Placeholder 10"/>
          <p:cNvSpPr>
            <a:spLocks noGrp="1"/>
          </p:cNvSpPr>
          <p:nvPr>
            <p:ph type="ftr" sz="quarter" idx="3"/>
          </p:nvPr>
        </p:nvSpPr>
        <p:spPr>
          <a:xfrm>
            <a:off x="8145306" y="6760397"/>
            <a:ext cx="1996471" cy="244654"/>
          </a:xfrm>
          <a:prstGeom prst="rect">
            <a:avLst/>
          </a:prstGeom>
        </p:spPr>
        <p:txBody>
          <a:bodyPr vert="horz" lIns="0" tIns="0" rIns="0" bIns="0" rtlCol="0" anchor="b" anchorCtr="0"/>
          <a:lstStyle>
            <a:lvl1pPr marL="0" indent="0" algn="r">
              <a:buNone/>
              <a:defRPr sz="472" baseline="0">
                <a:solidFill>
                  <a:schemeClr val="tx1"/>
                </a:solidFill>
                <a:latin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103091222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Box Section Divider w/ Imag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30991946-99A1-4C52-9839-2045C1B60A11}"/>
              </a:ext>
            </a:extLst>
          </p:cNvPr>
          <p:cNvSpPr/>
          <p:nvPr userDrawn="1"/>
        </p:nvSpPr>
        <p:spPr>
          <a:xfrm>
            <a:off x="5901689" y="2270956"/>
            <a:ext cx="4786951" cy="2799873"/>
          </a:xfrm>
          <a:prstGeom prst="rect">
            <a:avLst/>
          </a:prstGeom>
          <a:solidFill>
            <a:srgbClr val="0037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6848" rIns="0" bIns="26848" rtlCol="0" anchor="ctr"/>
          <a:lstStyle/>
          <a:p>
            <a:pPr algn="ctr"/>
            <a:endParaRPr lang="en-US" sz="595" dirty="0">
              <a:solidFill>
                <a:srgbClr val="FFFFFF"/>
              </a:solidFill>
            </a:endParaRPr>
          </a:p>
        </p:txBody>
      </p:sp>
      <p:sp>
        <p:nvSpPr>
          <p:cNvPr id="7" name="Title 2">
            <a:extLst>
              <a:ext uri="{FF2B5EF4-FFF2-40B4-BE49-F238E27FC236}">
                <a16:creationId xmlns:a16="http://schemas.microsoft.com/office/drawing/2014/main" id="{E9DA6FD2-803B-47D7-95B1-414D98B7CA05}"/>
              </a:ext>
            </a:extLst>
          </p:cNvPr>
          <p:cNvSpPr>
            <a:spLocks noGrp="1" noChangeAspect="1"/>
          </p:cNvSpPr>
          <p:nvPr>
            <p:ph type="title" hasCustomPrompt="1"/>
          </p:nvPr>
        </p:nvSpPr>
        <p:spPr>
          <a:xfrm>
            <a:off x="6353147" y="2466922"/>
            <a:ext cx="4232986" cy="1650507"/>
          </a:xfrm>
          <a:prstGeom prst="rect">
            <a:avLst/>
          </a:prstGeom>
        </p:spPr>
        <p:txBody>
          <a:bodyPr vert="horz" lIns="0" tIns="137160" rIns="137160" bIns="137160" rtlCol="0" anchor="ctr" anchorCtr="0">
            <a:noAutofit/>
          </a:bodyPr>
          <a:lstStyle>
            <a:lvl1pPr>
              <a:defRPr sz="1461" baseline="0">
                <a:solidFill>
                  <a:schemeClr val="bg1"/>
                </a:solidFill>
                <a:latin typeface="Calibri" panose="020F0502020204030204" pitchFamily="34" charset="0"/>
              </a:defRPr>
            </a:lvl1pPr>
          </a:lstStyle>
          <a:p>
            <a:r>
              <a:rPr lang="en-US" dirty="0"/>
              <a:t>Click to add title</a:t>
            </a:r>
          </a:p>
        </p:txBody>
      </p:sp>
      <p:sp>
        <p:nvSpPr>
          <p:cNvPr id="8" name="Rectangle 4">
            <a:extLst>
              <a:ext uri="{FF2B5EF4-FFF2-40B4-BE49-F238E27FC236}">
                <a16:creationId xmlns:a16="http://schemas.microsoft.com/office/drawing/2014/main" id="{07B5F2BE-7F31-4CFD-AF62-9751A1D81D52}"/>
              </a:ext>
            </a:extLst>
          </p:cNvPr>
          <p:cNvSpPr/>
          <p:nvPr userDrawn="1"/>
        </p:nvSpPr>
        <p:spPr>
          <a:xfrm>
            <a:off x="5901686" y="4297680"/>
            <a:ext cx="397717" cy="63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465" tIns="24733" rIns="49465" bIns="24733" numCol="1" spcCol="0" rtlCol="0" fromWordArt="0" anchor="ctr" anchorCtr="0" forceAA="0" compatLnSpc="1">
            <a:prstTxWarp prst="textNoShape">
              <a:avLst/>
            </a:prstTxWarp>
            <a:noAutofit/>
          </a:bodyPr>
          <a:lstStyle/>
          <a:p>
            <a:endParaRPr lang="en-US" sz="595">
              <a:solidFill>
                <a:srgbClr val="FFFFFF"/>
              </a:solidFill>
            </a:endParaRPr>
          </a:p>
        </p:txBody>
      </p:sp>
      <p:sp>
        <p:nvSpPr>
          <p:cNvPr id="9" name="Rectangle 5">
            <a:extLst>
              <a:ext uri="{FF2B5EF4-FFF2-40B4-BE49-F238E27FC236}">
                <a16:creationId xmlns:a16="http://schemas.microsoft.com/office/drawing/2014/main" id="{57A2AFCD-3DD8-4F27-96CE-5DF12147D0BE}"/>
              </a:ext>
            </a:extLst>
          </p:cNvPr>
          <p:cNvSpPr/>
          <p:nvPr userDrawn="1"/>
        </p:nvSpPr>
        <p:spPr>
          <a:xfrm>
            <a:off x="6353147" y="4297681"/>
            <a:ext cx="158811" cy="636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465" tIns="24733" rIns="49465" bIns="24733" numCol="1" spcCol="0" rtlCol="0" fromWordArt="0" anchor="ctr" anchorCtr="0" forceAA="0" compatLnSpc="1">
            <a:prstTxWarp prst="textNoShape">
              <a:avLst/>
            </a:prstTxWarp>
            <a:noAutofit/>
          </a:bodyPr>
          <a:lstStyle/>
          <a:p>
            <a:endParaRPr lang="en-US" sz="595">
              <a:solidFill>
                <a:srgbClr val="FFFFFF"/>
              </a:solidFill>
            </a:endParaRPr>
          </a:p>
        </p:txBody>
      </p:sp>
      <p:sp>
        <p:nvSpPr>
          <p:cNvPr id="12" name="Rectangle 7">
            <a:extLst>
              <a:ext uri="{FF2B5EF4-FFF2-40B4-BE49-F238E27FC236}">
                <a16:creationId xmlns:a16="http://schemas.microsoft.com/office/drawing/2014/main" id="{0DD4304B-4EB8-499E-A1C6-B5BEC80A6473}"/>
              </a:ext>
            </a:extLst>
          </p:cNvPr>
          <p:cNvSpPr/>
          <p:nvPr userDrawn="1"/>
        </p:nvSpPr>
        <p:spPr>
          <a:xfrm>
            <a:off x="6558219" y="4297680"/>
            <a:ext cx="3778310" cy="63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465" tIns="24733" rIns="49465" bIns="24733" numCol="1" spcCol="0" rtlCol="0" fromWordArt="0" anchor="ctr" anchorCtr="0" forceAA="0" compatLnSpc="1">
            <a:prstTxWarp prst="textNoShape">
              <a:avLst/>
            </a:prstTxWarp>
            <a:noAutofit/>
          </a:bodyPr>
          <a:lstStyle/>
          <a:p>
            <a:endParaRPr lang="en-US" sz="595">
              <a:solidFill>
                <a:srgbClr val="FFFFFF"/>
              </a:solidFill>
            </a:endParaRPr>
          </a:p>
        </p:txBody>
      </p:sp>
      <p:pic>
        <p:nvPicPr>
          <p:cNvPr id="13" name="Picture 7">
            <a:extLst>
              <a:ext uri="{FF2B5EF4-FFF2-40B4-BE49-F238E27FC236}">
                <a16:creationId xmlns:a16="http://schemas.microsoft.com/office/drawing/2014/main" id="{23861BEF-E6D4-4CA5-955D-065B53DE25A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53147" y="4541592"/>
            <a:ext cx="1638725" cy="302171"/>
          </a:xfrm>
          <a:prstGeom prst="rect">
            <a:avLst/>
          </a:prstGeom>
        </p:spPr>
      </p:pic>
    </p:spTree>
    <p:custDataLst>
      <p:custData r:id="rId1"/>
    </p:custDataLst>
    <p:extLst>
      <p:ext uri="{BB962C8B-B14F-4D97-AF65-F5344CB8AC3E}">
        <p14:creationId xmlns:p14="http://schemas.microsoft.com/office/powerpoint/2010/main" val="10627781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Box Section Divider w/o Image">
    <p:bg>
      <p:bgPr>
        <a:solidFill>
          <a:schemeClr val="bg1"/>
        </a:solidFill>
        <a:effectLst/>
      </p:bgPr>
    </p:bg>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30991946-99A1-4C52-9839-2045C1B60A11}"/>
              </a:ext>
            </a:extLst>
          </p:cNvPr>
          <p:cNvSpPr/>
          <p:nvPr userDrawn="1"/>
        </p:nvSpPr>
        <p:spPr>
          <a:xfrm>
            <a:off x="5901689" y="2270956"/>
            <a:ext cx="4786951" cy="2799873"/>
          </a:xfrm>
          <a:prstGeom prst="rect">
            <a:avLst/>
          </a:prstGeom>
          <a:solidFill>
            <a:srgbClr val="00376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6848" rIns="0" bIns="26848" rtlCol="0" anchor="ctr"/>
          <a:lstStyle/>
          <a:p>
            <a:pPr algn="ctr"/>
            <a:endParaRPr lang="en-US" sz="595" dirty="0">
              <a:solidFill>
                <a:srgbClr val="FFFFFF"/>
              </a:solidFill>
            </a:endParaRPr>
          </a:p>
        </p:txBody>
      </p:sp>
      <p:sp>
        <p:nvSpPr>
          <p:cNvPr id="7" name="Title 2">
            <a:extLst>
              <a:ext uri="{FF2B5EF4-FFF2-40B4-BE49-F238E27FC236}">
                <a16:creationId xmlns:a16="http://schemas.microsoft.com/office/drawing/2014/main" id="{E9DA6FD2-803B-47D7-95B1-414D98B7CA05}"/>
              </a:ext>
            </a:extLst>
          </p:cNvPr>
          <p:cNvSpPr>
            <a:spLocks noGrp="1" noChangeAspect="1"/>
          </p:cNvSpPr>
          <p:nvPr>
            <p:ph type="title" hasCustomPrompt="1"/>
          </p:nvPr>
        </p:nvSpPr>
        <p:spPr>
          <a:xfrm>
            <a:off x="6353147" y="2466922"/>
            <a:ext cx="4232986" cy="1650507"/>
          </a:xfrm>
          <a:prstGeom prst="rect">
            <a:avLst/>
          </a:prstGeom>
        </p:spPr>
        <p:txBody>
          <a:bodyPr vert="horz" lIns="0" tIns="137160" rIns="137160" bIns="137160" rtlCol="0" anchor="ctr" anchorCtr="0">
            <a:noAutofit/>
          </a:bodyPr>
          <a:lstStyle>
            <a:lvl1pPr>
              <a:defRPr sz="1461" baseline="0">
                <a:solidFill>
                  <a:schemeClr val="bg1"/>
                </a:solidFill>
                <a:latin typeface="Calibri" panose="020F0502020204030204" pitchFamily="34" charset="0"/>
              </a:defRPr>
            </a:lvl1pPr>
          </a:lstStyle>
          <a:p>
            <a:r>
              <a:rPr lang="en-US" dirty="0"/>
              <a:t>Click to add title</a:t>
            </a:r>
          </a:p>
        </p:txBody>
      </p:sp>
      <p:sp>
        <p:nvSpPr>
          <p:cNvPr id="8" name="Rectangle 4">
            <a:extLst>
              <a:ext uri="{FF2B5EF4-FFF2-40B4-BE49-F238E27FC236}">
                <a16:creationId xmlns:a16="http://schemas.microsoft.com/office/drawing/2014/main" id="{07B5F2BE-7F31-4CFD-AF62-9751A1D81D52}"/>
              </a:ext>
            </a:extLst>
          </p:cNvPr>
          <p:cNvSpPr/>
          <p:nvPr userDrawn="1"/>
        </p:nvSpPr>
        <p:spPr>
          <a:xfrm>
            <a:off x="5901686" y="4297680"/>
            <a:ext cx="397717" cy="636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465" tIns="24733" rIns="49465" bIns="24733" numCol="1" spcCol="0" rtlCol="0" fromWordArt="0" anchor="ctr" anchorCtr="0" forceAA="0" compatLnSpc="1">
            <a:prstTxWarp prst="textNoShape">
              <a:avLst/>
            </a:prstTxWarp>
            <a:noAutofit/>
          </a:bodyPr>
          <a:lstStyle/>
          <a:p>
            <a:endParaRPr lang="en-US" sz="595">
              <a:solidFill>
                <a:srgbClr val="FFFFFF"/>
              </a:solidFill>
            </a:endParaRPr>
          </a:p>
        </p:txBody>
      </p:sp>
      <p:sp>
        <p:nvSpPr>
          <p:cNvPr id="9" name="Rectangle 5">
            <a:extLst>
              <a:ext uri="{FF2B5EF4-FFF2-40B4-BE49-F238E27FC236}">
                <a16:creationId xmlns:a16="http://schemas.microsoft.com/office/drawing/2014/main" id="{57A2AFCD-3DD8-4F27-96CE-5DF12147D0BE}"/>
              </a:ext>
            </a:extLst>
          </p:cNvPr>
          <p:cNvSpPr/>
          <p:nvPr userDrawn="1"/>
        </p:nvSpPr>
        <p:spPr>
          <a:xfrm>
            <a:off x="6353147" y="4297681"/>
            <a:ext cx="158811" cy="636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465" tIns="24733" rIns="49465" bIns="24733" numCol="1" spcCol="0" rtlCol="0" fromWordArt="0" anchor="ctr" anchorCtr="0" forceAA="0" compatLnSpc="1">
            <a:prstTxWarp prst="textNoShape">
              <a:avLst/>
            </a:prstTxWarp>
            <a:noAutofit/>
          </a:bodyPr>
          <a:lstStyle/>
          <a:p>
            <a:endParaRPr lang="en-US" sz="595">
              <a:solidFill>
                <a:srgbClr val="FFFFFF"/>
              </a:solidFill>
            </a:endParaRPr>
          </a:p>
        </p:txBody>
      </p:sp>
      <p:sp>
        <p:nvSpPr>
          <p:cNvPr id="12" name="Rectangle 7">
            <a:extLst>
              <a:ext uri="{FF2B5EF4-FFF2-40B4-BE49-F238E27FC236}">
                <a16:creationId xmlns:a16="http://schemas.microsoft.com/office/drawing/2014/main" id="{0DD4304B-4EB8-499E-A1C6-B5BEC80A6473}"/>
              </a:ext>
            </a:extLst>
          </p:cNvPr>
          <p:cNvSpPr/>
          <p:nvPr userDrawn="1"/>
        </p:nvSpPr>
        <p:spPr>
          <a:xfrm>
            <a:off x="6558219" y="4297680"/>
            <a:ext cx="3778310" cy="636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465" tIns="24733" rIns="49465" bIns="24733" numCol="1" spcCol="0" rtlCol="0" fromWordArt="0" anchor="ctr" anchorCtr="0" forceAA="0" compatLnSpc="1">
            <a:prstTxWarp prst="textNoShape">
              <a:avLst/>
            </a:prstTxWarp>
            <a:noAutofit/>
          </a:bodyPr>
          <a:lstStyle/>
          <a:p>
            <a:endParaRPr lang="en-US" sz="595">
              <a:solidFill>
                <a:srgbClr val="FFFFFF"/>
              </a:solidFill>
            </a:endParaRPr>
          </a:p>
        </p:txBody>
      </p:sp>
      <p:pic>
        <p:nvPicPr>
          <p:cNvPr id="13" name="Picture 7">
            <a:extLst>
              <a:ext uri="{FF2B5EF4-FFF2-40B4-BE49-F238E27FC236}">
                <a16:creationId xmlns:a16="http://schemas.microsoft.com/office/drawing/2014/main" id="{23861BEF-E6D4-4CA5-955D-065B53DE25A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53147" y="4541592"/>
            <a:ext cx="1638725" cy="302171"/>
          </a:xfrm>
          <a:prstGeom prst="rect">
            <a:avLst/>
          </a:prstGeom>
        </p:spPr>
      </p:pic>
    </p:spTree>
    <p:custDataLst>
      <p:custData r:id="rId1"/>
    </p:custDataLst>
    <p:extLst>
      <p:ext uri="{BB962C8B-B14F-4D97-AF65-F5344CB8AC3E}">
        <p14:creationId xmlns:p14="http://schemas.microsoft.com/office/powerpoint/2010/main" val="3565052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1 Column w/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F5CA1-5A18-6747-A6C3-A4E2B252055A}"/>
              </a:ext>
            </a:extLst>
          </p:cNvPr>
          <p:cNvSpPr>
            <a:spLocks noGrp="1"/>
          </p:cNvSpPr>
          <p:nvPr>
            <p:ph type="title" hasCustomPrompt="1"/>
          </p:nvPr>
        </p:nvSpPr>
        <p:spPr/>
        <p:txBody>
          <a:bodyPr/>
          <a:lstStyle/>
          <a:p>
            <a:r>
              <a:rPr lang="en-US" dirty="0"/>
              <a:t>Page Title</a:t>
            </a:r>
          </a:p>
        </p:txBody>
      </p:sp>
      <p:sp>
        <p:nvSpPr>
          <p:cNvPr id="3" name="Table Placeholder 2">
            <a:extLst>
              <a:ext uri="{FF2B5EF4-FFF2-40B4-BE49-F238E27FC236}">
                <a16:creationId xmlns:a16="http://schemas.microsoft.com/office/drawing/2014/main" id="{9B2532B9-6712-4448-B257-7312FE4807DA}"/>
              </a:ext>
            </a:extLst>
          </p:cNvPr>
          <p:cNvSpPr>
            <a:spLocks noGrp="1"/>
          </p:cNvSpPr>
          <p:nvPr>
            <p:ph type="tbl" idx="1"/>
          </p:nvPr>
        </p:nvSpPr>
        <p:spPr/>
        <p:txBody>
          <a:bodyPr/>
          <a:lstStyle/>
          <a:p>
            <a:r>
              <a:rPr lang="en-US" dirty="0"/>
              <a:t>Click icon to add table</a:t>
            </a:r>
          </a:p>
        </p:txBody>
      </p:sp>
      <p:sp>
        <p:nvSpPr>
          <p:cNvPr id="4" name="Slide Number Placeholder 3">
            <a:extLst>
              <a:ext uri="{FF2B5EF4-FFF2-40B4-BE49-F238E27FC236}">
                <a16:creationId xmlns:a16="http://schemas.microsoft.com/office/drawing/2014/main" id="{9786A6AD-2C71-EE41-A1B8-BBDE15193C1A}"/>
              </a:ext>
            </a:extLst>
          </p:cNvPr>
          <p:cNvSpPr>
            <a:spLocks noGrp="1"/>
          </p:cNvSpPr>
          <p:nvPr>
            <p:ph type="sldNum" sz="quarter" idx="10"/>
          </p:nvPr>
        </p:nvSpPr>
        <p:spPr/>
        <p:txBody>
          <a:bodyPr/>
          <a:lstStyle/>
          <a:p>
            <a:fld id="{495CDFE8-06BB-8C4A-81DE-67EF32F50FC9}" type="slidenum">
              <a:rPr lang="en-US" smtClean="0"/>
              <a:pPr/>
              <a:t>‹#›</a:t>
            </a:fld>
            <a:endParaRPr lang="en-US" dirty="0"/>
          </a:p>
        </p:txBody>
      </p:sp>
      <p:sp>
        <p:nvSpPr>
          <p:cNvPr id="5" name="Footer Placeholder 4">
            <a:extLst>
              <a:ext uri="{FF2B5EF4-FFF2-40B4-BE49-F238E27FC236}">
                <a16:creationId xmlns:a16="http://schemas.microsoft.com/office/drawing/2014/main" id="{643C4941-C523-054F-91B8-A54ADC648654}"/>
              </a:ext>
            </a:extLst>
          </p:cNvPr>
          <p:cNvSpPr>
            <a:spLocks noGrp="1"/>
          </p:cNvSpPr>
          <p:nvPr>
            <p:ph type="ftr" sz="quarter" idx="11"/>
          </p:nvPr>
        </p:nvSpPr>
        <p:spPr/>
        <p:txBody>
          <a:bodyPr/>
          <a:lstStyle/>
          <a:p>
            <a:endParaRPr lang="en-US" dirty="0"/>
          </a:p>
        </p:txBody>
      </p:sp>
      <p:pic>
        <p:nvPicPr>
          <p:cNvPr id="6" name="Picture 5" descr="A picture containing text&#10;&#10;Description automatically generated">
            <a:extLst>
              <a:ext uri="{FF2B5EF4-FFF2-40B4-BE49-F238E27FC236}">
                <a16:creationId xmlns:a16="http://schemas.microsoft.com/office/drawing/2014/main" id="{6EC68277-0F14-4A20-99AD-B468DB1E1BD0}"/>
              </a:ext>
            </a:extLst>
          </p:cNvPr>
          <p:cNvPicPr>
            <a:picLocks noChangeAspect="1"/>
          </p:cNvPicPr>
          <p:nvPr userDrawn="1"/>
        </p:nvPicPr>
        <p:blipFill>
          <a:blip r:embed="rId2"/>
          <a:stretch>
            <a:fillRect/>
          </a:stretch>
        </p:blipFill>
        <p:spPr>
          <a:xfrm>
            <a:off x="8563708" y="173315"/>
            <a:ext cx="2004429" cy="481062"/>
          </a:xfrm>
          <a:prstGeom prst="rect">
            <a:avLst/>
          </a:prstGeom>
        </p:spPr>
      </p:pic>
    </p:spTree>
    <p:extLst>
      <p:ext uri="{BB962C8B-B14F-4D97-AF65-F5344CB8AC3E}">
        <p14:creationId xmlns:p14="http://schemas.microsoft.com/office/powerpoint/2010/main" val="20867223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Section Divider w/ Image">
    <p:spTree>
      <p:nvGrpSpPr>
        <p:cNvPr id="1" name=""/>
        <p:cNvGrpSpPr/>
        <p:nvPr/>
      </p:nvGrpSpPr>
      <p:grpSpPr>
        <a:xfrm>
          <a:off x="0" y="0"/>
          <a:ext cx="0" cy="0"/>
          <a:chOff x="0" y="0"/>
          <a:chExt cx="0" cy="0"/>
        </a:xfrm>
      </p:grpSpPr>
      <p:sp>
        <p:nvSpPr>
          <p:cNvPr id="11" name="Rectangle 1"/>
          <p:cNvSpPr/>
          <p:nvPr/>
        </p:nvSpPr>
        <p:spPr>
          <a:xfrm>
            <a:off x="1619178" y="2375710"/>
            <a:ext cx="6328013" cy="2008357"/>
          </a:xfrm>
          <a:prstGeom prst="rect">
            <a:avLst/>
          </a:prstGeom>
          <a:solidFill>
            <a:srgbClr val="298DC1"/>
          </a:solidFill>
          <a:ln>
            <a:noFill/>
            <a:bevel/>
          </a:ln>
        </p:spPr>
        <p:style>
          <a:lnRef idx="2">
            <a:schemeClr val="accent1">
              <a:shade val="50000"/>
            </a:schemeClr>
          </a:lnRef>
          <a:fillRef idx="1">
            <a:schemeClr val="accent1"/>
          </a:fillRef>
          <a:effectRef idx="0">
            <a:schemeClr val="accent1"/>
          </a:effectRef>
          <a:fontRef idx="minor">
            <a:schemeClr val="lt1"/>
          </a:fontRef>
        </p:style>
        <p:txBody>
          <a:bodyPr lIns="44003" tIns="44003" rIns="44003" bIns="44003" rtlCol="0" anchor="ctr"/>
          <a:lstStyle/>
          <a:p>
            <a:pPr algn="ctr"/>
            <a:endParaRPr lang="en-US" sz="649" dirty="0">
              <a:latin typeface="Calibri" panose="020F0502020204030204" pitchFamily="34" charset="0"/>
            </a:endParaRPr>
          </a:p>
        </p:txBody>
      </p:sp>
      <p:sp>
        <p:nvSpPr>
          <p:cNvPr id="8" name="Title 2"/>
          <p:cNvSpPr>
            <a:spLocks noGrp="1" noChangeAspect="1"/>
          </p:cNvSpPr>
          <p:nvPr>
            <p:ph type="title" hasCustomPrompt="1"/>
          </p:nvPr>
        </p:nvSpPr>
        <p:spPr>
          <a:xfrm>
            <a:off x="1617454" y="2375710"/>
            <a:ext cx="6327866" cy="2008357"/>
          </a:xfrm>
          <a:prstGeom prst="rect">
            <a:avLst/>
          </a:prstGeom>
        </p:spPr>
        <p:txBody>
          <a:bodyPr vert="horz" lIns="137160" tIns="137160" rIns="137160" bIns="137160" rtlCol="0" anchor="ctr" anchorCtr="0">
            <a:noAutofit/>
          </a:bodyPr>
          <a:lstStyle>
            <a:lvl1pPr>
              <a:defRPr sz="1594" baseline="0">
                <a:solidFill>
                  <a:schemeClr val="bg1"/>
                </a:solidFill>
                <a:latin typeface="Calibri" panose="020F0502020204030204" pitchFamily="34" charset="0"/>
              </a:defRPr>
            </a:lvl1pPr>
          </a:lstStyle>
          <a:p>
            <a:r>
              <a:rPr lang="en-US" dirty="0"/>
              <a:t>Click to add title</a:t>
            </a:r>
          </a:p>
        </p:txBody>
      </p:sp>
      <p:sp>
        <p:nvSpPr>
          <p:cNvPr id="3" name="Text Placeholder 3"/>
          <p:cNvSpPr>
            <a:spLocks noGrp="1"/>
          </p:cNvSpPr>
          <p:nvPr>
            <p:ph type="body" sz="quarter" idx="13" hasCustomPrompt="1"/>
          </p:nvPr>
        </p:nvSpPr>
        <p:spPr>
          <a:xfrm>
            <a:off x="8057591" y="2377397"/>
            <a:ext cx="2501583" cy="2009757"/>
          </a:xfrm>
          <a:prstGeom prst="rect">
            <a:avLst/>
          </a:prstGeom>
        </p:spPr>
        <p:txBody>
          <a:bodyPr/>
          <a:lstStyle>
            <a:lvl1pPr marL="0" indent="0">
              <a:buFontTx/>
              <a:buNone/>
              <a:defRPr>
                <a:latin typeface="Calibri" panose="020F0502020204030204" pitchFamily="34" charset="0"/>
              </a:defRPr>
            </a:lvl1pPr>
          </a:lstStyle>
          <a:p>
            <a:r>
              <a:rPr lang="en-US" dirty="0"/>
              <a:t>Click to add picture</a:t>
            </a:r>
          </a:p>
        </p:txBody>
      </p:sp>
      <p:pic>
        <p:nvPicPr>
          <p:cNvPr id="9"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3704" y="871930"/>
            <a:ext cx="1638725" cy="310405"/>
          </a:xfrm>
          <a:prstGeom prst="rect">
            <a:avLst/>
          </a:prstGeom>
        </p:spPr>
      </p:pic>
      <p:sp>
        <p:nvSpPr>
          <p:cNvPr id="14" name="Rectangle 5"/>
          <p:cNvSpPr/>
          <p:nvPr userDrawn="1"/>
        </p:nvSpPr>
        <p:spPr>
          <a:xfrm>
            <a:off x="129259" y="2375707"/>
            <a:ext cx="1002088" cy="2010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9">
              <a:latin typeface="Calibri" panose="020F0502020204030204" pitchFamily="34" charset="0"/>
            </a:endParaRPr>
          </a:p>
        </p:txBody>
      </p:sp>
      <p:sp>
        <p:nvSpPr>
          <p:cNvPr id="15" name="Rectangle 6"/>
          <p:cNvSpPr/>
          <p:nvPr userDrawn="1"/>
        </p:nvSpPr>
        <p:spPr>
          <a:xfrm>
            <a:off x="1221094" y="2375707"/>
            <a:ext cx="307475" cy="20107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9">
              <a:latin typeface="Calibri" panose="020F0502020204030204" pitchFamily="34" charset="0"/>
            </a:endParaRPr>
          </a:p>
        </p:txBody>
      </p:sp>
      <p:sp>
        <p:nvSpPr>
          <p:cNvPr id="10" name="Footer Placeholder 7"/>
          <p:cNvSpPr>
            <a:spLocks noGrp="1"/>
          </p:cNvSpPr>
          <p:nvPr>
            <p:ph type="ftr" sz="quarter" idx="3"/>
          </p:nvPr>
        </p:nvSpPr>
        <p:spPr>
          <a:xfrm>
            <a:off x="8145306" y="7101163"/>
            <a:ext cx="1996471" cy="244654"/>
          </a:xfrm>
          <a:prstGeom prst="rect">
            <a:avLst/>
          </a:prstGeom>
        </p:spPr>
        <p:txBody>
          <a:bodyPr vert="horz" lIns="0" tIns="0" rIns="0" bIns="0" rtlCol="0" anchor="ctr" anchorCtr="0"/>
          <a:lstStyle>
            <a:lvl1pPr marL="0" indent="0" algn="r">
              <a:buNone/>
              <a:defRPr sz="472" baseline="0">
                <a:solidFill>
                  <a:schemeClr val="tx1"/>
                </a:solidFill>
                <a:latin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6276878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Section Divider w/o Image">
    <p:spTree>
      <p:nvGrpSpPr>
        <p:cNvPr id="1" name=""/>
        <p:cNvGrpSpPr/>
        <p:nvPr/>
      </p:nvGrpSpPr>
      <p:grpSpPr>
        <a:xfrm>
          <a:off x="0" y="0"/>
          <a:ext cx="0" cy="0"/>
          <a:chOff x="0" y="0"/>
          <a:chExt cx="0" cy="0"/>
        </a:xfrm>
      </p:grpSpPr>
      <p:sp>
        <p:nvSpPr>
          <p:cNvPr id="11" name="Rectangle 1"/>
          <p:cNvSpPr/>
          <p:nvPr userDrawn="1"/>
        </p:nvSpPr>
        <p:spPr>
          <a:xfrm>
            <a:off x="1618313" y="2375709"/>
            <a:ext cx="8940861" cy="2010746"/>
          </a:xfrm>
          <a:prstGeom prst="rect">
            <a:avLst/>
          </a:prstGeom>
          <a:solidFill>
            <a:srgbClr val="298D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303" rIns="0" bIns="29303" rtlCol="0" anchor="ctr"/>
          <a:lstStyle/>
          <a:p>
            <a:pPr algn="ctr"/>
            <a:endParaRPr lang="en-US" sz="649" dirty="0">
              <a:latin typeface="Calibri" panose="020F0502020204030204" pitchFamily="34" charset="0"/>
            </a:endParaRPr>
          </a:p>
        </p:txBody>
      </p:sp>
      <p:sp>
        <p:nvSpPr>
          <p:cNvPr id="9" name="Title 2"/>
          <p:cNvSpPr>
            <a:spLocks noGrp="1" noChangeAspect="1"/>
          </p:cNvSpPr>
          <p:nvPr>
            <p:ph type="title" hasCustomPrompt="1"/>
          </p:nvPr>
        </p:nvSpPr>
        <p:spPr>
          <a:xfrm>
            <a:off x="1617454" y="2375710"/>
            <a:ext cx="8941721" cy="2008357"/>
          </a:xfrm>
          <a:prstGeom prst="rect">
            <a:avLst/>
          </a:prstGeom>
        </p:spPr>
        <p:txBody>
          <a:bodyPr vert="horz" lIns="137160" tIns="137160" rIns="137160" bIns="137160" rtlCol="0" anchor="ctr" anchorCtr="0">
            <a:noAutofit/>
          </a:bodyPr>
          <a:lstStyle>
            <a:lvl1pPr>
              <a:defRPr sz="1594" baseline="0">
                <a:solidFill>
                  <a:schemeClr val="bg1"/>
                </a:solidFill>
                <a:latin typeface="Calibri" panose="020F0502020204030204" pitchFamily="34" charset="0"/>
              </a:defRPr>
            </a:lvl1pPr>
          </a:lstStyle>
          <a:p>
            <a:r>
              <a:rPr lang="en-US" dirty="0"/>
              <a:t>Click to add title</a:t>
            </a:r>
          </a:p>
        </p:txBody>
      </p:sp>
      <p:pic>
        <p:nvPicPr>
          <p:cNvPr id="7"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3704" y="871930"/>
            <a:ext cx="1638725" cy="310405"/>
          </a:xfrm>
          <a:prstGeom prst="rect">
            <a:avLst/>
          </a:prstGeom>
        </p:spPr>
      </p:pic>
      <p:sp>
        <p:nvSpPr>
          <p:cNvPr id="8" name="Rectangle 4"/>
          <p:cNvSpPr/>
          <p:nvPr userDrawn="1"/>
        </p:nvSpPr>
        <p:spPr>
          <a:xfrm>
            <a:off x="129259" y="2375707"/>
            <a:ext cx="1002088" cy="2010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9">
              <a:latin typeface="Calibri" panose="020F0502020204030204" pitchFamily="34" charset="0"/>
            </a:endParaRPr>
          </a:p>
        </p:txBody>
      </p:sp>
      <p:sp>
        <p:nvSpPr>
          <p:cNvPr id="10" name="Rectangle 5"/>
          <p:cNvSpPr/>
          <p:nvPr userDrawn="1"/>
        </p:nvSpPr>
        <p:spPr>
          <a:xfrm>
            <a:off x="1221094" y="2375707"/>
            <a:ext cx="307475" cy="20107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9">
              <a:latin typeface="Calibri" panose="020F0502020204030204" pitchFamily="34" charset="0"/>
            </a:endParaRPr>
          </a:p>
        </p:txBody>
      </p:sp>
      <p:sp>
        <p:nvSpPr>
          <p:cNvPr id="12" name="Footer Placeholder 6"/>
          <p:cNvSpPr>
            <a:spLocks noGrp="1"/>
          </p:cNvSpPr>
          <p:nvPr>
            <p:ph type="ftr" sz="quarter" idx="3"/>
          </p:nvPr>
        </p:nvSpPr>
        <p:spPr>
          <a:xfrm>
            <a:off x="8145306" y="7101163"/>
            <a:ext cx="1996471" cy="244654"/>
          </a:xfrm>
          <a:prstGeom prst="rect">
            <a:avLst/>
          </a:prstGeom>
        </p:spPr>
        <p:txBody>
          <a:bodyPr vert="horz" lIns="0" tIns="0" rIns="0" bIns="0" rtlCol="0" anchor="ctr" anchorCtr="0"/>
          <a:lstStyle>
            <a:lvl1pPr marL="0" indent="0" algn="r">
              <a:buNone/>
              <a:defRPr sz="472" baseline="0">
                <a:solidFill>
                  <a:schemeClr val="tx1"/>
                </a:solidFill>
                <a:latin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216374033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Subsection Divider">
    <p:spTree>
      <p:nvGrpSpPr>
        <p:cNvPr id="1" name=""/>
        <p:cNvGrpSpPr/>
        <p:nvPr/>
      </p:nvGrpSpPr>
      <p:grpSpPr>
        <a:xfrm>
          <a:off x="0" y="0"/>
          <a:ext cx="0" cy="0"/>
          <a:chOff x="0" y="0"/>
          <a:chExt cx="0" cy="0"/>
        </a:xfrm>
      </p:grpSpPr>
      <p:sp>
        <p:nvSpPr>
          <p:cNvPr id="11" name="Rectangle 1"/>
          <p:cNvSpPr/>
          <p:nvPr userDrawn="1"/>
        </p:nvSpPr>
        <p:spPr>
          <a:xfrm>
            <a:off x="1618313" y="2375709"/>
            <a:ext cx="8940861" cy="2010746"/>
          </a:xfrm>
          <a:prstGeom prst="rect">
            <a:avLst/>
          </a:prstGeom>
          <a:solidFill>
            <a:srgbClr val="298D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29303" rIns="0" bIns="29303" rtlCol="0" anchor="ctr"/>
          <a:lstStyle/>
          <a:p>
            <a:pPr algn="ctr"/>
            <a:endParaRPr lang="en-US" sz="649" dirty="0">
              <a:latin typeface="Calibri" panose="020F0502020204030204" pitchFamily="34" charset="0"/>
            </a:endParaRPr>
          </a:p>
        </p:txBody>
      </p:sp>
      <p:sp>
        <p:nvSpPr>
          <p:cNvPr id="9" name="Title 2"/>
          <p:cNvSpPr>
            <a:spLocks noGrp="1" noChangeAspect="1"/>
          </p:cNvSpPr>
          <p:nvPr>
            <p:ph type="title" hasCustomPrompt="1"/>
          </p:nvPr>
        </p:nvSpPr>
        <p:spPr>
          <a:xfrm>
            <a:off x="1617454" y="2375710"/>
            <a:ext cx="8941721" cy="2008357"/>
          </a:xfrm>
          <a:prstGeom prst="rect">
            <a:avLst/>
          </a:prstGeom>
        </p:spPr>
        <p:txBody>
          <a:bodyPr vert="horz" lIns="137160" tIns="137160" rIns="137160" bIns="137160" rtlCol="0" anchor="ctr" anchorCtr="0">
            <a:noAutofit/>
          </a:bodyPr>
          <a:lstStyle>
            <a:lvl1pPr>
              <a:defRPr sz="1594" baseline="0">
                <a:solidFill>
                  <a:schemeClr val="bg1"/>
                </a:solidFill>
                <a:latin typeface="Calibri" panose="020F0502020204030204" pitchFamily="34" charset="0"/>
              </a:defRPr>
            </a:lvl1pPr>
          </a:lstStyle>
          <a:p>
            <a:r>
              <a:rPr lang="en-US" dirty="0"/>
              <a:t>Click to add title</a:t>
            </a:r>
          </a:p>
        </p:txBody>
      </p:sp>
      <p:pic>
        <p:nvPicPr>
          <p:cNvPr id="7"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3704" y="871930"/>
            <a:ext cx="1638725" cy="310405"/>
          </a:xfrm>
          <a:prstGeom prst="rect">
            <a:avLst/>
          </a:prstGeom>
        </p:spPr>
      </p:pic>
      <p:sp>
        <p:nvSpPr>
          <p:cNvPr id="8" name="Rectangle 4"/>
          <p:cNvSpPr/>
          <p:nvPr userDrawn="1"/>
        </p:nvSpPr>
        <p:spPr>
          <a:xfrm>
            <a:off x="129259" y="2375707"/>
            <a:ext cx="1002088" cy="2010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9">
              <a:latin typeface="Calibri" panose="020F0502020204030204" pitchFamily="34" charset="0"/>
            </a:endParaRPr>
          </a:p>
        </p:txBody>
      </p:sp>
      <p:sp>
        <p:nvSpPr>
          <p:cNvPr id="10" name="Rectangle 5"/>
          <p:cNvSpPr/>
          <p:nvPr userDrawn="1"/>
        </p:nvSpPr>
        <p:spPr>
          <a:xfrm>
            <a:off x="1221094" y="2375707"/>
            <a:ext cx="307475" cy="20107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9">
              <a:latin typeface="Calibri" panose="020F0502020204030204" pitchFamily="34" charset="0"/>
            </a:endParaRPr>
          </a:p>
        </p:txBody>
      </p:sp>
      <p:sp>
        <p:nvSpPr>
          <p:cNvPr id="12" name="Footer Placeholder 6"/>
          <p:cNvSpPr>
            <a:spLocks noGrp="1"/>
          </p:cNvSpPr>
          <p:nvPr>
            <p:ph type="ftr" sz="quarter" idx="3"/>
          </p:nvPr>
        </p:nvSpPr>
        <p:spPr>
          <a:xfrm>
            <a:off x="8145306" y="7101163"/>
            <a:ext cx="1996471" cy="244654"/>
          </a:xfrm>
          <a:prstGeom prst="rect">
            <a:avLst/>
          </a:prstGeom>
        </p:spPr>
        <p:txBody>
          <a:bodyPr vert="horz" lIns="0" tIns="0" rIns="0" bIns="0" rtlCol="0" anchor="ctr" anchorCtr="0"/>
          <a:lstStyle>
            <a:lvl1pPr marL="0" indent="0" algn="r">
              <a:buNone/>
              <a:defRPr sz="472" baseline="0">
                <a:solidFill>
                  <a:schemeClr val="tx1"/>
                </a:solidFill>
                <a:latin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12542085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Experts With Impac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13D63D-F6B4-4CB6-B07E-113D308718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7624" y="2116937"/>
            <a:ext cx="7793024" cy="3033645"/>
          </a:xfrm>
          <a:prstGeom prst="rect">
            <a:avLst/>
          </a:prstGeom>
        </p:spPr>
      </p:pic>
    </p:spTree>
    <p:custDataLst>
      <p:custData r:id="rId1"/>
    </p:custDataLst>
    <p:extLst>
      <p:ext uri="{BB962C8B-B14F-4D97-AF65-F5344CB8AC3E}">
        <p14:creationId xmlns:p14="http://schemas.microsoft.com/office/powerpoint/2010/main" val="9400385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115E5A3-29E1-466D-87EB-52BFA6506C2C}"/>
              </a:ext>
            </a:extLst>
          </p:cNvPr>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6" name="Footer Placeholder 2">
            <a:extLst>
              <a:ext uri="{FF2B5EF4-FFF2-40B4-BE49-F238E27FC236}">
                <a16:creationId xmlns:a16="http://schemas.microsoft.com/office/drawing/2014/main" id="{476D5EDB-7431-4525-8B4F-163707DD31AB}"/>
              </a:ext>
            </a:extLst>
          </p:cNvPr>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8" name="Slide Number Placeholder 3">
            <a:extLst>
              <a:ext uri="{FF2B5EF4-FFF2-40B4-BE49-F238E27FC236}">
                <a16:creationId xmlns:a16="http://schemas.microsoft.com/office/drawing/2014/main" id="{6CBB5CFA-2D96-4883-8FE6-B0C3D6CA630A}"/>
              </a:ext>
            </a:extLst>
          </p:cNvPr>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75460506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6" name="Footer Placeholder 2"/>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5" name="Slide Number Placeholder 3"/>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25381070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w/ Key Message">
    <p:spTree>
      <p:nvGrpSpPr>
        <p:cNvPr id="1" name=""/>
        <p:cNvGrpSpPr/>
        <p:nvPr/>
      </p:nvGrpSpPr>
      <p:grpSpPr>
        <a:xfrm>
          <a:off x="0" y="0"/>
          <a:ext cx="0" cy="0"/>
          <a:chOff x="0" y="0"/>
          <a:chExt cx="0" cy="0"/>
        </a:xfrm>
      </p:grpSpPr>
      <p:sp>
        <p:nvSpPr>
          <p:cNvPr id="9"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7" name="Rectangle 2"/>
          <p:cNvSpPr/>
          <p:nvPr/>
        </p:nvSpPr>
        <p:spPr>
          <a:xfrm>
            <a:off x="127534" y="1298867"/>
            <a:ext cx="1401034"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3" name="Text Placeholder 3"/>
          <p:cNvSpPr>
            <a:spLocks noGrp="1"/>
          </p:cNvSpPr>
          <p:nvPr>
            <p:ph type="body" sz="quarter" idx="15" hasCustomPrompt="1"/>
          </p:nvPr>
        </p:nvSpPr>
        <p:spPr>
          <a:xfrm>
            <a:off x="127537" y="1298867"/>
            <a:ext cx="1401032" cy="5445252"/>
          </a:xfrm>
          <a:prstGeom prst="rect">
            <a:avLst/>
          </a:prstGeom>
        </p:spPr>
        <p:txBody>
          <a:bodyPr wrap="square" lIns="73152" tIns="246888" rIns="73152" bIns="0" anchor="t">
            <a:noAutofit/>
          </a:bodyPr>
          <a:lstStyle>
            <a:lvl1pPr marL="0" indent="0">
              <a:buNone/>
              <a:defRPr sz="532">
                <a:latin typeface="Calibri" panose="020F0502020204030204" pitchFamily="34" charset="0"/>
              </a:defRPr>
            </a:lvl1pPr>
          </a:lstStyle>
          <a:p>
            <a:r>
              <a:rPr lang="en-US" dirty="0"/>
              <a:t>Click to add key message</a:t>
            </a:r>
          </a:p>
        </p:txBody>
      </p:sp>
      <p:sp>
        <p:nvSpPr>
          <p:cNvPr id="12" name="Footer Placeholder 4"/>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8" name="Slide Number Placeholder 5"/>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0894477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6"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5" name="Text Placeholder 2"/>
          <p:cNvSpPr>
            <a:spLocks noGrp="1"/>
          </p:cNvSpPr>
          <p:nvPr>
            <p:ph type="body" sz="quarter" idx="16" hasCustomPrompt="1"/>
          </p:nvPr>
        </p:nvSpPr>
        <p:spPr>
          <a:xfrm>
            <a:off x="545479" y="1413260"/>
            <a:ext cx="9590774" cy="53347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9" name="Footer Placeholder 3"/>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8" name="Slide Number Placeholder 4"/>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275258973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1 Column w/ Key Message">
    <p:spTree>
      <p:nvGrpSpPr>
        <p:cNvPr id="1" name=""/>
        <p:cNvGrpSpPr/>
        <p:nvPr/>
      </p:nvGrpSpPr>
      <p:grpSpPr>
        <a:xfrm>
          <a:off x="0" y="0"/>
          <a:ext cx="0" cy="0"/>
          <a:chOff x="0" y="0"/>
          <a:chExt cx="0" cy="0"/>
        </a:xfrm>
      </p:grpSpPr>
      <p:sp>
        <p:nvSpPr>
          <p:cNvPr id="10"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5" name="Text Placeholder 2"/>
          <p:cNvSpPr>
            <a:spLocks noGrp="1"/>
          </p:cNvSpPr>
          <p:nvPr>
            <p:ph type="body" sz="quarter" idx="16" hasCustomPrompt="1"/>
          </p:nvPr>
        </p:nvSpPr>
        <p:spPr>
          <a:xfrm>
            <a:off x="1753821" y="1413260"/>
            <a:ext cx="8382434" cy="53347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7" name="Rectangle 3"/>
          <p:cNvSpPr/>
          <p:nvPr userDrawn="1"/>
        </p:nvSpPr>
        <p:spPr>
          <a:xfrm>
            <a:off x="127534" y="1298867"/>
            <a:ext cx="1401034"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2" name="Text Placeholder 4"/>
          <p:cNvSpPr>
            <a:spLocks noGrp="1"/>
          </p:cNvSpPr>
          <p:nvPr>
            <p:ph type="body" sz="quarter" idx="15" hasCustomPrompt="1"/>
          </p:nvPr>
        </p:nvSpPr>
        <p:spPr>
          <a:xfrm>
            <a:off x="127537" y="1298867"/>
            <a:ext cx="1401032" cy="5445252"/>
          </a:xfrm>
          <a:prstGeom prst="rect">
            <a:avLst/>
          </a:prstGeom>
        </p:spPr>
        <p:txBody>
          <a:bodyPr wrap="square" lIns="73152" tIns="246888" rIns="73152" bIns="0" anchor="t">
            <a:noAutofit/>
          </a:bodyPr>
          <a:lstStyle>
            <a:lvl1pPr marL="0" indent="0">
              <a:buNone/>
              <a:defRPr sz="532">
                <a:latin typeface="Calibri" panose="020F0502020204030204" pitchFamily="34" charset="0"/>
              </a:defRPr>
            </a:lvl1pPr>
          </a:lstStyle>
          <a:p>
            <a:r>
              <a:rPr lang="en-US" dirty="0"/>
              <a:t>Click to add key message</a:t>
            </a:r>
          </a:p>
        </p:txBody>
      </p:sp>
      <p:sp>
        <p:nvSpPr>
          <p:cNvPr id="9" name="Footer Placeholder 5"/>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8" name="Slide Number Placeholder 6"/>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3414369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5" name="Text Placeholder 2"/>
          <p:cNvSpPr>
            <a:spLocks noGrp="1"/>
          </p:cNvSpPr>
          <p:nvPr>
            <p:ph type="body" sz="quarter" idx="16" hasCustomPrompt="1"/>
          </p:nvPr>
        </p:nvSpPr>
        <p:spPr>
          <a:xfrm>
            <a:off x="545479" y="1413260"/>
            <a:ext cx="4695267" cy="53347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8" name="Text Placeholder 3"/>
          <p:cNvSpPr>
            <a:spLocks noGrp="1"/>
          </p:cNvSpPr>
          <p:nvPr>
            <p:ph type="body" sz="quarter" idx="17" hasCustomPrompt="1"/>
          </p:nvPr>
        </p:nvSpPr>
        <p:spPr>
          <a:xfrm>
            <a:off x="5440987" y="1413260"/>
            <a:ext cx="4695267" cy="53347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9" name="Footer Placeholder 4"/>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7" name="Slide Number Placeholder 5"/>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21253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 Column w/ Table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6" name="Table Placeholder 2">
            <a:extLst>
              <a:ext uri="{FF2B5EF4-FFF2-40B4-BE49-F238E27FC236}">
                <a16:creationId xmlns:a16="http://schemas.microsoft.com/office/drawing/2014/main" id="{37BFC21D-98DF-764B-945F-44A167049BE7}"/>
              </a:ext>
            </a:extLst>
          </p:cNvPr>
          <p:cNvSpPr>
            <a:spLocks noGrp="1"/>
          </p:cNvSpPr>
          <p:nvPr>
            <p:ph type="tbl" idx="1"/>
          </p:nvPr>
        </p:nvSpPr>
        <p:spPr>
          <a:xfrm>
            <a:off x="457200" y="2249424"/>
            <a:ext cx="9774237" cy="4507992"/>
          </a:xfrm>
        </p:spPr>
        <p:txBody>
          <a:bodyPr/>
          <a:lstStyle/>
          <a:p>
            <a:r>
              <a:rPr lang="en-US" dirty="0"/>
              <a:t>Click icon to add table</a:t>
            </a:r>
          </a:p>
        </p:txBody>
      </p:sp>
      <p:sp>
        <p:nvSpPr>
          <p:cNvPr id="7" name="Slide Number Placeholder 7">
            <a:extLst>
              <a:ext uri="{FF2B5EF4-FFF2-40B4-BE49-F238E27FC236}">
                <a16:creationId xmlns:a16="http://schemas.microsoft.com/office/drawing/2014/main" id="{57A12132-B6E1-43CF-A30E-3562D681A26C}"/>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0" name="Footer Placeholder 2">
            <a:extLst>
              <a:ext uri="{FF2B5EF4-FFF2-40B4-BE49-F238E27FC236}">
                <a16:creationId xmlns:a16="http://schemas.microsoft.com/office/drawing/2014/main" id="{0BE9FADF-013C-49EF-9688-10C02F126F84}"/>
              </a:ext>
            </a:extLst>
          </p:cNvPr>
          <p:cNvSpPr>
            <a:spLocks noGrp="1"/>
          </p:cNvSpPr>
          <p:nvPr>
            <p:ph type="ftr" sz="quarter" idx="3"/>
          </p:nvPr>
        </p:nvSpPr>
        <p:spPr>
          <a:xfrm>
            <a:off x="457200" y="6766560"/>
            <a:ext cx="9308592"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
        <p:nvSpPr>
          <p:cNvPr id="11" name="Text Placeholder 5">
            <a:extLst>
              <a:ext uri="{FF2B5EF4-FFF2-40B4-BE49-F238E27FC236}">
                <a16:creationId xmlns:a16="http://schemas.microsoft.com/office/drawing/2014/main" id="{0EB677B7-CF09-444C-811B-1B0256BFC647}"/>
              </a:ext>
            </a:extLst>
          </p:cNvPr>
          <p:cNvSpPr>
            <a:spLocks noGrp="1"/>
          </p:cNvSpPr>
          <p:nvPr>
            <p:ph type="body" sz="quarter" idx="14" hasCustomPrompt="1"/>
          </p:nvPr>
        </p:nvSpPr>
        <p:spPr>
          <a:xfrm>
            <a:off x="457200" y="1490472"/>
            <a:ext cx="9774936" cy="548640"/>
          </a:xfrm>
          <a:prstGeom prst="rect">
            <a:avLst/>
          </a:prstGeom>
        </p:spPr>
        <p:txBody>
          <a:bodyPr/>
          <a:lstStyle>
            <a:lvl1pPr marL="0" indent="0">
              <a:lnSpc>
                <a:spcPct val="100000"/>
              </a:lnSpc>
              <a:spcBef>
                <a:spcPts val="0"/>
              </a:spcBef>
              <a:spcAft>
                <a:spcPts val="0"/>
              </a:spcAft>
              <a:buNone/>
              <a:defRPr sz="1600" b="1">
                <a:solidFill>
                  <a:schemeClr val="accent1"/>
                </a:solidFill>
              </a:defRPr>
            </a:lvl1pPr>
            <a:lvl5pPr marL="507135" indent="0">
              <a:buNone/>
              <a:defRPr/>
            </a:lvl5pPr>
          </a:lstStyle>
          <a:p>
            <a:pPr lvl="0"/>
            <a:r>
              <a:rPr lang="en-US" dirty="0" err="1"/>
              <a:t>Subheader</a:t>
            </a:r>
            <a:endParaRPr lang="en-US" dirty="0"/>
          </a:p>
        </p:txBody>
      </p:sp>
      <p:pic>
        <p:nvPicPr>
          <p:cNvPr id="8" name="Picture 7" descr="A picture containing text&#10;&#10;Description automatically generated">
            <a:extLst>
              <a:ext uri="{FF2B5EF4-FFF2-40B4-BE49-F238E27FC236}">
                <a16:creationId xmlns:a16="http://schemas.microsoft.com/office/drawing/2014/main" id="{73A24246-DACF-4CD5-98A5-C5E7B01EA672}"/>
              </a:ext>
            </a:extLst>
          </p:cNvPr>
          <p:cNvPicPr>
            <a:picLocks noChangeAspect="1"/>
          </p:cNvPicPr>
          <p:nvPr userDrawn="1"/>
        </p:nvPicPr>
        <p:blipFill>
          <a:blip r:embed="rId2"/>
          <a:stretch>
            <a:fillRect/>
          </a:stretch>
        </p:blipFill>
        <p:spPr>
          <a:xfrm>
            <a:off x="8563708" y="173315"/>
            <a:ext cx="2004429" cy="481062"/>
          </a:xfrm>
          <a:prstGeom prst="rect">
            <a:avLst/>
          </a:prstGeom>
        </p:spPr>
      </p:pic>
    </p:spTree>
    <p:extLst>
      <p:ext uri="{BB962C8B-B14F-4D97-AF65-F5344CB8AC3E}">
        <p14:creationId xmlns:p14="http://schemas.microsoft.com/office/powerpoint/2010/main" val="97398281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 Columns w/ Key Message">
    <p:spTree>
      <p:nvGrpSpPr>
        <p:cNvPr id="1" name=""/>
        <p:cNvGrpSpPr/>
        <p:nvPr/>
      </p:nvGrpSpPr>
      <p:grpSpPr>
        <a:xfrm>
          <a:off x="0" y="0"/>
          <a:ext cx="0" cy="0"/>
          <a:chOff x="0" y="0"/>
          <a:chExt cx="0" cy="0"/>
        </a:xfrm>
      </p:grpSpPr>
      <p:sp>
        <p:nvSpPr>
          <p:cNvPr id="10"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5" name="Text Placeholder 2"/>
          <p:cNvSpPr>
            <a:spLocks noGrp="1"/>
          </p:cNvSpPr>
          <p:nvPr>
            <p:ph type="body" sz="quarter" idx="16" hasCustomPrompt="1"/>
          </p:nvPr>
        </p:nvSpPr>
        <p:spPr>
          <a:xfrm>
            <a:off x="1753821" y="1413260"/>
            <a:ext cx="4087644" cy="53347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9" name="Text Placeholder 3"/>
          <p:cNvSpPr>
            <a:spLocks noGrp="1"/>
          </p:cNvSpPr>
          <p:nvPr>
            <p:ph type="body" sz="quarter" idx="17" hasCustomPrompt="1"/>
          </p:nvPr>
        </p:nvSpPr>
        <p:spPr>
          <a:xfrm>
            <a:off x="6048610" y="1413260"/>
            <a:ext cx="4087644" cy="53347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7" name="Rectangle 4"/>
          <p:cNvSpPr/>
          <p:nvPr/>
        </p:nvSpPr>
        <p:spPr>
          <a:xfrm>
            <a:off x="127534" y="1298868"/>
            <a:ext cx="1401034" cy="5445251"/>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6" name="Text Placeholder 5"/>
          <p:cNvSpPr>
            <a:spLocks noGrp="1"/>
          </p:cNvSpPr>
          <p:nvPr>
            <p:ph type="body" sz="quarter" idx="15" hasCustomPrompt="1"/>
          </p:nvPr>
        </p:nvSpPr>
        <p:spPr>
          <a:xfrm>
            <a:off x="127537" y="1298867"/>
            <a:ext cx="1401032" cy="5445252"/>
          </a:xfrm>
          <a:prstGeom prst="rect">
            <a:avLst/>
          </a:prstGeom>
        </p:spPr>
        <p:txBody>
          <a:bodyPr wrap="square" lIns="73152" tIns="246888" rIns="73152" bIns="0" anchor="t">
            <a:noAutofit/>
          </a:bodyPr>
          <a:lstStyle>
            <a:lvl1pPr marL="0" indent="0">
              <a:buNone/>
              <a:defRPr sz="532">
                <a:latin typeface="Calibri" panose="020F0502020204030204" pitchFamily="34" charset="0"/>
              </a:defRPr>
            </a:lvl1pPr>
          </a:lstStyle>
          <a:p>
            <a:r>
              <a:rPr lang="en-US" dirty="0"/>
              <a:t>Click to add key message</a:t>
            </a:r>
          </a:p>
        </p:txBody>
      </p:sp>
      <p:sp>
        <p:nvSpPr>
          <p:cNvPr id="14" name="Footer Placeholder 6"/>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13" name="Slide Number Placeholder 7"/>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2004856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5" name="Text Placeholder 2"/>
          <p:cNvSpPr>
            <a:spLocks noGrp="1"/>
          </p:cNvSpPr>
          <p:nvPr>
            <p:ph type="body" sz="quarter" idx="16" hasCustomPrompt="1"/>
          </p:nvPr>
        </p:nvSpPr>
        <p:spPr>
          <a:xfrm>
            <a:off x="545480" y="1413260"/>
            <a:ext cx="3063386" cy="53347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1" name="Text Placeholder 3"/>
          <p:cNvSpPr>
            <a:spLocks noGrp="1"/>
          </p:cNvSpPr>
          <p:nvPr>
            <p:ph type="body" sz="quarter" idx="18" hasCustomPrompt="1"/>
          </p:nvPr>
        </p:nvSpPr>
        <p:spPr>
          <a:xfrm>
            <a:off x="3809106" y="1413260"/>
            <a:ext cx="3063386" cy="53347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0" name="Text Placeholder 4"/>
          <p:cNvSpPr>
            <a:spLocks noGrp="1"/>
          </p:cNvSpPr>
          <p:nvPr>
            <p:ph type="body" sz="quarter" idx="17" hasCustomPrompt="1"/>
          </p:nvPr>
        </p:nvSpPr>
        <p:spPr>
          <a:xfrm>
            <a:off x="7072869" y="1413260"/>
            <a:ext cx="3063386" cy="53347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3" name="Footer Placeholder 5"/>
          <p:cNvSpPr>
            <a:spLocks noGrp="1"/>
          </p:cNvSpPr>
          <p:nvPr>
            <p:ph type="ftr" sz="quarter" idx="3"/>
          </p:nvPr>
        </p:nvSpPr>
        <p:spPr>
          <a:xfrm>
            <a:off x="8147670" y="7101163"/>
            <a:ext cx="1988584"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12" name="Slide Number Placeholder 6"/>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8346453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 Columns w/ Key Message">
    <p:spTree>
      <p:nvGrpSpPr>
        <p:cNvPr id="1" name=""/>
        <p:cNvGrpSpPr/>
        <p:nvPr/>
      </p:nvGrpSpPr>
      <p:grpSpPr>
        <a:xfrm>
          <a:off x="0" y="0"/>
          <a:ext cx="0" cy="0"/>
          <a:chOff x="0" y="0"/>
          <a:chExt cx="0" cy="0"/>
        </a:xfrm>
      </p:grpSpPr>
      <p:sp>
        <p:nvSpPr>
          <p:cNvPr id="12"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5" name="Text Placeholder 2"/>
          <p:cNvSpPr>
            <a:spLocks noGrp="1"/>
          </p:cNvSpPr>
          <p:nvPr>
            <p:ph type="body" sz="quarter" idx="16" hasCustomPrompt="1"/>
          </p:nvPr>
        </p:nvSpPr>
        <p:spPr>
          <a:xfrm>
            <a:off x="1753821" y="1413260"/>
            <a:ext cx="2660560" cy="53347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1" name="Text Placeholder 3"/>
          <p:cNvSpPr>
            <a:spLocks noGrp="1"/>
          </p:cNvSpPr>
          <p:nvPr>
            <p:ph type="body" sz="quarter" idx="18" hasCustomPrompt="1"/>
          </p:nvPr>
        </p:nvSpPr>
        <p:spPr>
          <a:xfrm>
            <a:off x="4614619" y="1413260"/>
            <a:ext cx="2660560" cy="53347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0" name="Text Placeholder 4"/>
          <p:cNvSpPr>
            <a:spLocks noGrp="1"/>
          </p:cNvSpPr>
          <p:nvPr>
            <p:ph type="body" sz="quarter" idx="17" hasCustomPrompt="1"/>
          </p:nvPr>
        </p:nvSpPr>
        <p:spPr>
          <a:xfrm>
            <a:off x="7475695" y="1413259"/>
            <a:ext cx="2660560" cy="53347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7" name="Rectangle 5"/>
          <p:cNvSpPr/>
          <p:nvPr/>
        </p:nvSpPr>
        <p:spPr>
          <a:xfrm>
            <a:off x="127534" y="1298867"/>
            <a:ext cx="1401034"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8" name="Text Placeholder 6"/>
          <p:cNvSpPr>
            <a:spLocks noGrp="1"/>
          </p:cNvSpPr>
          <p:nvPr>
            <p:ph type="body" sz="quarter" idx="15" hasCustomPrompt="1"/>
          </p:nvPr>
        </p:nvSpPr>
        <p:spPr>
          <a:xfrm>
            <a:off x="127537" y="1298867"/>
            <a:ext cx="1401032" cy="5445252"/>
          </a:xfrm>
          <a:prstGeom prst="rect">
            <a:avLst/>
          </a:prstGeom>
        </p:spPr>
        <p:txBody>
          <a:bodyPr wrap="square" lIns="73152" tIns="246888" rIns="73152" bIns="0" anchor="t">
            <a:noAutofit/>
          </a:bodyPr>
          <a:lstStyle>
            <a:lvl1pPr marL="0" indent="0">
              <a:buNone/>
              <a:defRPr sz="532">
                <a:latin typeface="Calibri" panose="020F0502020204030204" pitchFamily="34" charset="0"/>
              </a:defRPr>
            </a:lvl1pPr>
          </a:lstStyle>
          <a:p>
            <a:r>
              <a:rPr lang="en-US" dirty="0"/>
              <a:t>Click to add key message</a:t>
            </a:r>
          </a:p>
        </p:txBody>
      </p:sp>
      <p:sp>
        <p:nvSpPr>
          <p:cNvPr id="17" name="Footer Placeholder 7"/>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16" name="Slide Number Placeholder 8"/>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382559824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 Rows">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5" name="Text Placeholder 2"/>
          <p:cNvSpPr>
            <a:spLocks noGrp="1"/>
          </p:cNvSpPr>
          <p:nvPr>
            <p:ph type="body" sz="quarter" idx="16" hasCustomPrompt="1"/>
          </p:nvPr>
        </p:nvSpPr>
        <p:spPr>
          <a:xfrm>
            <a:off x="545479" y="1413260"/>
            <a:ext cx="9590774"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6" name="Text Placeholder 3"/>
          <p:cNvSpPr>
            <a:spLocks noGrp="1"/>
          </p:cNvSpPr>
          <p:nvPr>
            <p:ph type="body" sz="quarter" idx="17" hasCustomPrompt="1"/>
          </p:nvPr>
        </p:nvSpPr>
        <p:spPr>
          <a:xfrm>
            <a:off x="545479" y="4125191"/>
            <a:ext cx="9590774"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0" name="Footer Placeholder 4"/>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7" name="Slide Number Placeholder 5"/>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71609076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 Rows w/ Key Message">
    <p:spTree>
      <p:nvGrpSpPr>
        <p:cNvPr id="1" name=""/>
        <p:cNvGrpSpPr/>
        <p:nvPr/>
      </p:nvGrpSpPr>
      <p:grpSpPr>
        <a:xfrm>
          <a:off x="0" y="0"/>
          <a:ext cx="0" cy="0"/>
          <a:chOff x="0" y="0"/>
          <a:chExt cx="0" cy="0"/>
        </a:xfrm>
      </p:grpSpPr>
      <p:sp>
        <p:nvSpPr>
          <p:cNvPr id="9"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5" name="Text Placeholder 2"/>
          <p:cNvSpPr>
            <a:spLocks noGrp="1"/>
          </p:cNvSpPr>
          <p:nvPr>
            <p:ph type="body" sz="quarter" idx="16" hasCustomPrompt="1"/>
          </p:nvPr>
        </p:nvSpPr>
        <p:spPr>
          <a:xfrm>
            <a:off x="1753821" y="1413260"/>
            <a:ext cx="8382434"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0" name="Text Placeholder 3"/>
          <p:cNvSpPr>
            <a:spLocks noGrp="1"/>
          </p:cNvSpPr>
          <p:nvPr>
            <p:ph type="body" sz="quarter" idx="17" hasCustomPrompt="1"/>
          </p:nvPr>
        </p:nvSpPr>
        <p:spPr>
          <a:xfrm>
            <a:off x="1753821" y="4125191"/>
            <a:ext cx="8382434"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7" name="Rectangle 4"/>
          <p:cNvSpPr/>
          <p:nvPr userDrawn="1"/>
        </p:nvSpPr>
        <p:spPr>
          <a:xfrm>
            <a:off x="127534" y="1298867"/>
            <a:ext cx="1401034"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4" name="Text Placeholder 5"/>
          <p:cNvSpPr>
            <a:spLocks noGrp="1"/>
          </p:cNvSpPr>
          <p:nvPr>
            <p:ph type="body" sz="quarter" idx="15" hasCustomPrompt="1"/>
          </p:nvPr>
        </p:nvSpPr>
        <p:spPr>
          <a:xfrm>
            <a:off x="127537" y="1298867"/>
            <a:ext cx="1401032" cy="5445252"/>
          </a:xfrm>
          <a:prstGeom prst="rect">
            <a:avLst/>
          </a:prstGeom>
        </p:spPr>
        <p:txBody>
          <a:bodyPr wrap="square" lIns="73152" tIns="246888" rIns="73152" bIns="0" anchor="t">
            <a:noAutofit/>
          </a:bodyPr>
          <a:lstStyle>
            <a:lvl1pPr marL="0" indent="0">
              <a:buNone/>
              <a:defRPr sz="532">
                <a:latin typeface="Calibri" panose="020F0502020204030204" pitchFamily="34" charset="0"/>
              </a:defRPr>
            </a:lvl1pPr>
          </a:lstStyle>
          <a:p>
            <a:r>
              <a:rPr lang="en-US" dirty="0"/>
              <a:t>Click to add key message</a:t>
            </a:r>
          </a:p>
        </p:txBody>
      </p:sp>
      <p:sp>
        <p:nvSpPr>
          <p:cNvPr id="13" name="Footer Placeholder 6"/>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12" name="Slide Number Placeholder 7"/>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40755892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 Column &amp; Chart">
    <p:spTree>
      <p:nvGrpSpPr>
        <p:cNvPr id="1" name=""/>
        <p:cNvGrpSpPr/>
        <p:nvPr/>
      </p:nvGrpSpPr>
      <p:grpSpPr>
        <a:xfrm>
          <a:off x="0" y="0"/>
          <a:ext cx="0" cy="0"/>
          <a:chOff x="0" y="0"/>
          <a:chExt cx="0" cy="0"/>
        </a:xfrm>
      </p:grpSpPr>
      <p:sp>
        <p:nvSpPr>
          <p:cNvPr id="7"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6" name="Text Placeholder 2"/>
          <p:cNvSpPr>
            <a:spLocks noGrp="1"/>
          </p:cNvSpPr>
          <p:nvPr>
            <p:ph type="body" sz="quarter" idx="17" hasCustomPrompt="1"/>
          </p:nvPr>
        </p:nvSpPr>
        <p:spPr>
          <a:xfrm>
            <a:off x="545479" y="1413260"/>
            <a:ext cx="3130086" cy="53347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5" name="Text Placeholder 3"/>
          <p:cNvSpPr>
            <a:spLocks noGrp="1"/>
          </p:cNvSpPr>
          <p:nvPr>
            <p:ph type="body" sz="quarter" idx="16" hasCustomPrompt="1"/>
          </p:nvPr>
        </p:nvSpPr>
        <p:spPr>
          <a:xfrm>
            <a:off x="3875944" y="1413260"/>
            <a:ext cx="6260310" cy="53347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0" name="Footer Placeholder 4"/>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9" name="Slide Number Placeholder 5"/>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31711429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 Column &amp; Chart w/ Key Message">
    <p:spTree>
      <p:nvGrpSpPr>
        <p:cNvPr id="1" name=""/>
        <p:cNvGrpSpPr/>
        <p:nvPr/>
      </p:nvGrpSpPr>
      <p:grpSpPr>
        <a:xfrm>
          <a:off x="0" y="0"/>
          <a:ext cx="0" cy="0"/>
          <a:chOff x="0" y="0"/>
          <a:chExt cx="0" cy="0"/>
        </a:xfrm>
      </p:grpSpPr>
      <p:sp>
        <p:nvSpPr>
          <p:cNvPr id="10"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9" name="Text Placeholder 2"/>
          <p:cNvSpPr>
            <a:spLocks noGrp="1"/>
          </p:cNvSpPr>
          <p:nvPr>
            <p:ph type="body" sz="quarter" idx="17" hasCustomPrompt="1"/>
          </p:nvPr>
        </p:nvSpPr>
        <p:spPr>
          <a:xfrm>
            <a:off x="1753820" y="1413260"/>
            <a:ext cx="2803351" cy="53347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5" name="Text Placeholder 3"/>
          <p:cNvSpPr>
            <a:spLocks noGrp="1"/>
          </p:cNvSpPr>
          <p:nvPr>
            <p:ph type="body" sz="quarter" idx="16" hasCustomPrompt="1"/>
          </p:nvPr>
        </p:nvSpPr>
        <p:spPr>
          <a:xfrm>
            <a:off x="4757410" y="1413260"/>
            <a:ext cx="5378843" cy="53347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7" name="Rectangle 4"/>
          <p:cNvSpPr/>
          <p:nvPr/>
        </p:nvSpPr>
        <p:spPr>
          <a:xfrm>
            <a:off x="127534" y="1298867"/>
            <a:ext cx="1401034"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4" name="Text Placeholder 5"/>
          <p:cNvSpPr>
            <a:spLocks noGrp="1"/>
          </p:cNvSpPr>
          <p:nvPr>
            <p:ph type="body" sz="quarter" idx="15" hasCustomPrompt="1"/>
          </p:nvPr>
        </p:nvSpPr>
        <p:spPr>
          <a:xfrm>
            <a:off x="127537" y="1298867"/>
            <a:ext cx="1401032" cy="5445252"/>
          </a:xfrm>
          <a:prstGeom prst="rect">
            <a:avLst/>
          </a:prstGeom>
        </p:spPr>
        <p:txBody>
          <a:bodyPr wrap="square" lIns="73152" tIns="246888" rIns="73152" bIns="0" anchor="t">
            <a:noAutofit/>
          </a:bodyPr>
          <a:lstStyle>
            <a:lvl1pPr marL="0" indent="0">
              <a:buNone/>
              <a:defRPr sz="532">
                <a:latin typeface="Calibri" panose="020F0502020204030204" pitchFamily="34" charset="0"/>
              </a:defRPr>
            </a:lvl1pPr>
          </a:lstStyle>
          <a:p>
            <a:r>
              <a:rPr lang="en-US" dirty="0"/>
              <a:t>Click to add key message</a:t>
            </a:r>
          </a:p>
        </p:txBody>
      </p:sp>
      <p:sp>
        <p:nvSpPr>
          <p:cNvPr id="13" name="Footer Placeholder 6"/>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12" name="Slide Number Placeholder 7"/>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79946603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3 Boxes Left Combined">
    <p:spTree>
      <p:nvGrpSpPr>
        <p:cNvPr id="1" name=""/>
        <p:cNvGrpSpPr/>
        <p:nvPr/>
      </p:nvGrpSpPr>
      <p:grpSpPr>
        <a:xfrm>
          <a:off x="0" y="0"/>
          <a:ext cx="0" cy="0"/>
          <a:chOff x="0" y="0"/>
          <a:chExt cx="0" cy="0"/>
        </a:xfrm>
      </p:grpSpPr>
      <p:sp>
        <p:nvSpPr>
          <p:cNvPr id="12"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6" name="Text Placeholder 2"/>
          <p:cNvSpPr>
            <a:spLocks noGrp="1"/>
          </p:cNvSpPr>
          <p:nvPr>
            <p:ph type="body" sz="quarter" idx="17" hasCustomPrompt="1"/>
          </p:nvPr>
        </p:nvSpPr>
        <p:spPr>
          <a:xfrm>
            <a:off x="545479" y="1413260"/>
            <a:ext cx="4695267" cy="53347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9" name="Text Placeholder 3"/>
          <p:cNvSpPr>
            <a:spLocks noGrp="1"/>
          </p:cNvSpPr>
          <p:nvPr>
            <p:ph type="body" sz="quarter" idx="18" hasCustomPrompt="1"/>
          </p:nvPr>
        </p:nvSpPr>
        <p:spPr>
          <a:xfrm>
            <a:off x="5440987" y="1413260"/>
            <a:ext cx="4695267"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0" name="Text Placeholder 4"/>
          <p:cNvSpPr>
            <a:spLocks noGrp="1"/>
          </p:cNvSpPr>
          <p:nvPr>
            <p:ph type="body" sz="quarter" idx="19" hasCustomPrompt="1"/>
          </p:nvPr>
        </p:nvSpPr>
        <p:spPr>
          <a:xfrm>
            <a:off x="5440987" y="4125191"/>
            <a:ext cx="4695267"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1" name="Footer Placeholder 5"/>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8" name="Slide Number Placeholder 6"/>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4987180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3 Boxes Left Combined w/ Key Message">
    <p:spTree>
      <p:nvGrpSpPr>
        <p:cNvPr id="1" name=""/>
        <p:cNvGrpSpPr/>
        <p:nvPr/>
      </p:nvGrpSpPr>
      <p:grpSpPr>
        <a:xfrm>
          <a:off x="0" y="0"/>
          <a:ext cx="0" cy="0"/>
          <a:chOff x="0" y="0"/>
          <a:chExt cx="0" cy="0"/>
        </a:xfrm>
      </p:grpSpPr>
      <p:sp>
        <p:nvSpPr>
          <p:cNvPr id="15"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9" name="Text Placeholder 2"/>
          <p:cNvSpPr>
            <a:spLocks noGrp="1"/>
          </p:cNvSpPr>
          <p:nvPr>
            <p:ph type="body" sz="quarter" idx="17" hasCustomPrompt="1"/>
          </p:nvPr>
        </p:nvSpPr>
        <p:spPr>
          <a:xfrm>
            <a:off x="1753821" y="1413260"/>
            <a:ext cx="4084192" cy="53347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1" name="Text Placeholder 3"/>
          <p:cNvSpPr>
            <a:spLocks noGrp="1"/>
          </p:cNvSpPr>
          <p:nvPr>
            <p:ph type="body" sz="quarter" idx="18" hasCustomPrompt="1"/>
          </p:nvPr>
        </p:nvSpPr>
        <p:spPr>
          <a:xfrm>
            <a:off x="6048610" y="1413260"/>
            <a:ext cx="4087644"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2" name="Text Placeholder 4"/>
          <p:cNvSpPr>
            <a:spLocks noGrp="1"/>
          </p:cNvSpPr>
          <p:nvPr>
            <p:ph type="body" sz="quarter" idx="19" hasCustomPrompt="1"/>
          </p:nvPr>
        </p:nvSpPr>
        <p:spPr>
          <a:xfrm>
            <a:off x="6048610" y="4125191"/>
            <a:ext cx="4087644"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7" name="Rectangle 5"/>
          <p:cNvSpPr/>
          <p:nvPr/>
        </p:nvSpPr>
        <p:spPr>
          <a:xfrm>
            <a:off x="127534" y="1298867"/>
            <a:ext cx="1401034"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4" name="Text Placeholder 6"/>
          <p:cNvSpPr>
            <a:spLocks noGrp="1"/>
          </p:cNvSpPr>
          <p:nvPr>
            <p:ph type="body" sz="quarter" idx="15" hasCustomPrompt="1"/>
          </p:nvPr>
        </p:nvSpPr>
        <p:spPr>
          <a:xfrm>
            <a:off x="127537" y="1298867"/>
            <a:ext cx="1401032" cy="5445252"/>
          </a:xfrm>
          <a:prstGeom prst="rect">
            <a:avLst/>
          </a:prstGeom>
        </p:spPr>
        <p:txBody>
          <a:bodyPr wrap="square" lIns="73152" tIns="246888" rIns="73152" bIns="0" anchor="t">
            <a:noAutofit/>
          </a:bodyPr>
          <a:lstStyle>
            <a:lvl1pPr marL="0" indent="0">
              <a:buNone/>
              <a:defRPr sz="532">
                <a:latin typeface="Calibri" panose="020F0502020204030204" pitchFamily="34" charset="0"/>
              </a:defRPr>
            </a:lvl1pPr>
          </a:lstStyle>
          <a:p>
            <a:r>
              <a:rPr lang="en-US" dirty="0"/>
              <a:t>Click to add key message</a:t>
            </a:r>
          </a:p>
        </p:txBody>
      </p:sp>
      <p:sp>
        <p:nvSpPr>
          <p:cNvPr id="13" name="Footer Placeholder 7"/>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10" name="Slide Number Placeholder 8"/>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95157318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3 Boxes Right Combined">
    <p:spTree>
      <p:nvGrpSpPr>
        <p:cNvPr id="1" name=""/>
        <p:cNvGrpSpPr/>
        <p:nvPr/>
      </p:nvGrpSpPr>
      <p:grpSpPr>
        <a:xfrm>
          <a:off x="0" y="0"/>
          <a:ext cx="0" cy="0"/>
          <a:chOff x="0" y="0"/>
          <a:chExt cx="0" cy="0"/>
        </a:xfrm>
      </p:grpSpPr>
      <p:sp>
        <p:nvSpPr>
          <p:cNvPr id="12"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8" name="Text Placeholder 2"/>
          <p:cNvSpPr>
            <a:spLocks noGrp="1"/>
          </p:cNvSpPr>
          <p:nvPr>
            <p:ph type="body" sz="quarter" idx="18" hasCustomPrompt="1"/>
          </p:nvPr>
        </p:nvSpPr>
        <p:spPr>
          <a:xfrm>
            <a:off x="545479" y="1413260"/>
            <a:ext cx="4695267"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9" name="Text Placeholder 3"/>
          <p:cNvSpPr>
            <a:spLocks noGrp="1"/>
          </p:cNvSpPr>
          <p:nvPr>
            <p:ph type="body" sz="quarter" idx="19" hasCustomPrompt="1"/>
          </p:nvPr>
        </p:nvSpPr>
        <p:spPr>
          <a:xfrm>
            <a:off x="545479" y="4125191"/>
            <a:ext cx="4695267"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6" name="Text Placeholder 4"/>
          <p:cNvSpPr>
            <a:spLocks noGrp="1"/>
          </p:cNvSpPr>
          <p:nvPr>
            <p:ph type="body" sz="quarter" idx="17" hasCustomPrompt="1"/>
          </p:nvPr>
        </p:nvSpPr>
        <p:spPr>
          <a:xfrm>
            <a:off x="5440987" y="1413260"/>
            <a:ext cx="4695267" cy="53347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1" name="Footer Placeholder 5"/>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10" name="Slide Number Placeholder 6"/>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50942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 Column w/ Key Message">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82E2722A-8057-3947-971E-8C44F70F1A58}"/>
              </a:ext>
            </a:extLst>
          </p:cNvPr>
          <p:cNvSpPr/>
          <p:nvPr userDrawn="1"/>
        </p:nvSpPr>
        <p:spPr>
          <a:xfrm>
            <a:off x="457200" y="1810512"/>
            <a:ext cx="3108960" cy="4937760"/>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noAutofit/>
          </a:bodyPr>
          <a:lstStyle/>
          <a:p>
            <a:pPr algn="ctr"/>
            <a:endParaRPr lang="en-US" sz="1400" dirty="0">
              <a:latin typeface="Calibri" panose="020F0502020204030204" pitchFamily="34" charset="0"/>
            </a:endParaRPr>
          </a:p>
        </p:txBody>
      </p:sp>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43E1E028-8F80-D046-8562-F42803D07CEA}"/>
              </a:ext>
            </a:extLst>
          </p:cNvPr>
          <p:cNvSpPr>
            <a:spLocks noGrp="1"/>
          </p:cNvSpPr>
          <p:nvPr>
            <p:ph type="body" sz="quarter" idx="16" hasCustomPrompt="1"/>
          </p:nvPr>
        </p:nvSpPr>
        <p:spPr>
          <a:xfrm>
            <a:off x="3799325" y="1810512"/>
            <a:ext cx="6428232" cy="4937760"/>
          </a:xfrm>
          <a:prstGeom prst="rect">
            <a:avLst/>
          </a:prstGeom>
        </p:spPr>
        <p:txBody>
          <a:bodyPr lIns="0" tIns="0" rIns="0" bIns="0">
            <a:noAutofit/>
          </a:bodyPr>
          <a:lstStyle>
            <a:lvl1pPr marL="182880" indent="-182880">
              <a:buFont typeface="System Font Regular"/>
              <a:buChar char="■"/>
              <a:defRPr sz="1200">
                <a:solidFill>
                  <a:schemeClr val="tx1"/>
                </a:solidFill>
                <a:latin typeface="Calibri" panose="020F0502020204030204" pitchFamily="34" charset="0"/>
              </a:defRPr>
            </a:lvl1pPr>
            <a:lvl2pPr>
              <a:lnSpc>
                <a:spcPct val="110000"/>
              </a:lnSpc>
              <a:defRPr sz="1200">
                <a:solidFill>
                  <a:schemeClr val="tx1"/>
                </a:solidFill>
              </a:defRPr>
            </a:lvl2pPr>
            <a:lvl4pPr marL="177942" indent="-177942">
              <a:lnSpc>
                <a:spcPct val="125000"/>
              </a:lnSpc>
              <a:spcBef>
                <a:spcPts val="0"/>
              </a:spcBef>
              <a:spcAft>
                <a:spcPts val="438"/>
              </a:spcAft>
              <a:buClr>
                <a:schemeClr val="accent2"/>
              </a:buClr>
              <a:buSzPct val="100000"/>
              <a:buFont typeface="System Font Regular"/>
              <a:buChar char="■"/>
              <a:defRPr sz="1168"/>
            </a:lvl4pPr>
            <a:lvl5pPr marL="373679" indent="-213531">
              <a:lnSpc>
                <a:spcPct val="125000"/>
              </a:lnSpc>
              <a:spcBef>
                <a:spcPts val="0"/>
              </a:spcBef>
              <a:spcAft>
                <a:spcPts val="438"/>
              </a:spcAft>
              <a:buClr>
                <a:schemeClr val="accent2"/>
              </a:buClr>
              <a:buSzPct val="100000"/>
              <a:buFont typeface="System Font Regular"/>
              <a:buChar char="—"/>
              <a:defRPr sz="1168"/>
            </a:lvl5pPr>
            <a:lvl6pPr marL="576072" indent="-173736">
              <a:lnSpc>
                <a:spcPct val="110000"/>
              </a:lnSpc>
              <a:spcBef>
                <a:spcPts val="0"/>
              </a:spcBef>
              <a:spcAft>
                <a:spcPts val="450"/>
              </a:spcAft>
              <a:buClr>
                <a:schemeClr val="accent2"/>
              </a:buClr>
              <a:buSzPct val="100000"/>
              <a:buFont typeface="System Font Regular"/>
              <a:buChar char="○"/>
              <a:defRPr sz="1200">
                <a:solidFill>
                  <a:schemeClr val="tx1"/>
                </a:solidFill>
              </a:defRPr>
            </a:lvl6pPr>
            <a:lvl7pPr marL="749808" indent="-173736">
              <a:lnSpc>
                <a:spcPct val="110000"/>
              </a:lnSpc>
              <a:spcBef>
                <a:spcPts val="0"/>
              </a:spcBef>
              <a:spcAft>
                <a:spcPts val="450"/>
              </a:spcAft>
              <a:buClr>
                <a:schemeClr val="accent2"/>
              </a:buClr>
              <a:buFont typeface="System Font Regular"/>
              <a:buChar char="○"/>
              <a:defRPr sz="1200">
                <a:solidFill>
                  <a:schemeClr val="tx1"/>
                </a:solidFill>
              </a:defRPr>
            </a:lvl7pPr>
          </a:lstStyle>
          <a:p>
            <a:pPr lvl="0"/>
            <a:r>
              <a:rPr lang="en-US" dirty="0"/>
              <a:t>Click to add text</a:t>
            </a:r>
          </a:p>
          <a:p>
            <a:pPr lvl="1"/>
            <a:r>
              <a:rPr lang="en-US" dirty="0"/>
              <a:t>Insert text</a:t>
            </a:r>
          </a:p>
          <a:p>
            <a:pPr lvl="5"/>
            <a:r>
              <a:rPr lang="en-US" dirty="0"/>
              <a:t>Insert text</a:t>
            </a:r>
          </a:p>
          <a:p>
            <a:pPr lvl="6"/>
            <a:r>
              <a:rPr lang="en-US" dirty="0"/>
              <a:t>Insert text</a:t>
            </a:r>
          </a:p>
        </p:txBody>
      </p:sp>
      <p:sp>
        <p:nvSpPr>
          <p:cNvPr id="7" name="Text Placeholder 4">
            <a:extLst>
              <a:ext uri="{FF2B5EF4-FFF2-40B4-BE49-F238E27FC236}">
                <a16:creationId xmlns:a16="http://schemas.microsoft.com/office/drawing/2014/main" id="{B030825D-9EDB-5244-8CDC-AA3FF61315EB}"/>
              </a:ext>
            </a:extLst>
          </p:cNvPr>
          <p:cNvSpPr>
            <a:spLocks noGrp="1"/>
          </p:cNvSpPr>
          <p:nvPr>
            <p:ph type="body" sz="quarter" idx="15" hasCustomPrompt="1"/>
          </p:nvPr>
        </p:nvSpPr>
        <p:spPr>
          <a:xfrm>
            <a:off x="457200" y="1810512"/>
            <a:ext cx="3108960" cy="4937760"/>
          </a:xfrm>
          <a:prstGeom prst="rect">
            <a:avLst/>
          </a:prstGeom>
        </p:spPr>
        <p:txBody>
          <a:bodyPr wrap="square" lIns="182880" tIns="182880" rIns="182880" bIns="182880" anchor="ctr">
            <a:noAutofit/>
          </a:bodyPr>
          <a:lstStyle>
            <a:lvl1pPr marL="0" indent="0">
              <a:buClr>
                <a:schemeClr val="tx1"/>
              </a:buClr>
              <a:buFont typeface="System Font Regular"/>
              <a:buNone/>
              <a:defRPr sz="1400">
                <a:solidFill>
                  <a:schemeClr val="accent1"/>
                </a:solidFill>
                <a:latin typeface="Calibri" panose="020F0502020204030204" pitchFamily="34" charset="0"/>
              </a:defRPr>
            </a:lvl1pPr>
            <a:lvl3pPr marL="182880" indent="-182880">
              <a:buFont typeface="System Font Regular"/>
              <a:buChar char="■"/>
              <a:defRPr sz="1400"/>
            </a:lvl3pPr>
            <a:lvl4pPr marL="402336" indent="-219456">
              <a:buFont typeface="System Font Regular"/>
              <a:buChar char="—"/>
              <a:defRPr sz="1400"/>
            </a:lvl4pPr>
            <a:lvl5pPr marL="576072" indent="-173736">
              <a:defRPr sz="1400"/>
            </a:lvl5pPr>
            <a:lvl6pPr marL="711769">
              <a:defRPr/>
            </a:lvl6pPr>
          </a:lstStyle>
          <a:p>
            <a:r>
              <a:rPr lang="en-US" dirty="0"/>
              <a:t>Click to add key message</a:t>
            </a:r>
          </a:p>
          <a:p>
            <a:pPr lvl="2"/>
            <a:r>
              <a:rPr lang="en-US" dirty="0"/>
              <a:t>Insert text</a:t>
            </a:r>
          </a:p>
          <a:p>
            <a:pPr lvl="3"/>
            <a:r>
              <a:rPr lang="en-US" dirty="0"/>
              <a:t>Insert text</a:t>
            </a:r>
          </a:p>
          <a:p>
            <a:pPr lvl="4"/>
            <a:r>
              <a:rPr lang="en-US" dirty="0"/>
              <a:t>Insert text</a:t>
            </a:r>
          </a:p>
        </p:txBody>
      </p:sp>
      <p:sp>
        <p:nvSpPr>
          <p:cNvPr id="11" name="Slide Number Placeholder 7">
            <a:extLst>
              <a:ext uri="{FF2B5EF4-FFF2-40B4-BE49-F238E27FC236}">
                <a16:creationId xmlns:a16="http://schemas.microsoft.com/office/drawing/2014/main" id="{3D303A64-7B59-2E4C-AB53-AA2B137063CB}"/>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2" name="Footer Placeholder 2">
            <a:extLst>
              <a:ext uri="{FF2B5EF4-FFF2-40B4-BE49-F238E27FC236}">
                <a16:creationId xmlns:a16="http://schemas.microsoft.com/office/drawing/2014/main" id="{181E6521-9CCB-1847-B4C6-55407C3AA021}"/>
              </a:ext>
            </a:extLst>
          </p:cNvPr>
          <p:cNvSpPr>
            <a:spLocks noGrp="1"/>
          </p:cNvSpPr>
          <p:nvPr>
            <p:ph type="ftr" sz="quarter" idx="3"/>
          </p:nvPr>
        </p:nvSpPr>
        <p:spPr>
          <a:xfrm>
            <a:off x="456502" y="6766560"/>
            <a:ext cx="9309290"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9" name="Picture 8" descr="A picture containing text&#10;&#10;Description automatically generated">
            <a:extLst>
              <a:ext uri="{FF2B5EF4-FFF2-40B4-BE49-F238E27FC236}">
                <a16:creationId xmlns:a16="http://schemas.microsoft.com/office/drawing/2014/main" id="{52C3F802-140D-42D4-A99D-E9CD3AF27E3F}"/>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50808634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3 Boxes Right Combined w/ Key Message">
    <p:spTree>
      <p:nvGrpSpPr>
        <p:cNvPr id="1" name=""/>
        <p:cNvGrpSpPr/>
        <p:nvPr/>
      </p:nvGrpSpPr>
      <p:grpSpPr>
        <a:xfrm>
          <a:off x="0" y="0"/>
          <a:ext cx="0" cy="0"/>
          <a:chOff x="0" y="0"/>
          <a:chExt cx="0" cy="0"/>
        </a:xfrm>
      </p:grpSpPr>
      <p:sp>
        <p:nvSpPr>
          <p:cNvPr id="15"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11" name="Text Placeholder 2"/>
          <p:cNvSpPr>
            <a:spLocks noGrp="1"/>
          </p:cNvSpPr>
          <p:nvPr>
            <p:ph type="body" sz="quarter" idx="18" hasCustomPrompt="1"/>
          </p:nvPr>
        </p:nvSpPr>
        <p:spPr>
          <a:xfrm>
            <a:off x="1753821" y="1413260"/>
            <a:ext cx="4087644"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2" name="Text Placeholder 3"/>
          <p:cNvSpPr>
            <a:spLocks noGrp="1"/>
          </p:cNvSpPr>
          <p:nvPr>
            <p:ph type="body" sz="quarter" idx="19" hasCustomPrompt="1"/>
          </p:nvPr>
        </p:nvSpPr>
        <p:spPr>
          <a:xfrm>
            <a:off x="1753821" y="4125191"/>
            <a:ext cx="4087644"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9" name="Text Placeholder 4"/>
          <p:cNvSpPr>
            <a:spLocks noGrp="1"/>
          </p:cNvSpPr>
          <p:nvPr>
            <p:ph type="body" sz="quarter" idx="17" hasCustomPrompt="1"/>
          </p:nvPr>
        </p:nvSpPr>
        <p:spPr>
          <a:xfrm>
            <a:off x="6048610" y="1413260"/>
            <a:ext cx="4087644" cy="53347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7" name="Rectangle 5"/>
          <p:cNvSpPr/>
          <p:nvPr/>
        </p:nvSpPr>
        <p:spPr>
          <a:xfrm>
            <a:off x="127534" y="1298867"/>
            <a:ext cx="1401034"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4" name="Text Placeholder 6"/>
          <p:cNvSpPr>
            <a:spLocks noGrp="1"/>
          </p:cNvSpPr>
          <p:nvPr>
            <p:ph type="body" sz="quarter" idx="15" hasCustomPrompt="1"/>
          </p:nvPr>
        </p:nvSpPr>
        <p:spPr>
          <a:xfrm>
            <a:off x="127537" y="1298867"/>
            <a:ext cx="1401032" cy="5445252"/>
          </a:xfrm>
          <a:prstGeom prst="rect">
            <a:avLst/>
          </a:prstGeom>
        </p:spPr>
        <p:txBody>
          <a:bodyPr wrap="square" lIns="73152" tIns="246888" rIns="73152" bIns="0" anchor="t">
            <a:noAutofit/>
          </a:bodyPr>
          <a:lstStyle>
            <a:lvl1pPr marL="0" indent="0">
              <a:buNone/>
              <a:defRPr sz="532">
                <a:latin typeface="Calibri" panose="020F0502020204030204" pitchFamily="34" charset="0"/>
              </a:defRPr>
            </a:lvl1pPr>
          </a:lstStyle>
          <a:p>
            <a:r>
              <a:rPr lang="en-US" dirty="0"/>
              <a:t>Click to add key message</a:t>
            </a:r>
          </a:p>
        </p:txBody>
      </p:sp>
      <p:sp>
        <p:nvSpPr>
          <p:cNvPr id="13" name="Footer Placeholder 7"/>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10" name="Slide Number Placeholder 8"/>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5802781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9"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5" name="Text Placeholder 2"/>
          <p:cNvSpPr>
            <a:spLocks noGrp="1"/>
          </p:cNvSpPr>
          <p:nvPr>
            <p:ph type="body" sz="quarter" idx="16" hasCustomPrompt="1"/>
          </p:nvPr>
        </p:nvSpPr>
        <p:spPr>
          <a:xfrm>
            <a:off x="545479" y="1413260"/>
            <a:ext cx="4695267"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1" name="Text Placeholder 3"/>
          <p:cNvSpPr>
            <a:spLocks noGrp="1"/>
          </p:cNvSpPr>
          <p:nvPr>
            <p:ph type="body" sz="quarter" idx="22" hasCustomPrompt="1"/>
          </p:nvPr>
        </p:nvSpPr>
        <p:spPr>
          <a:xfrm>
            <a:off x="5440987" y="1413260"/>
            <a:ext cx="4695267"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0" name="Text Placeholder 4"/>
          <p:cNvSpPr>
            <a:spLocks noGrp="1"/>
          </p:cNvSpPr>
          <p:nvPr>
            <p:ph type="body" sz="quarter" idx="21" hasCustomPrompt="1"/>
          </p:nvPr>
        </p:nvSpPr>
        <p:spPr>
          <a:xfrm>
            <a:off x="545479" y="4125191"/>
            <a:ext cx="4695267"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4" name="Text Placeholder 5"/>
          <p:cNvSpPr>
            <a:spLocks noGrp="1"/>
          </p:cNvSpPr>
          <p:nvPr>
            <p:ph type="body" sz="quarter" idx="25" hasCustomPrompt="1"/>
          </p:nvPr>
        </p:nvSpPr>
        <p:spPr>
          <a:xfrm>
            <a:off x="5440987" y="4125191"/>
            <a:ext cx="4695267"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7" name="Footer Placeholder 6"/>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16" name="Slide Number Placeholder 7"/>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34067245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4 Boxes w/ Key Message">
    <p:spTree>
      <p:nvGrpSpPr>
        <p:cNvPr id="1" name=""/>
        <p:cNvGrpSpPr/>
        <p:nvPr/>
      </p:nvGrpSpPr>
      <p:grpSpPr>
        <a:xfrm>
          <a:off x="0" y="0"/>
          <a:ext cx="0" cy="0"/>
          <a:chOff x="0" y="0"/>
          <a:chExt cx="0" cy="0"/>
        </a:xfrm>
      </p:grpSpPr>
      <p:sp>
        <p:nvSpPr>
          <p:cNvPr id="11"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7" name="Text Placeholder 2"/>
          <p:cNvSpPr>
            <a:spLocks noGrp="1"/>
          </p:cNvSpPr>
          <p:nvPr>
            <p:ph type="body" sz="quarter" idx="18" hasCustomPrompt="1"/>
          </p:nvPr>
        </p:nvSpPr>
        <p:spPr>
          <a:xfrm>
            <a:off x="1753821" y="1413260"/>
            <a:ext cx="4084192"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9" name="Text Placeholder 3"/>
          <p:cNvSpPr>
            <a:spLocks noGrp="1"/>
          </p:cNvSpPr>
          <p:nvPr>
            <p:ph type="body" sz="quarter" idx="23" hasCustomPrompt="1"/>
          </p:nvPr>
        </p:nvSpPr>
        <p:spPr>
          <a:xfrm>
            <a:off x="6048610" y="1413260"/>
            <a:ext cx="4087644"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3" name="Text Placeholder 4"/>
          <p:cNvSpPr>
            <a:spLocks noGrp="1"/>
          </p:cNvSpPr>
          <p:nvPr>
            <p:ph type="body" sz="quarter" idx="22" hasCustomPrompt="1"/>
          </p:nvPr>
        </p:nvSpPr>
        <p:spPr>
          <a:xfrm>
            <a:off x="1753821" y="4125191"/>
            <a:ext cx="4084192"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22" name="Text Placeholder 5"/>
          <p:cNvSpPr>
            <a:spLocks noGrp="1"/>
          </p:cNvSpPr>
          <p:nvPr>
            <p:ph type="body" sz="quarter" idx="26" hasCustomPrompt="1"/>
          </p:nvPr>
        </p:nvSpPr>
        <p:spPr>
          <a:xfrm>
            <a:off x="6048610" y="4125191"/>
            <a:ext cx="4087644"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6" name="Rectangle 6"/>
          <p:cNvSpPr/>
          <p:nvPr userDrawn="1"/>
        </p:nvSpPr>
        <p:spPr>
          <a:xfrm>
            <a:off x="127534" y="1298867"/>
            <a:ext cx="1401034"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25" name="Text Placeholder 7"/>
          <p:cNvSpPr>
            <a:spLocks noGrp="1"/>
          </p:cNvSpPr>
          <p:nvPr>
            <p:ph type="body" sz="quarter" idx="15" hasCustomPrompt="1"/>
          </p:nvPr>
        </p:nvSpPr>
        <p:spPr>
          <a:xfrm>
            <a:off x="127537" y="1298867"/>
            <a:ext cx="1401032" cy="5445252"/>
          </a:xfrm>
          <a:prstGeom prst="rect">
            <a:avLst/>
          </a:prstGeom>
        </p:spPr>
        <p:txBody>
          <a:bodyPr wrap="square" lIns="73152" tIns="246888" rIns="73152" bIns="0" anchor="t">
            <a:noAutofit/>
          </a:bodyPr>
          <a:lstStyle>
            <a:lvl1pPr marL="0" indent="0">
              <a:buNone/>
              <a:defRPr sz="532">
                <a:latin typeface="Calibri" panose="020F0502020204030204" pitchFamily="34" charset="0"/>
              </a:defRPr>
            </a:lvl1pPr>
          </a:lstStyle>
          <a:p>
            <a:r>
              <a:rPr lang="en-US" dirty="0"/>
              <a:t>Click to add key message</a:t>
            </a:r>
          </a:p>
        </p:txBody>
      </p:sp>
      <p:sp>
        <p:nvSpPr>
          <p:cNvPr id="23" name="Footer Placeholder 8"/>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18" name="Slide Number Placeholder 9"/>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49139290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6 Boxes">
    <p:spTree>
      <p:nvGrpSpPr>
        <p:cNvPr id="1" name=""/>
        <p:cNvGrpSpPr/>
        <p:nvPr/>
      </p:nvGrpSpPr>
      <p:grpSpPr>
        <a:xfrm>
          <a:off x="0" y="0"/>
          <a:ext cx="0" cy="0"/>
          <a:chOff x="0" y="0"/>
          <a:chExt cx="0" cy="0"/>
        </a:xfrm>
      </p:grpSpPr>
      <p:sp>
        <p:nvSpPr>
          <p:cNvPr id="11"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5" name="Text Placeholder 2"/>
          <p:cNvSpPr>
            <a:spLocks noGrp="1"/>
          </p:cNvSpPr>
          <p:nvPr>
            <p:ph type="body" sz="quarter" idx="16" hasCustomPrompt="1"/>
          </p:nvPr>
        </p:nvSpPr>
        <p:spPr>
          <a:xfrm>
            <a:off x="545480" y="1413260"/>
            <a:ext cx="3063386"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30" name="Text Placeholder 3"/>
          <p:cNvSpPr>
            <a:spLocks noGrp="1"/>
          </p:cNvSpPr>
          <p:nvPr>
            <p:ph type="body" sz="quarter" idx="24" hasCustomPrompt="1"/>
          </p:nvPr>
        </p:nvSpPr>
        <p:spPr>
          <a:xfrm>
            <a:off x="3809106" y="1413260"/>
            <a:ext cx="3063386"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22" name="Text Placeholder 4"/>
          <p:cNvSpPr>
            <a:spLocks noGrp="1"/>
          </p:cNvSpPr>
          <p:nvPr>
            <p:ph type="body" sz="quarter" idx="20" hasCustomPrompt="1"/>
          </p:nvPr>
        </p:nvSpPr>
        <p:spPr>
          <a:xfrm>
            <a:off x="7072869" y="1413260"/>
            <a:ext cx="3063386"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21" name="Text Placeholder 5"/>
          <p:cNvSpPr>
            <a:spLocks noGrp="1"/>
          </p:cNvSpPr>
          <p:nvPr>
            <p:ph type="body" sz="quarter" idx="19" hasCustomPrompt="1"/>
          </p:nvPr>
        </p:nvSpPr>
        <p:spPr>
          <a:xfrm>
            <a:off x="545480" y="4125191"/>
            <a:ext cx="3063386"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33" name="Text Placeholder 6"/>
          <p:cNvSpPr>
            <a:spLocks noGrp="1"/>
          </p:cNvSpPr>
          <p:nvPr>
            <p:ph type="body" sz="quarter" idx="27" hasCustomPrompt="1"/>
          </p:nvPr>
        </p:nvSpPr>
        <p:spPr>
          <a:xfrm>
            <a:off x="3809106" y="4125191"/>
            <a:ext cx="3063386"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25" name="Text Placeholder 7"/>
          <p:cNvSpPr>
            <a:spLocks noGrp="1"/>
          </p:cNvSpPr>
          <p:nvPr>
            <p:ph type="body" sz="quarter" idx="23" hasCustomPrompt="1"/>
          </p:nvPr>
        </p:nvSpPr>
        <p:spPr>
          <a:xfrm>
            <a:off x="7072869" y="4125191"/>
            <a:ext cx="3063386"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8" name="Footer Placeholder 8"/>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17" name="Slide Number Placeholder 9"/>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89831669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6 Boxes w/ Key Message">
    <p:spTree>
      <p:nvGrpSpPr>
        <p:cNvPr id="1" name=""/>
        <p:cNvGrpSpPr/>
        <p:nvPr/>
      </p:nvGrpSpPr>
      <p:grpSpPr>
        <a:xfrm>
          <a:off x="0" y="0"/>
          <a:ext cx="0" cy="0"/>
          <a:chOff x="0" y="0"/>
          <a:chExt cx="0" cy="0"/>
        </a:xfrm>
      </p:grpSpPr>
      <p:sp>
        <p:nvSpPr>
          <p:cNvPr id="13"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5" name="Text Placeholder 2"/>
          <p:cNvSpPr>
            <a:spLocks noGrp="1"/>
          </p:cNvSpPr>
          <p:nvPr>
            <p:ph type="body" sz="quarter" idx="16" hasCustomPrompt="1"/>
          </p:nvPr>
        </p:nvSpPr>
        <p:spPr>
          <a:xfrm>
            <a:off x="1753821" y="1413260"/>
            <a:ext cx="2660560"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20" name="Text Placeholder 3"/>
          <p:cNvSpPr>
            <a:spLocks noGrp="1"/>
          </p:cNvSpPr>
          <p:nvPr>
            <p:ph type="body" sz="quarter" idx="23" hasCustomPrompt="1"/>
          </p:nvPr>
        </p:nvSpPr>
        <p:spPr>
          <a:xfrm>
            <a:off x="4614619" y="1413260"/>
            <a:ext cx="2660560"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6" name="Text Placeholder 4"/>
          <p:cNvSpPr>
            <a:spLocks noGrp="1"/>
          </p:cNvSpPr>
          <p:nvPr>
            <p:ph type="body" sz="quarter" idx="19" hasCustomPrompt="1"/>
          </p:nvPr>
        </p:nvSpPr>
        <p:spPr>
          <a:xfrm>
            <a:off x="7475695" y="1413260"/>
            <a:ext cx="2660560"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4" name="Text Placeholder 5"/>
          <p:cNvSpPr>
            <a:spLocks noGrp="1"/>
          </p:cNvSpPr>
          <p:nvPr>
            <p:ph type="body" sz="quarter" idx="18" hasCustomPrompt="1"/>
          </p:nvPr>
        </p:nvSpPr>
        <p:spPr>
          <a:xfrm>
            <a:off x="1753821" y="4125191"/>
            <a:ext cx="2660560"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23" name="Text Placeholder 6"/>
          <p:cNvSpPr>
            <a:spLocks noGrp="1"/>
          </p:cNvSpPr>
          <p:nvPr>
            <p:ph type="body" sz="quarter" idx="26" hasCustomPrompt="1"/>
          </p:nvPr>
        </p:nvSpPr>
        <p:spPr>
          <a:xfrm>
            <a:off x="4614619" y="4125191"/>
            <a:ext cx="2660560"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9" name="Text Placeholder 7"/>
          <p:cNvSpPr>
            <a:spLocks noGrp="1"/>
          </p:cNvSpPr>
          <p:nvPr>
            <p:ph type="body" sz="quarter" idx="22" hasCustomPrompt="1"/>
          </p:nvPr>
        </p:nvSpPr>
        <p:spPr>
          <a:xfrm>
            <a:off x="7475695" y="4125191"/>
            <a:ext cx="2660560" cy="2622807"/>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7" name="Rectangle 8"/>
          <p:cNvSpPr/>
          <p:nvPr userDrawn="1"/>
        </p:nvSpPr>
        <p:spPr>
          <a:xfrm>
            <a:off x="127534" y="1298867"/>
            <a:ext cx="1401034"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26" name="Text Placeholder 9"/>
          <p:cNvSpPr>
            <a:spLocks noGrp="1"/>
          </p:cNvSpPr>
          <p:nvPr>
            <p:ph type="body" sz="quarter" idx="15" hasCustomPrompt="1"/>
          </p:nvPr>
        </p:nvSpPr>
        <p:spPr>
          <a:xfrm>
            <a:off x="127537" y="1298867"/>
            <a:ext cx="1401032" cy="5445252"/>
          </a:xfrm>
          <a:prstGeom prst="rect">
            <a:avLst/>
          </a:prstGeom>
        </p:spPr>
        <p:txBody>
          <a:bodyPr wrap="square" lIns="73152" tIns="246888" rIns="73152" bIns="0" anchor="t">
            <a:noAutofit/>
          </a:bodyPr>
          <a:lstStyle>
            <a:lvl1pPr marL="0" indent="0">
              <a:buNone/>
              <a:defRPr sz="532">
                <a:latin typeface="Calibri" panose="020F0502020204030204" pitchFamily="34" charset="0"/>
              </a:defRPr>
            </a:lvl1pPr>
          </a:lstStyle>
          <a:p>
            <a:r>
              <a:rPr lang="en-US" dirty="0"/>
              <a:t>Click to add key message</a:t>
            </a:r>
          </a:p>
        </p:txBody>
      </p:sp>
      <p:sp>
        <p:nvSpPr>
          <p:cNvPr id="25" name="Footer Placeholder 10"/>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24" name="Slide Number Placeholder 11"/>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0617527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ample Bio">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E93DDB9-2E0C-4EE7-8EF8-943D643DAB8C}"/>
              </a:ext>
            </a:extLst>
          </p:cNvPr>
          <p:cNvPicPr>
            <a:picLocks noChangeAspect="1"/>
          </p:cNvPicPr>
          <p:nvPr userDrawn="1"/>
        </p:nvPicPr>
        <p:blipFill>
          <a:blip r:embed="rId3"/>
          <a:stretch>
            <a:fillRect/>
          </a:stretch>
        </p:blipFill>
        <p:spPr>
          <a:xfrm>
            <a:off x="10920873" y="417120"/>
            <a:ext cx="1948981" cy="696759"/>
          </a:xfrm>
          <a:prstGeom prst="rect">
            <a:avLst/>
          </a:prstGeom>
        </p:spPr>
      </p:pic>
      <p:pic>
        <p:nvPicPr>
          <p:cNvPr id="12" name="Picture 11">
            <a:extLst>
              <a:ext uri="{FF2B5EF4-FFF2-40B4-BE49-F238E27FC236}">
                <a16:creationId xmlns:a16="http://schemas.microsoft.com/office/drawing/2014/main" id="{40DB17BA-7B31-4CE5-88CB-82B0CE70714C}"/>
              </a:ext>
            </a:extLst>
          </p:cNvPr>
          <p:cNvPicPr>
            <a:picLocks noChangeAspect="1"/>
          </p:cNvPicPr>
          <p:nvPr userDrawn="1"/>
        </p:nvPicPr>
        <p:blipFill>
          <a:blip r:embed="rId4"/>
          <a:stretch>
            <a:fillRect/>
          </a:stretch>
        </p:blipFill>
        <p:spPr>
          <a:xfrm>
            <a:off x="10920872" y="1382452"/>
            <a:ext cx="1948981" cy="1717450"/>
          </a:xfrm>
          <a:prstGeom prst="rect">
            <a:avLst/>
          </a:prstGeom>
        </p:spPr>
      </p:pic>
      <p:pic>
        <p:nvPicPr>
          <p:cNvPr id="14" name="Picture 13">
            <a:extLst>
              <a:ext uri="{FF2B5EF4-FFF2-40B4-BE49-F238E27FC236}">
                <a16:creationId xmlns:a16="http://schemas.microsoft.com/office/drawing/2014/main" id="{AB3E8360-6CC5-4668-B496-33D5503A8CD1}"/>
              </a:ext>
            </a:extLst>
          </p:cNvPr>
          <p:cNvPicPr>
            <a:picLocks noChangeAspect="1"/>
          </p:cNvPicPr>
          <p:nvPr userDrawn="1"/>
        </p:nvPicPr>
        <p:blipFill>
          <a:blip r:embed="rId5"/>
          <a:stretch>
            <a:fillRect/>
          </a:stretch>
        </p:blipFill>
        <p:spPr>
          <a:xfrm>
            <a:off x="1559613" y="281611"/>
            <a:ext cx="9009065" cy="653976"/>
          </a:xfrm>
          <a:prstGeom prst="rect">
            <a:avLst/>
          </a:prstGeom>
        </p:spPr>
      </p:pic>
      <p:pic>
        <p:nvPicPr>
          <p:cNvPr id="33" name="Picture 32">
            <a:extLst>
              <a:ext uri="{FF2B5EF4-FFF2-40B4-BE49-F238E27FC236}">
                <a16:creationId xmlns:a16="http://schemas.microsoft.com/office/drawing/2014/main" id="{705B6108-3E2F-440B-BF12-FE4B64FBE02C}"/>
              </a:ext>
            </a:extLst>
          </p:cNvPr>
          <p:cNvPicPr>
            <a:picLocks noChangeAspect="1"/>
          </p:cNvPicPr>
          <p:nvPr userDrawn="1"/>
        </p:nvPicPr>
        <p:blipFill>
          <a:blip r:embed="rId6"/>
          <a:stretch>
            <a:fillRect/>
          </a:stretch>
        </p:blipFill>
        <p:spPr>
          <a:xfrm>
            <a:off x="7161114" y="681942"/>
            <a:ext cx="3460436" cy="556185"/>
          </a:xfrm>
          <a:prstGeom prst="rect">
            <a:avLst/>
          </a:prstGeom>
        </p:spPr>
      </p:pic>
      <p:pic>
        <p:nvPicPr>
          <p:cNvPr id="36" name="Picture 35">
            <a:extLst>
              <a:ext uri="{FF2B5EF4-FFF2-40B4-BE49-F238E27FC236}">
                <a16:creationId xmlns:a16="http://schemas.microsoft.com/office/drawing/2014/main" id="{2E13D712-2581-414D-81E6-1DDD89747104}"/>
              </a:ext>
            </a:extLst>
          </p:cNvPr>
          <p:cNvPicPr>
            <a:picLocks noChangeAspect="1"/>
          </p:cNvPicPr>
          <p:nvPr userDrawn="1"/>
        </p:nvPicPr>
        <p:blipFill>
          <a:blip r:embed="rId7"/>
          <a:stretch>
            <a:fillRect/>
          </a:stretch>
        </p:blipFill>
        <p:spPr>
          <a:xfrm>
            <a:off x="8101630" y="7146491"/>
            <a:ext cx="2479317" cy="250589"/>
          </a:xfrm>
          <a:prstGeom prst="rect">
            <a:avLst/>
          </a:prstGeom>
        </p:spPr>
      </p:pic>
      <p:pic>
        <p:nvPicPr>
          <p:cNvPr id="15" name="Picture 14">
            <a:extLst>
              <a:ext uri="{FF2B5EF4-FFF2-40B4-BE49-F238E27FC236}">
                <a16:creationId xmlns:a16="http://schemas.microsoft.com/office/drawing/2014/main" id="{B367E0B2-08E0-4EE1-9DDE-4562DAE6525A}"/>
              </a:ext>
            </a:extLst>
          </p:cNvPr>
          <p:cNvPicPr>
            <a:picLocks noChangeAspect="1"/>
          </p:cNvPicPr>
          <p:nvPr userDrawn="1"/>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7537" y="1413261"/>
            <a:ext cx="1401032" cy="1298012"/>
          </a:xfrm>
          <a:prstGeom prst="rect">
            <a:avLst/>
          </a:prstGeom>
          <a:ln>
            <a:solidFill>
              <a:schemeClr val="bg1">
                <a:lumMod val="65000"/>
              </a:schemeClr>
            </a:solidFill>
          </a:ln>
        </p:spPr>
      </p:pic>
      <p:sp>
        <p:nvSpPr>
          <p:cNvPr id="19" name="TextBox 18">
            <a:extLst>
              <a:ext uri="{FF2B5EF4-FFF2-40B4-BE49-F238E27FC236}">
                <a16:creationId xmlns:a16="http://schemas.microsoft.com/office/drawing/2014/main" id="{3E1B57B1-DFB7-489E-8378-B4A04E6BAEDF}"/>
              </a:ext>
            </a:extLst>
          </p:cNvPr>
          <p:cNvSpPr txBox="1"/>
          <p:nvPr userDrawn="1"/>
        </p:nvSpPr>
        <p:spPr>
          <a:xfrm>
            <a:off x="1677391" y="1339103"/>
            <a:ext cx="8944159" cy="3437899"/>
          </a:xfrm>
          <a:prstGeom prst="rect">
            <a:avLst/>
          </a:prstGeom>
          <a:noFill/>
        </p:spPr>
        <p:txBody>
          <a:bodyPr wrap="square" numCol="2" spcCol="182880" rtlCol="0">
            <a:spAutoFit/>
          </a:bodyPr>
          <a:lstStyle/>
          <a:p>
            <a:pPr lvl="0" defTabSz="539896">
              <a:tabLst>
                <a:tab pos="75923" algn="l"/>
              </a:tabLst>
            </a:pPr>
            <a:r>
              <a:rPr lang="en-US" altLang="en-US" sz="590" b="1" dirty="0">
                <a:solidFill>
                  <a:schemeClr val="dk1"/>
                </a:solidFill>
                <a:latin typeface="Calibri" panose="020F0502020204030204" pitchFamily="34" charset="0"/>
                <a:ea typeface="Times New Roman" panose="02020603050405020304" pitchFamily="18" charset="0"/>
              </a:rPr>
              <a:t>Introduction Paragraph 4 Sentences</a:t>
            </a:r>
            <a:r>
              <a:rPr lang="en-US" altLang="en-US" sz="590" dirty="0">
                <a:solidFill>
                  <a:schemeClr val="dk1"/>
                </a:solidFill>
                <a:latin typeface="Calibri" panose="020F0502020204030204" pitchFamily="34" charset="0"/>
                <a:ea typeface="Times New Roman" panose="02020603050405020304" pitchFamily="18" charset="0"/>
              </a:rPr>
              <a:t>: (Do not include headings in bio content paragraphs. After first mention of formal name, Honorific Title and Last Name or First Name are used – </a:t>
            </a:r>
            <a:r>
              <a:rPr lang="en-US" altLang="en-US" sz="590" dirty="0" err="1">
                <a:solidFill>
                  <a:schemeClr val="dk1"/>
                </a:solidFill>
                <a:latin typeface="Calibri" panose="020F0502020204030204" pitchFamily="34" charset="0"/>
                <a:ea typeface="Times New Roman" panose="02020603050405020304" pitchFamily="18" charset="0"/>
              </a:rPr>
              <a:t>He/She</a:t>
            </a:r>
            <a:r>
              <a:rPr lang="en-US" altLang="en-US" sz="590" dirty="0">
                <a:solidFill>
                  <a:schemeClr val="dk1"/>
                </a:solidFill>
                <a:latin typeface="Calibri" panose="020F0502020204030204" pitchFamily="34" charset="0"/>
                <a:ea typeface="Times New Roman" panose="02020603050405020304" pitchFamily="18" charset="0"/>
              </a:rPr>
              <a:t> as needed)</a:t>
            </a:r>
          </a:p>
          <a:p>
            <a:pPr lvl="0" defTabSz="539896" eaLnBrk="0" fontAlgn="base" hangingPunct="0">
              <a:lnSpc>
                <a:spcPts val="768"/>
              </a:lnSpc>
              <a:spcBef>
                <a:spcPct val="0"/>
              </a:spcBef>
              <a:spcAft>
                <a:spcPct val="0"/>
              </a:spcAft>
              <a:tabLst>
                <a:tab pos="75923" algn="l"/>
              </a:tabLst>
            </a:pPr>
            <a:r>
              <a:rPr lang="en-US" altLang="en-US" sz="590" b="1" dirty="0">
                <a:solidFill>
                  <a:schemeClr val="dk1"/>
                </a:solidFill>
                <a:latin typeface="Calibri" panose="020F0502020204030204" pitchFamily="34" charset="0"/>
              </a:rPr>
              <a:t>1) </a:t>
            </a:r>
            <a:r>
              <a:rPr lang="en-US" altLang="en-US" sz="590" dirty="0">
                <a:solidFill>
                  <a:schemeClr val="dk1"/>
                </a:solidFill>
                <a:latin typeface="Calibri" panose="020F0502020204030204" pitchFamily="34" charset="0"/>
              </a:rPr>
              <a:t>Name, Title, Practice, Role: [Formal Name] is a [Corporate Title] in the [Practice Name] [Describe Service/Role] </a:t>
            </a:r>
            <a:r>
              <a:rPr lang="en-US" altLang="en-US" sz="590" b="1" dirty="0">
                <a:solidFill>
                  <a:schemeClr val="dk1"/>
                </a:solidFill>
                <a:latin typeface="Calibri" panose="020F0502020204030204" pitchFamily="34" charset="0"/>
              </a:rPr>
              <a:t>2) </a:t>
            </a:r>
            <a:r>
              <a:rPr lang="en-US" altLang="en-US" sz="590" dirty="0">
                <a:solidFill>
                  <a:schemeClr val="dk1"/>
                </a:solidFill>
                <a:latin typeface="Calibri" panose="020F0502020204030204" pitchFamily="34" charset="0"/>
              </a:rPr>
              <a:t>Expertise: [Name] has industry expertise in [List 2-4 Industry Expertise] </a:t>
            </a:r>
            <a:r>
              <a:rPr lang="en-US" altLang="en-US" sz="590" b="1" dirty="0">
                <a:solidFill>
                  <a:schemeClr val="dk1"/>
                </a:solidFill>
                <a:latin typeface="Calibri" panose="020F0502020204030204" pitchFamily="34" charset="0"/>
              </a:rPr>
              <a:t>3) </a:t>
            </a:r>
            <a:r>
              <a:rPr lang="en-US" altLang="en-US" sz="590" dirty="0">
                <a:solidFill>
                  <a:schemeClr val="dk1"/>
                </a:solidFill>
                <a:latin typeface="Calibri" panose="020F0502020204030204" pitchFamily="34" charset="0"/>
              </a:rPr>
              <a:t>Years’ Experience: [Name] has [# Yrs.] experience in [business line and/or industry]. </a:t>
            </a:r>
            <a:r>
              <a:rPr lang="en-US" altLang="en-US" sz="590" b="1" dirty="0">
                <a:solidFill>
                  <a:schemeClr val="dk1"/>
                </a:solidFill>
                <a:latin typeface="Calibri" panose="020F0502020204030204" pitchFamily="34" charset="0"/>
              </a:rPr>
              <a:t>4) </a:t>
            </a:r>
            <a:r>
              <a:rPr lang="en-US" altLang="en-US" sz="590" dirty="0">
                <a:solidFill>
                  <a:schemeClr val="dk1"/>
                </a:solidFill>
                <a:latin typeface="Calibri" panose="020F0502020204030204" pitchFamily="34" charset="0"/>
              </a:rPr>
              <a:t>FTI Committee(s): [Name] is a member of [Firm Committee(s)].</a:t>
            </a:r>
          </a:p>
          <a:p>
            <a:pPr lvl="0" defTabSz="539896" eaLnBrk="0" fontAlgn="base" hangingPunct="0">
              <a:lnSpc>
                <a:spcPts val="768"/>
              </a:lnSpc>
              <a:spcBef>
                <a:spcPct val="0"/>
              </a:spcBef>
              <a:spcAft>
                <a:spcPct val="0"/>
              </a:spcAft>
              <a:tabLst>
                <a:tab pos="75923" algn="l"/>
              </a:tabLst>
            </a:pPr>
            <a:endParaRPr lang="en-US" altLang="en-US" sz="590" dirty="0">
              <a:solidFill>
                <a:schemeClr val="dk1"/>
              </a:solidFill>
              <a:latin typeface="Calibri" panose="020F0502020204030204" pitchFamily="34" charset="0"/>
              <a:cs typeface="Franklin Gothic Book" panose="020B0503020102020204" pitchFamily="34" charset="0"/>
            </a:endParaRPr>
          </a:p>
          <a:p>
            <a:pPr lvl="0" defTabSz="539896" eaLnBrk="0" fontAlgn="base" hangingPunct="0">
              <a:lnSpc>
                <a:spcPts val="768"/>
              </a:lnSpc>
              <a:spcBef>
                <a:spcPct val="0"/>
              </a:spcBef>
              <a:spcAft>
                <a:spcPct val="0"/>
              </a:spcAft>
              <a:tabLst>
                <a:tab pos="75923" algn="l"/>
              </a:tabLst>
            </a:pPr>
            <a:r>
              <a:rPr lang="en-US" altLang="en-US" sz="590" b="1" i="1" dirty="0">
                <a:latin typeface="Calibri" panose="020F0502020204030204" pitchFamily="34" charset="0"/>
                <a:cs typeface="Franklin Gothic Book" panose="020B0503020102020204" pitchFamily="34" charset="0"/>
              </a:rPr>
              <a:t>Example: </a:t>
            </a:r>
            <a:r>
              <a:rPr lang="en-US" altLang="en-US" sz="590" dirty="0">
                <a:solidFill>
                  <a:schemeClr val="dk1"/>
                </a:solidFill>
                <a:latin typeface="Calibri" panose="020F0502020204030204" pitchFamily="34" charset="0"/>
                <a:cs typeface="Franklin Gothic Book" panose="020B0503020102020204" pitchFamily="34" charset="0"/>
              </a:rPr>
              <a:t>Ken Smith is a Senior Managing Director in ABC practice providing and implementing solutions to produce an efficient organization. Mr. Smith has industry expertise which includes health care, pharmaceutical, service providers and distributors. He has more than 30 years of experience in providing interim management, including as Chief Operations Officer and Chief Executive Officer, advising on operational and financial improvements, restructurings and project management. Mr. Smith is a member of the firm’s Executive Committee.</a:t>
            </a:r>
          </a:p>
          <a:p>
            <a:pPr lvl="0" defTabSz="539896" eaLnBrk="0" fontAlgn="base" hangingPunct="0">
              <a:lnSpc>
                <a:spcPts val="768"/>
              </a:lnSpc>
              <a:spcBef>
                <a:spcPct val="0"/>
              </a:spcBef>
              <a:spcAft>
                <a:spcPct val="0"/>
              </a:spcAft>
              <a:tabLst>
                <a:tab pos="75923" algn="l"/>
              </a:tabLst>
            </a:pPr>
            <a:endParaRPr lang="en-US" altLang="en-US" sz="590" dirty="0">
              <a:solidFill>
                <a:schemeClr val="dk1"/>
              </a:solidFill>
              <a:latin typeface="Calibri" panose="020F0502020204030204" pitchFamily="34" charset="0"/>
            </a:endParaRPr>
          </a:p>
          <a:p>
            <a:pPr lvl="0" defTabSz="539896" eaLnBrk="0" fontAlgn="base" hangingPunct="0">
              <a:lnSpc>
                <a:spcPts val="768"/>
              </a:lnSpc>
              <a:spcBef>
                <a:spcPct val="0"/>
              </a:spcBef>
              <a:spcAft>
                <a:spcPct val="0"/>
              </a:spcAft>
              <a:tabLst>
                <a:tab pos="75923" algn="l"/>
              </a:tabLst>
            </a:pPr>
            <a:r>
              <a:rPr lang="en-US" altLang="en-US" sz="590" b="1" dirty="0">
                <a:solidFill>
                  <a:schemeClr val="dk1"/>
                </a:solidFill>
                <a:latin typeface="Calibri" panose="020F0502020204030204" pitchFamily="34" charset="0"/>
                <a:ea typeface="Times New Roman" panose="02020603050405020304" pitchFamily="18" charset="0"/>
              </a:rPr>
              <a:t>Experience Paragraph(s):</a:t>
            </a:r>
            <a:r>
              <a:rPr lang="en-US" altLang="en-US" sz="590" b="1" dirty="0">
                <a:solidFill>
                  <a:schemeClr val="dk1"/>
                </a:solidFill>
                <a:latin typeface="Calibri" panose="020F0502020204030204" pitchFamily="34" charset="0"/>
              </a:rPr>
              <a:t> </a:t>
            </a:r>
            <a:r>
              <a:rPr lang="en-US" altLang="en-US" sz="590" dirty="0">
                <a:solidFill>
                  <a:schemeClr val="dk1"/>
                </a:solidFill>
                <a:latin typeface="Calibri" panose="020F0502020204030204" pitchFamily="34" charset="0"/>
              </a:rPr>
              <a:t>1-3 s</a:t>
            </a:r>
            <a:r>
              <a:rPr lang="en-US" altLang="en-US" sz="590" dirty="0">
                <a:solidFill>
                  <a:schemeClr val="dk1"/>
                </a:solidFill>
                <a:latin typeface="Calibri" panose="020F0502020204030204" pitchFamily="34" charset="0"/>
                <a:cs typeface="Franklin Gothic Book" panose="020B0503020102020204" pitchFamily="34" charset="0"/>
              </a:rPr>
              <a:t>uccinct paragraph(s) outlining experience. </a:t>
            </a:r>
          </a:p>
          <a:p>
            <a:pPr lvl="0" defTabSz="539896" eaLnBrk="0" fontAlgn="base" hangingPunct="0">
              <a:lnSpc>
                <a:spcPts val="768"/>
              </a:lnSpc>
              <a:spcBef>
                <a:spcPct val="0"/>
              </a:spcBef>
              <a:spcAft>
                <a:spcPct val="0"/>
              </a:spcAft>
              <a:tabLst>
                <a:tab pos="75923" algn="l"/>
              </a:tabLst>
            </a:pPr>
            <a:endParaRPr lang="en-US" altLang="en-US" sz="590" dirty="0">
              <a:solidFill>
                <a:schemeClr val="dk1"/>
              </a:solidFill>
              <a:latin typeface="Calibri" panose="020F0502020204030204" pitchFamily="34" charset="0"/>
            </a:endParaRPr>
          </a:p>
          <a:p>
            <a:pPr lvl="0" defTabSz="539896" eaLnBrk="0" fontAlgn="base" hangingPunct="0">
              <a:lnSpc>
                <a:spcPts val="768"/>
              </a:lnSpc>
              <a:spcBef>
                <a:spcPct val="0"/>
              </a:spcBef>
              <a:spcAft>
                <a:spcPct val="0"/>
              </a:spcAft>
              <a:tabLst>
                <a:tab pos="75923" algn="l"/>
              </a:tabLst>
            </a:pPr>
            <a:r>
              <a:rPr lang="en-US" altLang="en-US" sz="590" b="1" dirty="0">
                <a:solidFill>
                  <a:schemeClr val="dk1"/>
                </a:solidFill>
                <a:latin typeface="Calibri" panose="020F0502020204030204" pitchFamily="34" charset="0"/>
                <a:ea typeface="Times New Roman" panose="02020603050405020304" pitchFamily="18" charset="0"/>
              </a:rPr>
              <a:t>Extended/Long Bio Content Paragraphs (optional)</a:t>
            </a:r>
            <a:r>
              <a:rPr lang="en-US" altLang="en-US" sz="590" b="1" dirty="0">
                <a:solidFill>
                  <a:schemeClr val="dk1"/>
                </a:solidFill>
                <a:latin typeface="Calibri" panose="020F0502020204030204" pitchFamily="34" charset="0"/>
              </a:rPr>
              <a:t>: </a:t>
            </a:r>
            <a:r>
              <a:rPr lang="en-US" altLang="en-US" sz="590" dirty="0">
                <a:solidFill>
                  <a:schemeClr val="dk1"/>
                </a:solidFill>
                <a:latin typeface="Calibri" panose="020F0502020204030204" pitchFamily="34" charset="0"/>
              </a:rPr>
              <a:t>Additional details under specific section headings permitted, such as; professional experience, testimony/expert witness, publications, professional presentations and speaking engagements, seminars and training, detailed employment history. Content which extends into a second slide should utilize a ‘Single Bio Continuation Page’ option.</a:t>
            </a:r>
          </a:p>
          <a:p>
            <a:pPr lvl="0" defTabSz="539896" eaLnBrk="0" fontAlgn="base" hangingPunct="0">
              <a:lnSpc>
                <a:spcPts val="768"/>
              </a:lnSpc>
              <a:spcBef>
                <a:spcPct val="0"/>
              </a:spcBef>
              <a:spcAft>
                <a:spcPct val="0"/>
              </a:spcAft>
              <a:tabLst>
                <a:tab pos="75923" algn="l"/>
              </a:tabLst>
            </a:pPr>
            <a:endParaRPr lang="en-US" altLang="en-US" sz="590" dirty="0">
              <a:solidFill>
                <a:schemeClr val="dk1"/>
              </a:solidFill>
              <a:latin typeface="Calibri" panose="020F0502020204030204" pitchFamily="34" charset="0"/>
            </a:endParaRPr>
          </a:p>
          <a:p>
            <a:pPr lvl="0" defTabSz="539896" eaLnBrk="0" fontAlgn="base" hangingPunct="0">
              <a:lnSpc>
                <a:spcPts val="768"/>
              </a:lnSpc>
              <a:spcBef>
                <a:spcPct val="0"/>
              </a:spcBef>
              <a:spcAft>
                <a:spcPct val="0"/>
              </a:spcAft>
              <a:tabLst>
                <a:tab pos="75923" algn="l"/>
              </a:tabLst>
            </a:pPr>
            <a:r>
              <a:rPr lang="en-US" altLang="en-US" sz="590" b="1" dirty="0">
                <a:solidFill>
                  <a:schemeClr val="dk1"/>
                </a:solidFill>
                <a:latin typeface="Calibri" panose="020F0502020204030204" pitchFamily="34" charset="0"/>
                <a:ea typeface="Times New Roman" panose="02020603050405020304" pitchFamily="18" charset="0"/>
              </a:rPr>
              <a:t>Education Paragraph 3 Sentences:</a:t>
            </a:r>
            <a:endParaRPr lang="en-US" altLang="en-US" sz="590" b="1" dirty="0">
              <a:solidFill>
                <a:schemeClr val="dk1"/>
              </a:solidFill>
              <a:latin typeface="Calibri" panose="020F0502020204030204" pitchFamily="34" charset="0"/>
            </a:endParaRPr>
          </a:p>
          <a:p>
            <a:pPr lvl="0" defTabSz="539896" eaLnBrk="0" fontAlgn="base" hangingPunct="0">
              <a:lnSpc>
                <a:spcPts val="768"/>
              </a:lnSpc>
              <a:spcBef>
                <a:spcPct val="0"/>
              </a:spcBef>
              <a:spcAft>
                <a:spcPct val="0"/>
              </a:spcAft>
              <a:tabLst>
                <a:tab pos="75923" algn="l"/>
              </a:tabLst>
            </a:pPr>
            <a:r>
              <a:rPr lang="en-US" altLang="en-US" sz="590" b="1" dirty="0">
                <a:solidFill>
                  <a:schemeClr val="dk1"/>
                </a:solidFill>
                <a:latin typeface="Calibri" panose="020F0502020204030204" pitchFamily="34" charset="0"/>
                <a:ea typeface="Franklin Gothic Book" panose="020B0503020102020204" pitchFamily="34" charset="0"/>
              </a:rPr>
              <a:t>1) </a:t>
            </a:r>
            <a:r>
              <a:rPr lang="en-US" altLang="en-US" sz="590" dirty="0">
                <a:solidFill>
                  <a:schemeClr val="dk1"/>
                </a:solidFill>
                <a:latin typeface="Calibri" panose="020F0502020204030204" pitchFamily="34" charset="0"/>
                <a:ea typeface="Franklin Gothic Book" panose="020B0503020102020204" pitchFamily="34" charset="0"/>
              </a:rPr>
              <a:t>Degree(s): [Mr./Ms. Last Name] holds a [degree using periods — list in ascending order] in [subject in lowercase] from [School)]. </a:t>
            </a:r>
            <a:r>
              <a:rPr lang="en-US" altLang="en-US" sz="590" b="1" dirty="0">
                <a:solidFill>
                  <a:schemeClr val="dk1"/>
                </a:solidFill>
                <a:latin typeface="Calibri" panose="020F0502020204030204" pitchFamily="34" charset="0"/>
                <a:ea typeface="Franklin Gothic Book" panose="020B0503020102020204" pitchFamily="34" charset="0"/>
              </a:rPr>
              <a:t>2) </a:t>
            </a:r>
            <a:r>
              <a:rPr lang="en-US" altLang="en-US" sz="590" dirty="0">
                <a:solidFill>
                  <a:schemeClr val="dk1"/>
                </a:solidFill>
                <a:latin typeface="Calibri" panose="020F0502020204030204" pitchFamily="34" charset="0"/>
                <a:ea typeface="Franklin Gothic Book" panose="020B0503020102020204" pitchFamily="34" charset="0"/>
              </a:rPr>
              <a:t>Certification(s): [Name] is a [Certification in caps] and a member of [Certification Organization]. </a:t>
            </a:r>
            <a:r>
              <a:rPr lang="en-US" altLang="en-US" sz="590" b="1" dirty="0">
                <a:solidFill>
                  <a:schemeClr val="dk1"/>
                </a:solidFill>
                <a:latin typeface="Calibri" panose="020F0502020204030204" pitchFamily="34" charset="0"/>
                <a:ea typeface="Franklin Gothic Book" panose="020B0503020102020204" pitchFamily="34" charset="0"/>
              </a:rPr>
              <a:t>3) </a:t>
            </a:r>
            <a:r>
              <a:rPr lang="en-US" altLang="en-US" sz="590" dirty="0">
                <a:solidFill>
                  <a:schemeClr val="dk1"/>
                </a:solidFill>
                <a:latin typeface="Calibri" panose="020F0502020204030204" pitchFamily="34" charset="0"/>
                <a:ea typeface="Franklin Gothic Book" panose="020B0503020102020204" pitchFamily="34" charset="0"/>
              </a:rPr>
              <a:t>Affiliation(s): [Name] [serves as the Title in caps/or is a member] of [Organization (list in order of importance and degree of involvement)]. </a:t>
            </a:r>
          </a:p>
          <a:p>
            <a:pPr lvl="0" defTabSz="539896" eaLnBrk="0" fontAlgn="base" hangingPunct="0">
              <a:lnSpc>
                <a:spcPts val="768"/>
              </a:lnSpc>
              <a:spcBef>
                <a:spcPct val="0"/>
              </a:spcBef>
              <a:spcAft>
                <a:spcPct val="0"/>
              </a:spcAft>
              <a:tabLst>
                <a:tab pos="75923" algn="l"/>
              </a:tabLst>
            </a:pPr>
            <a:r>
              <a:rPr lang="en-US" altLang="en-US" sz="590" b="1" i="1" dirty="0">
                <a:solidFill>
                  <a:schemeClr val="dk1"/>
                </a:solidFill>
                <a:latin typeface="Calibri" panose="020F0502020204030204" pitchFamily="34" charset="0"/>
                <a:ea typeface="Franklin Gothic Book" panose="020B0503020102020204" pitchFamily="34" charset="0"/>
              </a:rPr>
              <a:t>Example: </a:t>
            </a:r>
            <a:r>
              <a:rPr lang="en-US" altLang="en-US" sz="590" dirty="0">
                <a:solidFill>
                  <a:schemeClr val="dk1"/>
                </a:solidFill>
                <a:latin typeface="Calibri" panose="020F0502020204030204" pitchFamily="34" charset="0"/>
                <a:ea typeface="Franklin Gothic Book" panose="020B0503020102020204" pitchFamily="34" charset="0"/>
              </a:rPr>
              <a:t>Mr. Smith holds a B.S. degree in economics from Rutgers University and an M.B.A. from University of Chicago Business School. He is a Certified Public Accountant and a member of the NJ Society of Certified Public Accountants, and the CT Society of Certified Public Accountants. Mr. Smith serves as an advisor to the NJCPA on advocacy programing.</a:t>
            </a:r>
          </a:p>
          <a:p>
            <a:pPr lvl="0" defTabSz="539896" eaLnBrk="0" fontAlgn="base" hangingPunct="0">
              <a:lnSpc>
                <a:spcPts val="768"/>
              </a:lnSpc>
              <a:spcBef>
                <a:spcPct val="0"/>
              </a:spcBef>
              <a:spcAft>
                <a:spcPct val="0"/>
              </a:spcAft>
              <a:tabLst>
                <a:tab pos="75923" algn="l"/>
              </a:tabLst>
            </a:pPr>
            <a:endParaRPr lang="en-US" altLang="en-US" sz="590" dirty="0">
              <a:solidFill>
                <a:schemeClr val="dk1"/>
              </a:solidFill>
              <a:latin typeface="Calibri" panose="020F0502020204030204" pitchFamily="34" charset="0"/>
              <a:ea typeface="Times New Roman" panose="02020603050405020304" pitchFamily="18" charset="0"/>
            </a:endParaRPr>
          </a:p>
          <a:p>
            <a:pPr lvl="0" defTabSz="539896" eaLnBrk="0" fontAlgn="base" hangingPunct="0">
              <a:lnSpc>
                <a:spcPts val="768"/>
              </a:lnSpc>
              <a:spcBef>
                <a:spcPct val="0"/>
              </a:spcBef>
              <a:spcAft>
                <a:spcPct val="0"/>
              </a:spcAft>
              <a:tabLst>
                <a:tab pos="75923" algn="l"/>
              </a:tabLst>
            </a:pPr>
            <a:r>
              <a:rPr lang="en-US" altLang="en-US" sz="590" b="1" dirty="0">
                <a:solidFill>
                  <a:schemeClr val="dk1"/>
                </a:solidFill>
                <a:latin typeface="Calibri" panose="020F0502020204030204" pitchFamily="34" charset="0"/>
              </a:rPr>
              <a:t>Awards &amp; Recognition Section (Optional) </a:t>
            </a:r>
            <a:r>
              <a:rPr lang="en-US" altLang="en-US" sz="590" dirty="0">
                <a:solidFill>
                  <a:schemeClr val="dk1"/>
                </a:solidFill>
                <a:latin typeface="Calibri" panose="020F0502020204030204" pitchFamily="34" charset="0"/>
              </a:rPr>
              <a:t>: Each item must be listed as bullet point separately. (Name of award, Category (if needed), Sponsor firm name, Year (if consecutive years cite as first year- most recent).</a:t>
            </a:r>
          </a:p>
          <a:p>
            <a:pPr lvl="0" defTabSz="539896" eaLnBrk="0" fontAlgn="base" hangingPunct="0">
              <a:lnSpc>
                <a:spcPts val="768"/>
              </a:lnSpc>
              <a:spcBef>
                <a:spcPct val="0"/>
              </a:spcBef>
              <a:spcAft>
                <a:spcPct val="0"/>
              </a:spcAft>
              <a:tabLst>
                <a:tab pos="75923" algn="l"/>
              </a:tabLst>
            </a:pPr>
            <a:endParaRPr lang="en-US" altLang="en-US" sz="590" dirty="0">
              <a:solidFill>
                <a:schemeClr val="dk1"/>
              </a:solidFill>
              <a:latin typeface="Calibri" panose="020F0502020204030204" pitchFamily="34" charset="0"/>
            </a:endParaRPr>
          </a:p>
          <a:p>
            <a:pPr lvl="0" defTabSz="539896" eaLnBrk="0" fontAlgn="base" hangingPunct="0">
              <a:lnSpc>
                <a:spcPts val="768"/>
              </a:lnSpc>
              <a:spcBef>
                <a:spcPct val="0"/>
              </a:spcBef>
              <a:spcAft>
                <a:spcPct val="0"/>
              </a:spcAft>
              <a:tabLst>
                <a:tab pos="75923" algn="l"/>
              </a:tabLst>
            </a:pPr>
            <a:r>
              <a:rPr lang="en-US" altLang="en-US" sz="590" b="1" i="1" dirty="0">
                <a:solidFill>
                  <a:schemeClr val="dk1"/>
                </a:solidFill>
                <a:latin typeface="Calibri" panose="020F0502020204030204" pitchFamily="34" charset="0"/>
              </a:rPr>
              <a:t>Example</a:t>
            </a:r>
          </a:p>
          <a:p>
            <a:pPr lvl="0" defTabSz="539896" eaLnBrk="0" fontAlgn="base" hangingPunct="0">
              <a:lnSpc>
                <a:spcPts val="768"/>
              </a:lnSpc>
              <a:spcBef>
                <a:spcPct val="0"/>
              </a:spcBef>
              <a:spcAft>
                <a:spcPct val="0"/>
              </a:spcAft>
              <a:tabLst>
                <a:tab pos="75923" algn="l"/>
              </a:tabLst>
            </a:pPr>
            <a:r>
              <a:rPr lang="en-US" altLang="en-US" sz="590" b="1" dirty="0">
                <a:solidFill>
                  <a:schemeClr val="dk1"/>
                </a:solidFill>
                <a:latin typeface="Calibri" panose="020F0502020204030204" pitchFamily="34" charset="0"/>
              </a:rPr>
              <a:t>Awards &amp; Recognition</a:t>
            </a:r>
          </a:p>
          <a:p>
            <a:pPr marL="101231" lvl="0" indent="-101231" defTabSz="539896" eaLnBrk="0" fontAlgn="base" hangingPunct="0">
              <a:lnSpc>
                <a:spcPts val="768"/>
              </a:lnSpc>
              <a:spcBef>
                <a:spcPct val="0"/>
              </a:spcBef>
              <a:spcAft>
                <a:spcPct val="0"/>
              </a:spcAft>
              <a:buFont typeface="Arial" panose="020B0604020202020204" pitchFamily="34" charset="0"/>
              <a:buChar char="•"/>
              <a:tabLst>
                <a:tab pos="75923" algn="l"/>
              </a:tabLst>
            </a:pPr>
            <a:r>
              <a:rPr lang="en-US" altLang="en-US" sz="590" b="1" dirty="0">
                <a:solidFill>
                  <a:schemeClr val="dk1"/>
                </a:solidFill>
                <a:latin typeface="Calibri" panose="020F0502020204030204" pitchFamily="34" charset="0"/>
              </a:rPr>
              <a:t>Who’s Who Legal: Competition Economist Expert of the Year</a:t>
            </a:r>
            <a:r>
              <a:rPr lang="en-US" altLang="en-US" sz="590" dirty="0">
                <a:solidFill>
                  <a:schemeClr val="dk1"/>
                </a:solidFill>
                <a:latin typeface="Calibri" panose="020F0502020204030204" pitchFamily="34" charset="0"/>
              </a:rPr>
              <a:t>, </a:t>
            </a:r>
            <a:r>
              <a:rPr lang="en-US" altLang="en-US" sz="590" i="1" dirty="0">
                <a:solidFill>
                  <a:schemeClr val="dk1"/>
                </a:solidFill>
                <a:latin typeface="Calibri" panose="020F0502020204030204" pitchFamily="34" charset="0"/>
              </a:rPr>
              <a:t>Law Business Research </a:t>
            </a:r>
            <a:r>
              <a:rPr lang="en-US" altLang="en-US" sz="590" dirty="0">
                <a:solidFill>
                  <a:schemeClr val="dk1"/>
                </a:solidFill>
                <a:latin typeface="Calibri" panose="020F0502020204030204" pitchFamily="34" charset="0"/>
              </a:rPr>
              <a:t>(2012-2018)</a:t>
            </a:r>
          </a:p>
          <a:p>
            <a:pPr marL="101231" lvl="0" indent="-101231" defTabSz="539896" eaLnBrk="0" fontAlgn="base" hangingPunct="0">
              <a:lnSpc>
                <a:spcPts val="768"/>
              </a:lnSpc>
              <a:spcBef>
                <a:spcPct val="0"/>
              </a:spcBef>
              <a:spcAft>
                <a:spcPct val="0"/>
              </a:spcAft>
              <a:buFont typeface="Arial" panose="020B0604020202020204" pitchFamily="34" charset="0"/>
              <a:buChar char="•"/>
              <a:tabLst>
                <a:tab pos="75923" algn="l"/>
              </a:tabLst>
            </a:pPr>
            <a:r>
              <a:rPr lang="en-US" altLang="en-US" sz="590" b="1" dirty="0">
                <a:solidFill>
                  <a:schemeClr val="dk1"/>
                </a:solidFill>
                <a:latin typeface="Calibri" panose="020F0502020204030204" pitchFamily="34" charset="0"/>
              </a:rPr>
              <a:t>10th Annual M&amp;A Advisor Turnaround Awards, Restructuring Deal of the Year </a:t>
            </a:r>
            <a:r>
              <a:rPr lang="en-US" altLang="en-US" sz="590" dirty="0">
                <a:solidFill>
                  <a:schemeClr val="dk1"/>
                </a:solidFill>
                <a:latin typeface="Calibri" panose="020F0502020204030204" pitchFamily="34" charset="0"/>
              </a:rPr>
              <a:t>(Over $500 million to $1 billion), </a:t>
            </a:r>
            <a:r>
              <a:rPr lang="en-US" altLang="en-US" sz="590" i="1" dirty="0">
                <a:solidFill>
                  <a:schemeClr val="dk1"/>
                </a:solidFill>
                <a:latin typeface="Calibri" panose="020F0502020204030204" pitchFamily="34" charset="0"/>
              </a:rPr>
              <a:t>The M&amp;A Advisor </a:t>
            </a:r>
            <a:r>
              <a:rPr lang="en-US" altLang="en-US" sz="590" dirty="0">
                <a:solidFill>
                  <a:schemeClr val="dk1"/>
                </a:solidFill>
                <a:latin typeface="Calibri" panose="020F0502020204030204" pitchFamily="34" charset="0"/>
              </a:rPr>
              <a:t>(2017)</a:t>
            </a:r>
          </a:p>
        </p:txBody>
      </p:sp>
      <p:sp>
        <p:nvSpPr>
          <p:cNvPr id="20" name="Text Placeholder 8">
            <a:extLst>
              <a:ext uri="{FF2B5EF4-FFF2-40B4-BE49-F238E27FC236}">
                <a16:creationId xmlns:a16="http://schemas.microsoft.com/office/drawing/2014/main" id="{72FCE662-9323-48B3-BC4F-729D6395BF2F}"/>
              </a:ext>
            </a:extLst>
          </p:cNvPr>
          <p:cNvSpPr txBox="1">
            <a:spLocks/>
          </p:cNvSpPr>
          <p:nvPr userDrawn="1"/>
        </p:nvSpPr>
        <p:spPr>
          <a:xfrm>
            <a:off x="1771505" y="947031"/>
            <a:ext cx="4553296" cy="260150"/>
          </a:xfrm>
          <a:prstGeom prst="rect">
            <a:avLst/>
          </a:prstGeom>
        </p:spPr>
        <p:txBody>
          <a:bodyPr vert="horz" lIns="0" tIns="0" rIns="0" bIns="0" rtlCol="0" anchor="ctr" anchorCtr="0">
            <a:noAutofit/>
          </a:bodyPr>
          <a:lstStyle>
            <a:lvl1pPr marL="0" indent="0" algn="r" defTabSz="128016" rtl="0" eaLnBrk="1" latinLnBrk="0" hangingPunct="1">
              <a:spcBef>
                <a:spcPts val="264"/>
              </a:spcBef>
              <a:buSzPct val="80000"/>
              <a:buFontTx/>
              <a:buNone/>
              <a:defRPr sz="1200" kern="1200">
                <a:solidFill>
                  <a:srgbClr val="003763"/>
                </a:solidFill>
                <a:latin typeface="Calibri" panose="020F0502020204030204" pitchFamily="34" charset="0"/>
                <a:ea typeface="+mn-ea"/>
                <a:cs typeface="+mn-cs"/>
              </a:defRPr>
            </a:lvl1pPr>
            <a:lvl2pPr marL="371475" indent="-242888" algn="l" defTabSz="128016" rtl="0" eaLnBrk="1" latinLnBrk="0" hangingPunct="1">
              <a:spcBef>
                <a:spcPts val="264"/>
              </a:spcBef>
              <a:buSzPct val="80000"/>
              <a:buFont typeface="Franklin Gothic Book" pitchFamily="34" charset="0"/>
              <a:buChar char="■"/>
              <a:defRPr sz="1400" kern="1200">
                <a:solidFill>
                  <a:schemeClr val="tx1"/>
                </a:solidFill>
                <a:latin typeface="Calibri" panose="020F0502020204030204" pitchFamily="34" charset="0"/>
                <a:ea typeface="+mn-ea"/>
                <a:cs typeface="+mn-cs"/>
              </a:defRPr>
            </a:lvl2pPr>
            <a:lvl3pPr marL="501650" indent="-246063" algn="l" defTabSz="128016" rtl="0" eaLnBrk="1" latinLnBrk="0" hangingPunct="1">
              <a:spcBef>
                <a:spcPts val="264"/>
              </a:spcBef>
              <a:buFont typeface="Franklin Gothic Book" pitchFamily="34" charset="0"/>
              <a:buChar char="–"/>
              <a:defRPr sz="1400" kern="1200">
                <a:solidFill>
                  <a:schemeClr val="tx1"/>
                </a:solidFill>
                <a:latin typeface="Calibri" panose="020F0502020204030204" pitchFamily="34" charset="0"/>
                <a:ea typeface="+mn-ea"/>
                <a:cs typeface="+mn-cs"/>
              </a:defRPr>
            </a:lvl3pPr>
            <a:lvl4pPr marL="631825" indent="-247650" algn="l" defTabSz="128016" rtl="0" eaLnBrk="1" latinLnBrk="0" hangingPunct="1">
              <a:spcBef>
                <a:spcPts val="264"/>
              </a:spcBef>
              <a:buFont typeface="Franklin Gothic Book" pitchFamily="34" charset="0"/>
              <a:buChar char="–"/>
              <a:defRPr sz="1400" kern="1200">
                <a:solidFill>
                  <a:schemeClr val="tx1"/>
                </a:solidFill>
                <a:latin typeface="Calibri" panose="020F0502020204030204" pitchFamily="34" charset="0"/>
                <a:ea typeface="+mn-ea"/>
                <a:cs typeface="+mn-cs"/>
              </a:defRPr>
            </a:lvl4pPr>
            <a:lvl5pPr marL="760413" indent="-247650" algn="l" defTabSz="128016" rtl="0" eaLnBrk="1" latinLnBrk="0" hangingPunct="1">
              <a:spcBef>
                <a:spcPts val="264"/>
              </a:spcBef>
              <a:buFont typeface="Franklin Gothic Book" pitchFamily="34" charset="0"/>
              <a:buChar char="–"/>
              <a:defRPr sz="1400" kern="1200" baseline="0">
                <a:solidFill>
                  <a:schemeClr val="tx1"/>
                </a:solidFill>
                <a:latin typeface="Calibri" panose="020F0502020204030204" pitchFamily="34" charset="0"/>
                <a:ea typeface="+mn-ea"/>
                <a:cs typeface="+mn-cs"/>
              </a:defRPr>
            </a:lvl5pPr>
            <a:lvl6pPr marL="890588" indent="-250825" algn="l" defTabSz="128016" rtl="0" eaLnBrk="1" latinLnBrk="0" hangingPunct="1">
              <a:spcBef>
                <a:spcPts val="264"/>
              </a:spcBef>
              <a:buFont typeface="Franklin Gothic Book" pitchFamily="34" charset="0"/>
              <a:buChar char="•"/>
              <a:defRPr sz="1400" kern="1200">
                <a:solidFill>
                  <a:schemeClr val="tx1"/>
                </a:solidFill>
                <a:latin typeface="Calibri" panose="020F0502020204030204" pitchFamily="34" charset="0"/>
                <a:ea typeface="+mn-ea"/>
                <a:cs typeface="+mn-cs"/>
              </a:defRPr>
            </a:lvl6pPr>
            <a:lvl7pPr marL="1011238" indent="-242888" algn="l" defTabSz="128016" rtl="0" eaLnBrk="1" latinLnBrk="0" hangingPunct="1">
              <a:spcBef>
                <a:spcPts val="264"/>
              </a:spcBef>
              <a:buFont typeface="Franklin Gothic Book" pitchFamily="34" charset="0"/>
              <a:buChar char="•"/>
              <a:defRPr sz="1400" kern="1200" baseline="0">
                <a:solidFill>
                  <a:schemeClr val="tx1"/>
                </a:solidFill>
                <a:latin typeface="Calibri" panose="020F0502020204030204" pitchFamily="34" charset="0"/>
                <a:ea typeface="+mn-ea"/>
                <a:cs typeface="+mn-cs"/>
              </a:defRPr>
            </a:lvl7pPr>
            <a:lvl8pPr marL="1141413" indent="-244475" algn="l" defTabSz="128016" rtl="0" eaLnBrk="1" latinLnBrk="0" hangingPunct="1">
              <a:spcBef>
                <a:spcPts val="264"/>
              </a:spcBef>
              <a:buFont typeface="Franklin Gothic Book" pitchFamily="34" charset="0"/>
              <a:buChar char="•"/>
              <a:defRPr sz="1400" kern="1200" baseline="0">
                <a:solidFill>
                  <a:schemeClr val="tx1"/>
                </a:solidFill>
                <a:latin typeface="Calibri" panose="020F0502020204030204" pitchFamily="34" charset="0"/>
                <a:ea typeface="+mn-ea"/>
                <a:cs typeface="+mn-cs"/>
              </a:defRPr>
            </a:lvl8pPr>
            <a:lvl9pPr marL="1262063" indent="-238125" algn="l" defTabSz="128016" rtl="0" eaLnBrk="1" latinLnBrk="0" hangingPunct="1">
              <a:spcBef>
                <a:spcPts val="264"/>
              </a:spcBef>
              <a:buFont typeface="Franklin Gothic Book" pitchFamily="34" charset="0"/>
              <a:buChar char="•"/>
              <a:defRPr sz="1400" kern="1200" baseline="0">
                <a:solidFill>
                  <a:schemeClr val="tx1"/>
                </a:solidFill>
                <a:latin typeface="Calibri" panose="020F0502020204030204" pitchFamily="34" charset="0"/>
                <a:ea typeface="+mn-ea"/>
                <a:cs typeface="+mn-cs"/>
              </a:defRPr>
            </a:lvl9pPr>
          </a:lstStyle>
          <a:p>
            <a:pPr algn="l"/>
            <a:r>
              <a:rPr lang="en-US" sz="709" dirty="0"/>
              <a:t>Senior Managing Director</a:t>
            </a:r>
          </a:p>
        </p:txBody>
      </p:sp>
      <p:sp>
        <p:nvSpPr>
          <p:cNvPr id="21" name="TextBox 20">
            <a:extLst>
              <a:ext uri="{FF2B5EF4-FFF2-40B4-BE49-F238E27FC236}">
                <a16:creationId xmlns:a16="http://schemas.microsoft.com/office/drawing/2014/main" id="{02788E30-FB84-4B07-81CF-28CD0559E855}"/>
              </a:ext>
            </a:extLst>
          </p:cNvPr>
          <p:cNvSpPr txBox="1"/>
          <p:nvPr userDrawn="1"/>
        </p:nvSpPr>
        <p:spPr>
          <a:xfrm>
            <a:off x="-1722240" y="3076038"/>
            <a:ext cx="1490389" cy="1922439"/>
          </a:xfrm>
          <a:prstGeom prst="rect">
            <a:avLst/>
          </a:prstGeom>
          <a:solidFill>
            <a:schemeClr val="bg1"/>
          </a:solidFill>
          <a:ln w="25400">
            <a:solidFill>
              <a:schemeClr val="accent6"/>
            </a:solidFill>
          </a:ln>
        </p:spPr>
        <p:txBody>
          <a:bodyPr vert="horz" lIns="53991" tIns="53991" rIns="53991" bIns="53991" rtlCol="0" anchor="t" anchorCtr="0">
            <a:noAutofit/>
          </a:bodyPr>
          <a:lstStyle/>
          <a:p>
            <a:r>
              <a:rPr lang="en-US" sz="590" b="1" dirty="0">
                <a:solidFill>
                  <a:srgbClr val="FF0000"/>
                </a:solidFill>
                <a:latin typeface="Calibri" panose="020F0502020204030204" pitchFamily="34" charset="0"/>
              </a:rPr>
              <a:t>Additional phone numbers optional. </a:t>
            </a:r>
            <a:r>
              <a:rPr lang="en-US" sz="590" b="1" dirty="0">
                <a:latin typeface="Calibri" panose="020F0502020204030204" pitchFamily="34" charset="0"/>
              </a:rPr>
              <a:t>Information listed as suggested. Items not applicable are to be deleted and formatting adjusted to the top of the content box.</a:t>
            </a:r>
          </a:p>
        </p:txBody>
      </p:sp>
      <p:sp>
        <p:nvSpPr>
          <p:cNvPr id="22" name="TextBox 21">
            <a:extLst>
              <a:ext uri="{FF2B5EF4-FFF2-40B4-BE49-F238E27FC236}">
                <a16:creationId xmlns:a16="http://schemas.microsoft.com/office/drawing/2014/main" id="{8C42F5CC-2DE7-400E-98E5-EA9F87E49C19}"/>
              </a:ext>
            </a:extLst>
          </p:cNvPr>
          <p:cNvSpPr txBox="1"/>
          <p:nvPr userDrawn="1"/>
        </p:nvSpPr>
        <p:spPr>
          <a:xfrm>
            <a:off x="-1722240" y="1346417"/>
            <a:ext cx="1490389" cy="1117240"/>
          </a:xfrm>
          <a:prstGeom prst="rect">
            <a:avLst/>
          </a:prstGeom>
          <a:solidFill>
            <a:schemeClr val="bg1"/>
          </a:solidFill>
          <a:ln w="25400">
            <a:solidFill>
              <a:schemeClr val="accent6"/>
            </a:solidFill>
          </a:ln>
        </p:spPr>
        <p:txBody>
          <a:bodyPr vert="horz" lIns="53991" tIns="53991" rIns="53991" bIns="53991" rtlCol="0" anchor="t" anchorCtr="0">
            <a:noAutofit/>
          </a:bodyPr>
          <a:lstStyle/>
          <a:p>
            <a:r>
              <a:rPr lang="en-US" sz="590" b="1" dirty="0">
                <a:solidFill>
                  <a:srgbClr val="FF0000"/>
                </a:solidFill>
                <a:latin typeface="Calibri" panose="020F0502020204030204" pitchFamily="34" charset="0"/>
              </a:rPr>
              <a:t>Professional Portrait is optional. </a:t>
            </a:r>
            <a:r>
              <a:rPr lang="en-US" sz="590" b="1" dirty="0">
                <a:solidFill>
                  <a:schemeClr val="dk1"/>
                </a:solidFill>
                <a:latin typeface="Calibri" panose="020F0502020204030204" pitchFamily="34" charset="0"/>
              </a:rPr>
              <a:t>If not including the Professional Portrait select the Bio slide layout w/o image </a:t>
            </a:r>
          </a:p>
        </p:txBody>
      </p:sp>
      <p:pic>
        <p:nvPicPr>
          <p:cNvPr id="5" name="Picture 4">
            <a:extLst>
              <a:ext uri="{FF2B5EF4-FFF2-40B4-BE49-F238E27FC236}">
                <a16:creationId xmlns:a16="http://schemas.microsoft.com/office/drawing/2014/main" id="{58C040AF-040F-4B39-B6FD-CE2DF1778E42}"/>
              </a:ext>
            </a:extLst>
          </p:cNvPr>
          <p:cNvPicPr>
            <a:picLocks noChangeAspect="1"/>
          </p:cNvPicPr>
          <p:nvPr userDrawn="1"/>
        </p:nvPicPr>
        <p:blipFill>
          <a:blip r:embed="rId9"/>
          <a:stretch>
            <a:fillRect/>
          </a:stretch>
        </p:blipFill>
        <p:spPr>
          <a:xfrm>
            <a:off x="52865" y="2797136"/>
            <a:ext cx="1506747" cy="3643315"/>
          </a:xfrm>
          <a:prstGeom prst="rect">
            <a:avLst/>
          </a:prstGeom>
        </p:spPr>
      </p:pic>
    </p:spTree>
    <p:custDataLst>
      <p:custData r:id="rId1"/>
    </p:custDataLst>
    <p:extLst>
      <p:ext uri="{BB962C8B-B14F-4D97-AF65-F5344CB8AC3E}">
        <p14:creationId xmlns:p14="http://schemas.microsoft.com/office/powerpoint/2010/main" val="401320757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Revised Bio w/ Phot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53D1133-4018-43D2-958D-5C5DD85563F3}"/>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D1A94EA1-A9DD-490C-949E-D91FFB14E373}"/>
              </a:ext>
            </a:extLst>
          </p:cNvPr>
          <p:cNvSpPr>
            <a:spLocks noGrp="1"/>
          </p:cNvSpPr>
          <p:nvPr>
            <p:ph type="sldNum" sz="quarter" idx="11"/>
          </p:nvPr>
        </p:nvSpPr>
        <p:spPr/>
        <p:txBody>
          <a:bodyPr/>
          <a:lstStyle/>
          <a:p>
            <a:fld id="{0AF8A4B7-68D6-47C7-8DF0-E856C990106D}" type="slidenum">
              <a:rPr lang="en-US" smtClean="0"/>
              <a:pPr/>
              <a:t>‹#›</a:t>
            </a:fld>
            <a:endParaRPr lang="en-US" dirty="0"/>
          </a:p>
        </p:txBody>
      </p:sp>
      <p:sp>
        <p:nvSpPr>
          <p:cNvPr id="7" name="Slide Number Placeholder 9">
            <a:extLst>
              <a:ext uri="{FF2B5EF4-FFF2-40B4-BE49-F238E27FC236}">
                <a16:creationId xmlns:a16="http://schemas.microsoft.com/office/drawing/2014/main" id="{11E81512-77A0-44AF-8226-F98264FA550B}"/>
              </a:ext>
            </a:extLst>
          </p:cNvPr>
          <p:cNvSpPr txBox="1">
            <a:spLocks/>
          </p:cNvSpPr>
          <p:nvPr userDrawn="1"/>
        </p:nvSpPr>
        <p:spPr>
          <a:xfrm>
            <a:off x="10141779" y="7101165"/>
            <a:ext cx="418014" cy="244654"/>
          </a:xfrm>
          <a:prstGeom prst="rect">
            <a:avLst/>
          </a:prstGeom>
        </p:spPr>
        <p:txBody>
          <a:bodyPr vert="horz" lIns="0" tIns="0" rIns="0" bIns="16197" rtlCol="0" anchor="ctr"/>
          <a:lstStyle>
            <a:defPPr>
              <a:defRPr lang="en-US"/>
            </a:defPPr>
            <a:lvl1pPr marL="0" indent="0" algn="r" defTabSz="128016" rtl="0" eaLnBrk="1" latinLnBrk="0" hangingPunct="1">
              <a:spcBef>
                <a:spcPts val="264"/>
              </a:spcBef>
              <a:buNone/>
              <a:defRPr sz="800" b="1" kern="1200">
                <a:solidFill>
                  <a:schemeClr val="tx1"/>
                </a:solidFill>
                <a:latin typeface="Calibri" panose="020F0502020204030204" pitchFamily="34" charset="0"/>
                <a:ea typeface="+mn-ea"/>
                <a:cs typeface="+mn-cs"/>
              </a:defRPr>
            </a:lvl1pPr>
            <a:lvl2pPr marL="128016" algn="l" defTabSz="128016" rtl="0" eaLnBrk="1" latinLnBrk="0" hangingPunct="1">
              <a:spcBef>
                <a:spcPts val="264"/>
              </a:spcBef>
              <a:defRPr sz="1100" kern="1200">
                <a:solidFill>
                  <a:schemeClr val="tx1"/>
                </a:solidFill>
                <a:latin typeface="+mn-lt"/>
                <a:ea typeface="+mn-ea"/>
                <a:cs typeface="+mn-cs"/>
              </a:defRPr>
            </a:lvl2pPr>
            <a:lvl3pPr marL="256032" algn="l" defTabSz="128016" rtl="0" eaLnBrk="1" latinLnBrk="0" hangingPunct="1">
              <a:spcBef>
                <a:spcPts val="264"/>
              </a:spcBef>
              <a:defRPr sz="1100" kern="1200">
                <a:solidFill>
                  <a:schemeClr val="tx1"/>
                </a:solidFill>
                <a:latin typeface="+mn-lt"/>
                <a:ea typeface="+mn-ea"/>
                <a:cs typeface="+mn-cs"/>
              </a:defRPr>
            </a:lvl3pPr>
            <a:lvl4pPr marL="384048" algn="l" defTabSz="128016" rtl="0" eaLnBrk="1" latinLnBrk="0" hangingPunct="1">
              <a:spcBef>
                <a:spcPts val="264"/>
              </a:spcBef>
              <a:defRPr sz="1100" kern="1200">
                <a:solidFill>
                  <a:schemeClr val="tx1"/>
                </a:solidFill>
                <a:latin typeface="+mn-lt"/>
                <a:ea typeface="+mn-ea"/>
                <a:cs typeface="+mn-cs"/>
              </a:defRPr>
            </a:lvl4pPr>
            <a:lvl5pPr marL="512064" algn="l" defTabSz="128016" rtl="0" eaLnBrk="1" latinLnBrk="0" hangingPunct="1">
              <a:spcBef>
                <a:spcPts val="264"/>
              </a:spcBef>
              <a:defRPr sz="1100" kern="1200" baseline="0">
                <a:solidFill>
                  <a:schemeClr val="tx1"/>
                </a:solidFill>
                <a:latin typeface="+mn-lt"/>
                <a:ea typeface="+mn-ea"/>
                <a:cs typeface="+mn-cs"/>
              </a:defRPr>
            </a:lvl5pPr>
            <a:lvl6pPr marL="640080" algn="l" defTabSz="128016" rtl="0" eaLnBrk="1" latinLnBrk="0" hangingPunct="1">
              <a:spcBef>
                <a:spcPts val="264"/>
              </a:spcBef>
              <a:defRPr sz="1100" kern="1200">
                <a:solidFill>
                  <a:schemeClr val="tx1"/>
                </a:solidFill>
                <a:latin typeface="+mn-lt"/>
                <a:ea typeface="+mn-ea"/>
                <a:cs typeface="+mn-cs"/>
              </a:defRPr>
            </a:lvl6pPr>
            <a:lvl7pPr marL="768096" algn="l" defTabSz="128016" rtl="0" eaLnBrk="1" latinLnBrk="0" hangingPunct="1">
              <a:spcBef>
                <a:spcPts val="264"/>
              </a:spcBef>
              <a:defRPr sz="1100" kern="1200" baseline="0">
                <a:solidFill>
                  <a:schemeClr val="tx1"/>
                </a:solidFill>
                <a:latin typeface="+mn-lt"/>
                <a:ea typeface="+mn-ea"/>
                <a:cs typeface="+mn-cs"/>
              </a:defRPr>
            </a:lvl7pPr>
            <a:lvl8pPr marL="896112" algn="l" defTabSz="128016" rtl="0" eaLnBrk="1" latinLnBrk="0" hangingPunct="1">
              <a:spcBef>
                <a:spcPts val="264"/>
              </a:spcBef>
              <a:defRPr sz="1100" kern="1200" baseline="0">
                <a:solidFill>
                  <a:schemeClr val="tx1"/>
                </a:solidFill>
                <a:latin typeface="+mn-lt"/>
                <a:ea typeface="+mn-ea"/>
                <a:cs typeface="+mn-cs"/>
              </a:defRPr>
            </a:lvl8pPr>
            <a:lvl9pPr marL="1024128" algn="l" defTabSz="128016" rtl="0" eaLnBrk="1" latinLnBrk="0" hangingPunct="1">
              <a:spcBef>
                <a:spcPts val="264"/>
              </a:spcBef>
              <a:defRPr sz="1100" kern="1200" baseline="0">
                <a:solidFill>
                  <a:schemeClr val="tx1"/>
                </a:solidFill>
                <a:latin typeface="+mn-lt"/>
                <a:ea typeface="+mn-ea"/>
                <a:cs typeface="+mn-cs"/>
              </a:defRPr>
            </a:lvl9pPr>
          </a:lstStyle>
          <a:p>
            <a:pPr>
              <a:defRPr/>
            </a:pPr>
            <a:fld id="{0AF8A4B7-68D6-47C7-8DF0-E856C990106D}" type="slidenum">
              <a:rPr lang="en-US" sz="472" smtClean="0">
                <a:solidFill>
                  <a:srgbClr val="000000"/>
                </a:solidFill>
              </a:rPr>
              <a:pPr>
                <a:defRPr/>
              </a:pPr>
              <a:t>‹#›</a:t>
            </a:fld>
            <a:endParaRPr lang="en-US" sz="472" dirty="0">
              <a:solidFill>
                <a:srgbClr val="000000"/>
              </a:solidFill>
            </a:endParaRPr>
          </a:p>
        </p:txBody>
      </p:sp>
      <p:sp>
        <p:nvSpPr>
          <p:cNvPr id="8" name="Text Placeholder 5">
            <a:extLst>
              <a:ext uri="{FF2B5EF4-FFF2-40B4-BE49-F238E27FC236}">
                <a16:creationId xmlns:a16="http://schemas.microsoft.com/office/drawing/2014/main" id="{F408D762-2BDF-4E2F-8537-CC3D3A609C45}"/>
              </a:ext>
            </a:extLst>
          </p:cNvPr>
          <p:cNvSpPr>
            <a:spLocks noGrp="1"/>
          </p:cNvSpPr>
          <p:nvPr>
            <p:ph type="body" sz="quarter" idx="22" hasCustomPrompt="1"/>
          </p:nvPr>
        </p:nvSpPr>
        <p:spPr>
          <a:xfrm>
            <a:off x="7196533" y="765500"/>
            <a:ext cx="3363258" cy="432031"/>
          </a:xfrm>
        </p:spPr>
        <p:txBody>
          <a:bodyPr/>
          <a:lstStyle>
            <a:lvl1pPr marL="0" indent="0" algn="r">
              <a:buNone/>
              <a:defRPr sz="709">
                <a:solidFill>
                  <a:srgbClr val="003763"/>
                </a:solidFill>
              </a:defRPr>
            </a:lvl1pPr>
          </a:lstStyle>
          <a:p>
            <a:r>
              <a:rPr lang="en-US" dirty="0"/>
              <a:t>(o) </a:t>
            </a:r>
            <a:r>
              <a:rPr lang="en-US" dirty="0" err="1"/>
              <a:t>xxx.xxx.xxxx</a:t>
            </a:r>
            <a:br>
              <a:rPr lang="en-US" dirty="0"/>
            </a:br>
            <a:r>
              <a:rPr lang="en-US" dirty="0"/>
              <a:t>firstname.lastname@fticonsulting.com</a:t>
            </a:r>
          </a:p>
        </p:txBody>
      </p:sp>
      <p:sp>
        <p:nvSpPr>
          <p:cNvPr id="15" name="Text Placeholder 15">
            <a:extLst>
              <a:ext uri="{FF2B5EF4-FFF2-40B4-BE49-F238E27FC236}">
                <a16:creationId xmlns:a16="http://schemas.microsoft.com/office/drawing/2014/main" id="{1CA5ECC6-C3DB-401B-8074-BBCB00749321}"/>
              </a:ext>
            </a:extLst>
          </p:cNvPr>
          <p:cNvSpPr>
            <a:spLocks noGrp="1"/>
          </p:cNvSpPr>
          <p:nvPr>
            <p:ph type="body" sz="quarter" idx="23" hasCustomPrompt="1"/>
          </p:nvPr>
        </p:nvSpPr>
        <p:spPr>
          <a:xfrm>
            <a:off x="1750368" y="287771"/>
            <a:ext cx="8809424" cy="467306"/>
          </a:xfrm>
        </p:spPr>
        <p:txBody>
          <a:bodyPr anchor="b"/>
          <a:lstStyle>
            <a:lvl1pPr marL="0" indent="0">
              <a:buNone/>
              <a:defRPr sz="1417">
                <a:solidFill>
                  <a:srgbClr val="003763"/>
                </a:solidFill>
              </a:defRPr>
            </a:lvl1pPr>
          </a:lstStyle>
          <a:p>
            <a:pPr lvl="0"/>
            <a:r>
              <a:rPr lang="en-US" dirty="0" err="1"/>
              <a:t>Firstname</a:t>
            </a:r>
            <a:r>
              <a:rPr lang="en-US" dirty="0"/>
              <a:t> </a:t>
            </a:r>
            <a:r>
              <a:rPr lang="en-US" dirty="0" err="1"/>
              <a:t>Lastname</a:t>
            </a:r>
            <a:endParaRPr lang="en-US" dirty="0"/>
          </a:p>
        </p:txBody>
      </p:sp>
      <p:sp>
        <p:nvSpPr>
          <p:cNvPr id="16" name="Text Placeholder 17">
            <a:extLst>
              <a:ext uri="{FF2B5EF4-FFF2-40B4-BE49-F238E27FC236}">
                <a16:creationId xmlns:a16="http://schemas.microsoft.com/office/drawing/2014/main" id="{E3CF5C86-988E-4B63-8D8B-802088C45E7C}"/>
              </a:ext>
            </a:extLst>
          </p:cNvPr>
          <p:cNvSpPr>
            <a:spLocks noGrp="1"/>
          </p:cNvSpPr>
          <p:nvPr>
            <p:ph type="body" sz="quarter" idx="24" hasCustomPrompt="1"/>
          </p:nvPr>
        </p:nvSpPr>
        <p:spPr>
          <a:xfrm>
            <a:off x="1750367" y="755077"/>
            <a:ext cx="4786424" cy="421576"/>
          </a:xfrm>
        </p:spPr>
        <p:txBody>
          <a:bodyPr anchor="b"/>
          <a:lstStyle>
            <a:lvl1pPr marL="0" indent="0">
              <a:buNone/>
              <a:defRPr sz="709">
                <a:solidFill>
                  <a:srgbClr val="003763"/>
                </a:solidFill>
              </a:defRPr>
            </a:lvl1pPr>
          </a:lstStyle>
          <a:p>
            <a:pPr lvl="0"/>
            <a:r>
              <a:rPr lang="en-US" dirty="0"/>
              <a:t>Corporate Title</a:t>
            </a:r>
          </a:p>
        </p:txBody>
      </p:sp>
      <p:sp>
        <p:nvSpPr>
          <p:cNvPr id="21" name="Picture Placeholder 6">
            <a:extLst>
              <a:ext uri="{FF2B5EF4-FFF2-40B4-BE49-F238E27FC236}">
                <a16:creationId xmlns:a16="http://schemas.microsoft.com/office/drawing/2014/main" id="{A8363BCC-4080-4BDB-BF44-75A914EF9F44}"/>
              </a:ext>
            </a:extLst>
          </p:cNvPr>
          <p:cNvSpPr>
            <a:spLocks noGrp="1"/>
          </p:cNvSpPr>
          <p:nvPr>
            <p:ph type="pic" sz="quarter" idx="29" hasCustomPrompt="1"/>
          </p:nvPr>
        </p:nvSpPr>
        <p:spPr>
          <a:xfrm>
            <a:off x="127537" y="1382452"/>
            <a:ext cx="1401032" cy="1292560"/>
          </a:xfrm>
          <a:solidFill>
            <a:schemeClr val="bg2">
              <a:lumMod val="95000"/>
            </a:schemeClr>
          </a:solidFill>
        </p:spPr>
        <p:txBody>
          <a:bodyPr anchor="ctr"/>
          <a:lstStyle>
            <a:lvl1pPr marL="0" indent="0" algn="ctr">
              <a:buNone/>
              <a:defRPr/>
            </a:lvl1pPr>
          </a:lstStyle>
          <a:p>
            <a:r>
              <a:rPr lang="en-US" dirty="0"/>
              <a:t>Insert Professional Portrait (Headshot)</a:t>
            </a:r>
          </a:p>
        </p:txBody>
      </p:sp>
      <p:sp>
        <p:nvSpPr>
          <p:cNvPr id="23" name="Text Placeholder 4">
            <a:extLst>
              <a:ext uri="{FF2B5EF4-FFF2-40B4-BE49-F238E27FC236}">
                <a16:creationId xmlns:a16="http://schemas.microsoft.com/office/drawing/2014/main" id="{0565A0D1-E1BD-4553-B34C-7648B7FED45B}"/>
              </a:ext>
            </a:extLst>
          </p:cNvPr>
          <p:cNvSpPr>
            <a:spLocks noGrp="1"/>
          </p:cNvSpPr>
          <p:nvPr>
            <p:ph type="body" sz="quarter" idx="33" hasCustomPrompt="1"/>
          </p:nvPr>
        </p:nvSpPr>
        <p:spPr>
          <a:xfrm>
            <a:off x="1750368" y="1382453"/>
            <a:ext cx="8809424" cy="5361714"/>
          </a:xfrm>
        </p:spPr>
        <p:txBody>
          <a:bodyPr numCol="2" spcCol="274320"/>
          <a:lstStyle>
            <a:lvl1pPr marL="0" indent="0">
              <a:buNone/>
              <a:defRPr sz="590"/>
            </a:lvl1pPr>
          </a:lstStyle>
          <a:p>
            <a:pPr lvl="0"/>
            <a:r>
              <a:rPr lang="en-US" dirty="0"/>
              <a:t>Bio Content</a:t>
            </a:r>
          </a:p>
        </p:txBody>
      </p:sp>
      <p:sp>
        <p:nvSpPr>
          <p:cNvPr id="22" name="Text Placeholder 16">
            <a:extLst>
              <a:ext uri="{FF2B5EF4-FFF2-40B4-BE49-F238E27FC236}">
                <a16:creationId xmlns:a16="http://schemas.microsoft.com/office/drawing/2014/main" id="{B1CE47AF-1D89-4F46-8671-ADC1A64E984F}"/>
              </a:ext>
            </a:extLst>
          </p:cNvPr>
          <p:cNvSpPr>
            <a:spLocks noGrp="1"/>
          </p:cNvSpPr>
          <p:nvPr>
            <p:ph type="body" sz="quarter" idx="35" hasCustomPrompt="1"/>
          </p:nvPr>
        </p:nvSpPr>
        <p:spPr>
          <a:xfrm>
            <a:off x="10939114" y="1377780"/>
            <a:ext cx="1948981" cy="1691935"/>
          </a:xfrm>
          <a:blipFill>
            <a:blip r:embed="rId3"/>
            <a:stretch>
              <a:fillRect/>
            </a:stretch>
          </a:blipFill>
          <a:ln/>
        </p:spPr>
        <p:style>
          <a:lnRef idx="2">
            <a:schemeClr val="accent6"/>
          </a:lnRef>
          <a:fillRef idx="1">
            <a:schemeClr val="lt1"/>
          </a:fillRef>
          <a:effectRef idx="0">
            <a:schemeClr val="accent6"/>
          </a:effectRef>
          <a:fontRef idx="minor">
            <a:schemeClr val="dk1"/>
          </a:fontRef>
        </p:style>
        <p:txBody>
          <a:bodyPr/>
          <a:lstStyle>
            <a:lvl1pPr marL="0" marR="0" indent="0" algn="l" defTabSz="75585" rtl="0" eaLnBrk="1" fontAlgn="auto" latinLnBrk="0" hangingPunct="1">
              <a:lnSpc>
                <a:spcPct val="100000"/>
              </a:lnSpc>
              <a:spcBef>
                <a:spcPts val="156"/>
              </a:spcBef>
              <a:spcAft>
                <a:spcPts val="0"/>
              </a:spcAft>
              <a:buClr>
                <a:srgbClr val="003763"/>
              </a:buClr>
              <a:buSzPct val="120000"/>
              <a:buFont typeface="Arial" panose="020B0604020202020204" pitchFamily="34" charset="0"/>
              <a:buNone/>
              <a:tabLst/>
              <a:defRPr sz="2362" b="1" baseline="0">
                <a:ln>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defRPr>
            </a:lvl1pPr>
          </a:lstStyle>
          <a:p>
            <a:r>
              <a:rPr lang="en-US" sz="709" dirty="0">
                <a:solidFill>
                  <a:schemeClr val="dk1"/>
                </a:solidFill>
                <a:latin typeface="Calibri"/>
              </a:rPr>
              <a:t> </a:t>
            </a:r>
          </a:p>
        </p:txBody>
      </p:sp>
      <p:sp>
        <p:nvSpPr>
          <p:cNvPr id="24" name="Text Placeholder 16">
            <a:extLst>
              <a:ext uri="{FF2B5EF4-FFF2-40B4-BE49-F238E27FC236}">
                <a16:creationId xmlns:a16="http://schemas.microsoft.com/office/drawing/2014/main" id="{00F7DC4D-6BC8-4704-85D4-0C17B7D0B995}"/>
              </a:ext>
            </a:extLst>
          </p:cNvPr>
          <p:cNvSpPr>
            <a:spLocks noGrp="1"/>
          </p:cNvSpPr>
          <p:nvPr>
            <p:ph type="body" sz="quarter" idx="36" hasCustomPrompt="1"/>
          </p:nvPr>
        </p:nvSpPr>
        <p:spPr>
          <a:xfrm>
            <a:off x="10939114" y="513368"/>
            <a:ext cx="1948981" cy="663285"/>
          </a:xfrm>
          <a:blipFill>
            <a:blip r:embed="rId4"/>
            <a:stretch>
              <a:fillRect/>
            </a:stretch>
          </a:blipFill>
          <a:ln/>
        </p:spPr>
        <p:style>
          <a:lnRef idx="2">
            <a:schemeClr val="accent6"/>
          </a:lnRef>
          <a:fillRef idx="1">
            <a:schemeClr val="lt1"/>
          </a:fillRef>
          <a:effectRef idx="0">
            <a:schemeClr val="accent6"/>
          </a:effectRef>
          <a:fontRef idx="minor">
            <a:schemeClr val="dk1"/>
          </a:fontRef>
        </p:style>
        <p:txBody>
          <a:bodyPr/>
          <a:lstStyle>
            <a:lvl1pPr marL="0" marR="0" indent="0" algn="l" defTabSz="75585" rtl="0" eaLnBrk="1" fontAlgn="auto" latinLnBrk="0" hangingPunct="1">
              <a:lnSpc>
                <a:spcPct val="100000"/>
              </a:lnSpc>
              <a:spcBef>
                <a:spcPts val="156"/>
              </a:spcBef>
              <a:spcAft>
                <a:spcPts val="0"/>
              </a:spcAft>
              <a:buClr>
                <a:srgbClr val="003763"/>
              </a:buClr>
              <a:buSzPct val="120000"/>
              <a:buFont typeface="Arial" panose="020B0604020202020204" pitchFamily="34" charset="0"/>
              <a:buNone/>
              <a:tabLst/>
              <a:defRPr sz="2362" b="1" baseline="0">
                <a:ln>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defRPr>
            </a:lvl1pPr>
          </a:lstStyle>
          <a:p>
            <a:r>
              <a:rPr lang="en-US" sz="709" dirty="0">
                <a:solidFill>
                  <a:schemeClr val="dk1"/>
                </a:solidFill>
                <a:latin typeface="Calibri"/>
              </a:rPr>
              <a:t> </a:t>
            </a:r>
          </a:p>
        </p:txBody>
      </p:sp>
      <p:sp>
        <p:nvSpPr>
          <p:cNvPr id="25" name="Text Placeholder 16">
            <a:extLst>
              <a:ext uri="{FF2B5EF4-FFF2-40B4-BE49-F238E27FC236}">
                <a16:creationId xmlns:a16="http://schemas.microsoft.com/office/drawing/2014/main" id="{99F4E3FF-C252-4C19-9B51-92DD7BF225A1}"/>
              </a:ext>
            </a:extLst>
          </p:cNvPr>
          <p:cNvSpPr>
            <a:spLocks noGrp="1"/>
          </p:cNvSpPr>
          <p:nvPr>
            <p:ph type="body" sz="quarter" idx="37" hasCustomPrompt="1"/>
          </p:nvPr>
        </p:nvSpPr>
        <p:spPr>
          <a:xfrm>
            <a:off x="-1713119" y="2778775"/>
            <a:ext cx="1490389" cy="1454323"/>
          </a:xfrm>
          <a:blipFill>
            <a:blip r:embed="rId5"/>
            <a:stretch>
              <a:fillRect/>
            </a:stretch>
          </a:blipFill>
          <a:ln/>
        </p:spPr>
        <p:style>
          <a:lnRef idx="2">
            <a:schemeClr val="accent6"/>
          </a:lnRef>
          <a:fillRef idx="1">
            <a:schemeClr val="lt1"/>
          </a:fillRef>
          <a:effectRef idx="0">
            <a:schemeClr val="accent6"/>
          </a:effectRef>
          <a:fontRef idx="minor">
            <a:schemeClr val="dk1"/>
          </a:fontRef>
        </p:style>
        <p:txBody>
          <a:bodyPr/>
          <a:lstStyle>
            <a:lvl1pPr marL="0" marR="0" indent="0" algn="l" defTabSz="75585" rtl="0" eaLnBrk="1" fontAlgn="auto" latinLnBrk="0" hangingPunct="1">
              <a:lnSpc>
                <a:spcPct val="100000"/>
              </a:lnSpc>
              <a:spcBef>
                <a:spcPts val="156"/>
              </a:spcBef>
              <a:spcAft>
                <a:spcPts val="0"/>
              </a:spcAft>
              <a:buClr>
                <a:srgbClr val="003763"/>
              </a:buClr>
              <a:buSzPct val="120000"/>
              <a:buFont typeface="Arial" panose="020B0604020202020204" pitchFamily="34" charset="0"/>
              <a:buNone/>
              <a:tabLst/>
              <a:defRPr sz="2362" b="1" baseline="0">
                <a:ln>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defRPr>
            </a:lvl1pPr>
          </a:lstStyle>
          <a:p>
            <a:r>
              <a:rPr lang="en-US" sz="709" dirty="0">
                <a:solidFill>
                  <a:schemeClr val="dk1"/>
                </a:solidFill>
                <a:latin typeface="Calibri"/>
              </a:rPr>
              <a:t> </a:t>
            </a:r>
          </a:p>
        </p:txBody>
      </p:sp>
      <p:sp>
        <p:nvSpPr>
          <p:cNvPr id="29" name="Text Placeholder 16">
            <a:extLst>
              <a:ext uri="{FF2B5EF4-FFF2-40B4-BE49-F238E27FC236}">
                <a16:creationId xmlns:a16="http://schemas.microsoft.com/office/drawing/2014/main" id="{A75BA3A1-0603-4635-9053-DBA14DAD9ECC}"/>
              </a:ext>
            </a:extLst>
          </p:cNvPr>
          <p:cNvSpPr>
            <a:spLocks noGrp="1"/>
          </p:cNvSpPr>
          <p:nvPr>
            <p:ph type="body" sz="quarter" idx="38" hasCustomPrompt="1"/>
          </p:nvPr>
        </p:nvSpPr>
        <p:spPr>
          <a:xfrm>
            <a:off x="-1713119" y="1377780"/>
            <a:ext cx="1490389" cy="1117240"/>
          </a:xfrm>
          <a:blipFill>
            <a:blip r:embed="rId6"/>
            <a:stretch>
              <a:fillRect/>
            </a:stretch>
          </a:blipFill>
          <a:ln/>
        </p:spPr>
        <p:style>
          <a:lnRef idx="2">
            <a:schemeClr val="accent6"/>
          </a:lnRef>
          <a:fillRef idx="1">
            <a:schemeClr val="lt1"/>
          </a:fillRef>
          <a:effectRef idx="0">
            <a:schemeClr val="accent6"/>
          </a:effectRef>
          <a:fontRef idx="minor">
            <a:schemeClr val="dk1"/>
          </a:fontRef>
        </p:style>
        <p:txBody>
          <a:bodyPr/>
          <a:lstStyle>
            <a:lvl1pPr marL="0" marR="0" indent="0" algn="l" defTabSz="75585" rtl="0" eaLnBrk="1" fontAlgn="auto" latinLnBrk="0" hangingPunct="1">
              <a:lnSpc>
                <a:spcPct val="100000"/>
              </a:lnSpc>
              <a:spcBef>
                <a:spcPts val="156"/>
              </a:spcBef>
              <a:spcAft>
                <a:spcPts val="0"/>
              </a:spcAft>
              <a:buClr>
                <a:srgbClr val="003763"/>
              </a:buClr>
              <a:buSzPct val="120000"/>
              <a:buFont typeface="Arial" panose="020B0604020202020204" pitchFamily="34" charset="0"/>
              <a:buNone/>
              <a:tabLst/>
              <a:defRPr sz="2362" b="1" baseline="0">
                <a:ln>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defRPr>
            </a:lvl1pPr>
          </a:lstStyle>
          <a:p>
            <a:r>
              <a:rPr lang="en-US" sz="709" dirty="0">
                <a:solidFill>
                  <a:schemeClr val="dk1"/>
                </a:solidFill>
                <a:latin typeface="Calibri"/>
              </a:rPr>
              <a:t> </a:t>
            </a:r>
          </a:p>
        </p:txBody>
      </p:sp>
      <p:sp>
        <p:nvSpPr>
          <p:cNvPr id="17" name="Text Placeholder 9">
            <a:extLst>
              <a:ext uri="{FF2B5EF4-FFF2-40B4-BE49-F238E27FC236}">
                <a16:creationId xmlns:a16="http://schemas.microsoft.com/office/drawing/2014/main" id="{16B112D9-A169-4F69-9826-1E40EA38FDEA}"/>
              </a:ext>
            </a:extLst>
          </p:cNvPr>
          <p:cNvSpPr>
            <a:spLocks noGrp="1"/>
          </p:cNvSpPr>
          <p:nvPr>
            <p:ph type="body" sz="quarter" idx="41" hasCustomPrompt="1"/>
          </p:nvPr>
        </p:nvSpPr>
        <p:spPr>
          <a:xfrm>
            <a:off x="127740" y="2778774"/>
            <a:ext cx="1401675" cy="188717"/>
          </a:xfrm>
        </p:spPr>
        <p:txBody>
          <a:bodyPr/>
          <a:lstStyle>
            <a:lvl1pPr marL="0" indent="0">
              <a:buNone/>
              <a:defRPr sz="590" b="1">
                <a:solidFill>
                  <a:srgbClr val="003763"/>
                </a:solidFill>
              </a:defRPr>
            </a:lvl1pPr>
            <a:lvl2pPr marL="102168" indent="0">
              <a:buNone/>
              <a:defRPr sz="590"/>
            </a:lvl2pPr>
            <a:lvl3pPr marL="204336" indent="0">
              <a:buNone/>
              <a:defRPr sz="590"/>
            </a:lvl3pPr>
            <a:lvl4pPr marL="301817" indent="0">
              <a:buNone/>
              <a:defRPr sz="590"/>
            </a:lvl4pPr>
            <a:lvl5pPr marL="403984" indent="0">
              <a:buNone/>
              <a:defRPr sz="590"/>
            </a:lvl5pPr>
          </a:lstStyle>
          <a:p>
            <a:pPr lvl="0"/>
            <a:r>
              <a:rPr lang="en-US" dirty="0"/>
              <a:t>PHONE</a:t>
            </a:r>
          </a:p>
        </p:txBody>
      </p:sp>
      <p:sp>
        <p:nvSpPr>
          <p:cNvPr id="18" name="Text Placeholder 11">
            <a:extLst>
              <a:ext uri="{FF2B5EF4-FFF2-40B4-BE49-F238E27FC236}">
                <a16:creationId xmlns:a16="http://schemas.microsoft.com/office/drawing/2014/main" id="{931ECD45-26BD-48A8-B78C-E2B58C9F56EA}"/>
              </a:ext>
            </a:extLst>
          </p:cNvPr>
          <p:cNvSpPr>
            <a:spLocks noGrp="1"/>
          </p:cNvSpPr>
          <p:nvPr>
            <p:ph type="body" sz="quarter" idx="42" hasCustomPrompt="1"/>
          </p:nvPr>
        </p:nvSpPr>
        <p:spPr>
          <a:xfrm>
            <a:off x="127740" y="2967491"/>
            <a:ext cx="1401675" cy="361272"/>
          </a:xfrm>
        </p:spPr>
        <p:txBody>
          <a:bodyPr/>
          <a:lstStyle>
            <a:lvl1pPr marL="0" indent="0">
              <a:buNone/>
              <a:defRPr sz="590">
                <a:solidFill>
                  <a:schemeClr val="tx1"/>
                </a:solidFill>
              </a:defRPr>
            </a:lvl1pPr>
            <a:lvl2pPr marL="102168" indent="0">
              <a:buNone/>
              <a:defRPr sz="590">
                <a:solidFill>
                  <a:schemeClr val="tx1"/>
                </a:solidFill>
              </a:defRPr>
            </a:lvl2pPr>
            <a:lvl3pPr marL="204336" indent="0">
              <a:buNone/>
              <a:defRPr sz="590">
                <a:solidFill>
                  <a:schemeClr val="tx1"/>
                </a:solidFill>
              </a:defRPr>
            </a:lvl3pPr>
            <a:lvl4pPr marL="301817" indent="0">
              <a:buNone/>
              <a:defRPr sz="590">
                <a:solidFill>
                  <a:schemeClr val="tx1"/>
                </a:solidFill>
              </a:defRPr>
            </a:lvl4pPr>
            <a:lvl5pPr marL="403984" indent="0">
              <a:buNone/>
              <a:defRPr sz="590">
                <a:solidFill>
                  <a:schemeClr val="tx1"/>
                </a:solidFill>
              </a:defRPr>
            </a:lvl5pPr>
          </a:lstStyle>
          <a:p>
            <a:pPr lvl="0"/>
            <a:r>
              <a:rPr lang="en-US" dirty="0"/>
              <a:t>+1.222.333.4444</a:t>
            </a:r>
            <a:br>
              <a:rPr lang="en-US" dirty="0"/>
            </a:br>
            <a:r>
              <a:rPr lang="en-US" dirty="0"/>
              <a:t>+1.222.333.4444</a:t>
            </a:r>
          </a:p>
        </p:txBody>
      </p:sp>
      <p:sp>
        <p:nvSpPr>
          <p:cNvPr id="19" name="Text Placeholder 13">
            <a:extLst>
              <a:ext uri="{FF2B5EF4-FFF2-40B4-BE49-F238E27FC236}">
                <a16:creationId xmlns:a16="http://schemas.microsoft.com/office/drawing/2014/main" id="{0F14147A-5806-4440-9D8F-73304C3B9D03}"/>
              </a:ext>
            </a:extLst>
          </p:cNvPr>
          <p:cNvSpPr>
            <a:spLocks noGrp="1"/>
          </p:cNvSpPr>
          <p:nvPr>
            <p:ph type="body" sz="quarter" idx="43" hasCustomPrompt="1"/>
          </p:nvPr>
        </p:nvSpPr>
        <p:spPr>
          <a:xfrm>
            <a:off x="127535" y="3440606"/>
            <a:ext cx="1401880" cy="188717"/>
          </a:xfrm>
        </p:spPr>
        <p:txBody>
          <a:bodyPr/>
          <a:lstStyle>
            <a:lvl1pPr marL="0" indent="0">
              <a:buNone/>
              <a:defRPr sz="590" b="1">
                <a:solidFill>
                  <a:srgbClr val="003763"/>
                </a:solidFill>
              </a:defRPr>
            </a:lvl1pPr>
            <a:lvl2pPr marL="102168" indent="0">
              <a:buNone/>
              <a:defRPr sz="590" b="1">
                <a:solidFill>
                  <a:srgbClr val="003763"/>
                </a:solidFill>
              </a:defRPr>
            </a:lvl2pPr>
            <a:lvl3pPr marL="204336" indent="0">
              <a:buNone/>
              <a:defRPr sz="590" b="1">
                <a:solidFill>
                  <a:srgbClr val="003763"/>
                </a:solidFill>
              </a:defRPr>
            </a:lvl3pPr>
            <a:lvl4pPr marL="301817" indent="0">
              <a:buNone/>
              <a:defRPr sz="590" b="1">
                <a:solidFill>
                  <a:srgbClr val="003763"/>
                </a:solidFill>
              </a:defRPr>
            </a:lvl4pPr>
            <a:lvl5pPr marL="403984" indent="0">
              <a:buNone/>
              <a:defRPr sz="590" b="1">
                <a:solidFill>
                  <a:srgbClr val="003763"/>
                </a:solidFill>
              </a:defRPr>
            </a:lvl5pPr>
          </a:lstStyle>
          <a:p>
            <a:pPr lvl="0"/>
            <a:r>
              <a:rPr lang="en-US" dirty="0"/>
              <a:t>LOCATION</a:t>
            </a:r>
          </a:p>
        </p:txBody>
      </p:sp>
      <p:sp>
        <p:nvSpPr>
          <p:cNvPr id="26" name="Text Placeholder 18">
            <a:extLst>
              <a:ext uri="{FF2B5EF4-FFF2-40B4-BE49-F238E27FC236}">
                <a16:creationId xmlns:a16="http://schemas.microsoft.com/office/drawing/2014/main" id="{8A19B2DB-0474-486A-950C-7C27BC58C386}"/>
              </a:ext>
            </a:extLst>
          </p:cNvPr>
          <p:cNvSpPr>
            <a:spLocks noGrp="1"/>
          </p:cNvSpPr>
          <p:nvPr>
            <p:ph type="body" sz="quarter" idx="44" hasCustomPrompt="1"/>
          </p:nvPr>
        </p:nvSpPr>
        <p:spPr>
          <a:xfrm>
            <a:off x="119993" y="3646806"/>
            <a:ext cx="1401880" cy="188717"/>
          </a:xfrm>
        </p:spPr>
        <p:txBody>
          <a:bodyPr/>
          <a:lstStyle>
            <a:lvl1pPr marL="0" indent="0">
              <a:buNone/>
              <a:defRPr sz="590" b="0">
                <a:solidFill>
                  <a:schemeClr val="tx1"/>
                </a:solidFill>
              </a:defRPr>
            </a:lvl1pPr>
            <a:lvl2pPr marL="102168" indent="0">
              <a:buNone/>
              <a:defRPr sz="590" b="0">
                <a:solidFill>
                  <a:schemeClr val="tx1"/>
                </a:solidFill>
              </a:defRPr>
            </a:lvl2pPr>
            <a:lvl3pPr marL="204336" indent="0">
              <a:buNone/>
              <a:defRPr sz="590" b="0">
                <a:solidFill>
                  <a:schemeClr val="tx1"/>
                </a:solidFill>
              </a:defRPr>
            </a:lvl3pPr>
            <a:lvl4pPr marL="301817" indent="0">
              <a:buNone/>
              <a:defRPr sz="590" b="0">
                <a:solidFill>
                  <a:schemeClr val="tx1"/>
                </a:solidFill>
              </a:defRPr>
            </a:lvl4pPr>
            <a:lvl5pPr marL="403984" indent="0">
              <a:buNone/>
              <a:defRPr sz="590" b="0">
                <a:solidFill>
                  <a:schemeClr val="tx1"/>
                </a:solidFill>
              </a:defRPr>
            </a:lvl5pPr>
          </a:lstStyle>
          <a:p>
            <a:pPr lvl="0"/>
            <a:r>
              <a:rPr lang="en-US" dirty="0"/>
              <a:t>Office location city</a:t>
            </a:r>
          </a:p>
        </p:txBody>
      </p:sp>
      <p:sp>
        <p:nvSpPr>
          <p:cNvPr id="27" name="Text Placeholder 32">
            <a:extLst>
              <a:ext uri="{FF2B5EF4-FFF2-40B4-BE49-F238E27FC236}">
                <a16:creationId xmlns:a16="http://schemas.microsoft.com/office/drawing/2014/main" id="{A2069A49-EAD4-4ED8-93D5-F5A132660EA9}"/>
              </a:ext>
            </a:extLst>
          </p:cNvPr>
          <p:cNvSpPr>
            <a:spLocks noGrp="1"/>
          </p:cNvSpPr>
          <p:nvPr>
            <p:ph type="body" sz="quarter" idx="45" hasCustomPrompt="1"/>
          </p:nvPr>
        </p:nvSpPr>
        <p:spPr>
          <a:xfrm>
            <a:off x="123277" y="3947365"/>
            <a:ext cx="1395312" cy="188717"/>
          </a:xfrm>
        </p:spPr>
        <p:txBody>
          <a:bodyPr/>
          <a:lstStyle>
            <a:lvl1pPr marL="0" indent="0">
              <a:buNone/>
              <a:defRPr sz="590" b="1">
                <a:solidFill>
                  <a:srgbClr val="003763"/>
                </a:solidFill>
              </a:defRPr>
            </a:lvl1pPr>
          </a:lstStyle>
          <a:p>
            <a:pPr lvl="0"/>
            <a:r>
              <a:rPr lang="en-US" dirty="0"/>
              <a:t>CERTIFICATIONS</a:t>
            </a:r>
          </a:p>
        </p:txBody>
      </p:sp>
      <p:sp>
        <p:nvSpPr>
          <p:cNvPr id="28" name="Text Placeholder 34">
            <a:extLst>
              <a:ext uri="{FF2B5EF4-FFF2-40B4-BE49-F238E27FC236}">
                <a16:creationId xmlns:a16="http://schemas.microsoft.com/office/drawing/2014/main" id="{BBB3AD1D-31D4-4ED0-A84C-9F528076F301}"/>
              </a:ext>
            </a:extLst>
          </p:cNvPr>
          <p:cNvSpPr>
            <a:spLocks noGrp="1"/>
          </p:cNvSpPr>
          <p:nvPr>
            <p:ph type="body" sz="quarter" idx="46" hasCustomPrompt="1"/>
          </p:nvPr>
        </p:nvSpPr>
        <p:spPr>
          <a:xfrm>
            <a:off x="123277" y="4153566"/>
            <a:ext cx="1401880" cy="344314"/>
          </a:xfrm>
        </p:spPr>
        <p:txBody>
          <a:bodyPr/>
          <a:lstStyle>
            <a:lvl1pPr marL="0" indent="0">
              <a:buNone/>
              <a:defRPr sz="590"/>
            </a:lvl1pPr>
          </a:lstStyle>
          <a:p>
            <a:pPr lvl="0"/>
            <a:r>
              <a:rPr lang="en-US" sz="590" dirty="0"/>
              <a:t>Certification A</a:t>
            </a:r>
            <a:br>
              <a:rPr lang="en-US" sz="590" dirty="0"/>
            </a:br>
            <a:r>
              <a:rPr lang="en-US" sz="590" dirty="0"/>
              <a:t>Certification B</a:t>
            </a:r>
            <a:endParaRPr lang="en-US" dirty="0"/>
          </a:p>
        </p:txBody>
      </p:sp>
      <p:sp>
        <p:nvSpPr>
          <p:cNvPr id="30" name="Text Placeholder 36">
            <a:extLst>
              <a:ext uri="{FF2B5EF4-FFF2-40B4-BE49-F238E27FC236}">
                <a16:creationId xmlns:a16="http://schemas.microsoft.com/office/drawing/2014/main" id="{1F180506-6822-4417-A9DA-2199FA89008D}"/>
              </a:ext>
            </a:extLst>
          </p:cNvPr>
          <p:cNvSpPr>
            <a:spLocks noGrp="1"/>
          </p:cNvSpPr>
          <p:nvPr>
            <p:ph type="body" sz="quarter" idx="47" hasCustomPrompt="1"/>
          </p:nvPr>
        </p:nvSpPr>
        <p:spPr>
          <a:xfrm>
            <a:off x="115659" y="4604292"/>
            <a:ext cx="1402931" cy="361272"/>
          </a:xfrm>
        </p:spPr>
        <p:txBody>
          <a:bodyPr/>
          <a:lstStyle>
            <a:lvl1pPr marL="0" indent="0">
              <a:buNone/>
              <a:defRPr sz="590" b="1">
                <a:solidFill>
                  <a:srgbClr val="003763"/>
                </a:solidFill>
              </a:defRPr>
            </a:lvl1pPr>
          </a:lstStyle>
          <a:p>
            <a:pPr lvl="0"/>
            <a:r>
              <a:rPr lang="en-US" dirty="0"/>
              <a:t>PROFESSIONAL AFFILIATIONS</a:t>
            </a:r>
          </a:p>
        </p:txBody>
      </p:sp>
      <p:sp>
        <p:nvSpPr>
          <p:cNvPr id="31" name="Text Placeholder 38">
            <a:extLst>
              <a:ext uri="{FF2B5EF4-FFF2-40B4-BE49-F238E27FC236}">
                <a16:creationId xmlns:a16="http://schemas.microsoft.com/office/drawing/2014/main" id="{7517E5C4-B3D9-4BC7-9D48-C7047A1683BB}"/>
              </a:ext>
            </a:extLst>
          </p:cNvPr>
          <p:cNvSpPr>
            <a:spLocks noGrp="1"/>
          </p:cNvSpPr>
          <p:nvPr>
            <p:ph type="body" sz="quarter" idx="48" hasCustomPrompt="1"/>
          </p:nvPr>
        </p:nvSpPr>
        <p:spPr>
          <a:xfrm>
            <a:off x="113102" y="4985312"/>
            <a:ext cx="1401952" cy="357291"/>
          </a:xfrm>
        </p:spPr>
        <p:txBody>
          <a:bodyPr/>
          <a:lstStyle>
            <a:lvl1pPr marL="0" indent="0">
              <a:buNone/>
              <a:defRPr sz="590">
                <a:solidFill>
                  <a:schemeClr val="tx1"/>
                </a:solidFill>
              </a:defRPr>
            </a:lvl1pPr>
          </a:lstStyle>
          <a:p>
            <a:pPr lvl="0"/>
            <a:r>
              <a:rPr lang="en-US" dirty="0"/>
              <a:t>Affiliation A</a:t>
            </a:r>
            <a:br>
              <a:rPr lang="en-US" dirty="0"/>
            </a:br>
            <a:r>
              <a:rPr lang="en-US" dirty="0"/>
              <a:t>Affiliation B</a:t>
            </a:r>
          </a:p>
        </p:txBody>
      </p:sp>
      <p:sp>
        <p:nvSpPr>
          <p:cNvPr id="32" name="Text Placeholder 40">
            <a:extLst>
              <a:ext uri="{FF2B5EF4-FFF2-40B4-BE49-F238E27FC236}">
                <a16:creationId xmlns:a16="http://schemas.microsoft.com/office/drawing/2014/main" id="{7784EDEF-5184-449C-8B29-28FCAE8733A5}"/>
              </a:ext>
            </a:extLst>
          </p:cNvPr>
          <p:cNvSpPr>
            <a:spLocks noGrp="1"/>
          </p:cNvSpPr>
          <p:nvPr>
            <p:ph type="body" sz="quarter" idx="49" hasCustomPrompt="1"/>
          </p:nvPr>
        </p:nvSpPr>
        <p:spPr>
          <a:xfrm>
            <a:off x="123277" y="5460617"/>
            <a:ext cx="1395312" cy="192509"/>
          </a:xfrm>
        </p:spPr>
        <p:txBody>
          <a:bodyPr/>
          <a:lstStyle>
            <a:lvl1pPr marL="0" indent="0">
              <a:buNone/>
              <a:defRPr sz="590" b="1">
                <a:solidFill>
                  <a:srgbClr val="003763"/>
                </a:solidFill>
              </a:defRPr>
            </a:lvl1pPr>
          </a:lstStyle>
          <a:p>
            <a:pPr lvl="0"/>
            <a:r>
              <a:rPr lang="en-US" dirty="0"/>
              <a:t>EDUCATION</a:t>
            </a:r>
          </a:p>
        </p:txBody>
      </p:sp>
      <p:sp>
        <p:nvSpPr>
          <p:cNvPr id="33" name="Text Placeholder 42">
            <a:extLst>
              <a:ext uri="{FF2B5EF4-FFF2-40B4-BE49-F238E27FC236}">
                <a16:creationId xmlns:a16="http://schemas.microsoft.com/office/drawing/2014/main" id="{77DEB611-E7CC-4DC5-B296-5A3AAA2AEB4F}"/>
              </a:ext>
            </a:extLst>
          </p:cNvPr>
          <p:cNvSpPr>
            <a:spLocks noGrp="1"/>
          </p:cNvSpPr>
          <p:nvPr>
            <p:ph type="body" sz="quarter" idx="50" hasCustomPrompt="1"/>
          </p:nvPr>
        </p:nvSpPr>
        <p:spPr>
          <a:xfrm>
            <a:off x="123277" y="5653126"/>
            <a:ext cx="1403063" cy="377756"/>
          </a:xfrm>
        </p:spPr>
        <p:txBody>
          <a:bodyPr/>
          <a:lstStyle>
            <a:lvl1pPr marL="0" indent="0">
              <a:buNone/>
              <a:defRPr sz="590"/>
            </a:lvl1pPr>
          </a:lstStyle>
          <a:p>
            <a:pPr lvl="0"/>
            <a:r>
              <a:rPr lang="en-US" dirty="0"/>
              <a:t>Degree, subject, School</a:t>
            </a:r>
            <a:br>
              <a:rPr lang="en-US" dirty="0"/>
            </a:br>
            <a:r>
              <a:rPr lang="en-US" dirty="0"/>
              <a:t>Degree, subject, School</a:t>
            </a:r>
          </a:p>
        </p:txBody>
      </p:sp>
    </p:spTree>
    <p:custDataLst>
      <p:custData r:id="rId1"/>
    </p:custDataLst>
    <p:extLst>
      <p:ext uri="{BB962C8B-B14F-4D97-AF65-F5344CB8AC3E}">
        <p14:creationId xmlns:p14="http://schemas.microsoft.com/office/powerpoint/2010/main" val="410506220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Revised Bio w/o Photo">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53D1133-4018-43D2-958D-5C5DD85563F3}"/>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D1A94EA1-A9DD-490C-949E-D91FFB14E373}"/>
              </a:ext>
            </a:extLst>
          </p:cNvPr>
          <p:cNvSpPr>
            <a:spLocks noGrp="1"/>
          </p:cNvSpPr>
          <p:nvPr>
            <p:ph type="sldNum" sz="quarter" idx="11"/>
          </p:nvPr>
        </p:nvSpPr>
        <p:spPr/>
        <p:txBody>
          <a:bodyPr/>
          <a:lstStyle/>
          <a:p>
            <a:fld id="{0AF8A4B7-68D6-47C7-8DF0-E856C990106D}" type="slidenum">
              <a:rPr lang="en-US" smtClean="0"/>
              <a:pPr/>
              <a:t>‹#›</a:t>
            </a:fld>
            <a:endParaRPr lang="en-US" dirty="0"/>
          </a:p>
        </p:txBody>
      </p:sp>
      <p:sp>
        <p:nvSpPr>
          <p:cNvPr id="7" name="Slide Number Placeholder 9">
            <a:extLst>
              <a:ext uri="{FF2B5EF4-FFF2-40B4-BE49-F238E27FC236}">
                <a16:creationId xmlns:a16="http://schemas.microsoft.com/office/drawing/2014/main" id="{11E81512-77A0-44AF-8226-F98264FA550B}"/>
              </a:ext>
            </a:extLst>
          </p:cNvPr>
          <p:cNvSpPr txBox="1">
            <a:spLocks/>
          </p:cNvSpPr>
          <p:nvPr userDrawn="1"/>
        </p:nvSpPr>
        <p:spPr>
          <a:xfrm>
            <a:off x="10141779" y="7101165"/>
            <a:ext cx="418014" cy="244654"/>
          </a:xfrm>
          <a:prstGeom prst="rect">
            <a:avLst/>
          </a:prstGeom>
        </p:spPr>
        <p:txBody>
          <a:bodyPr vert="horz" lIns="0" tIns="0" rIns="0" bIns="16197" rtlCol="0" anchor="ctr"/>
          <a:lstStyle>
            <a:defPPr>
              <a:defRPr lang="en-US"/>
            </a:defPPr>
            <a:lvl1pPr marL="0" indent="0" algn="r" defTabSz="128016" rtl="0" eaLnBrk="1" latinLnBrk="0" hangingPunct="1">
              <a:spcBef>
                <a:spcPts val="264"/>
              </a:spcBef>
              <a:buNone/>
              <a:defRPr sz="800" b="1" kern="1200">
                <a:solidFill>
                  <a:schemeClr val="tx1"/>
                </a:solidFill>
                <a:latin typeface="Calibri" panose="020F0502020204030204" pitchFamily="34" charset="0"/>
                <a:ea typeface="+mn-ea"/>
                <a:cs typeface="+mn-cs"/>
              </a:defRPr>
            </a:lvl1pPr>
            <a:lvl2pPr marL="128016" algn="l" defTabSz="128016" rtl="0" eaLnBrk="1" latinLnBrk="0" hangingPunct="1">
              <a:spcBef>
                <a:spcPts val="264"/>
              </a:spcBef>
              <a:defRPr sz="1100" kern="1200">
                <a:solidFill>
                  <a:schemeClr val="tx1"/>
                </a:solidFill>
                <a:latin typeface="+mn-lt"/>
                <a:ea typeface="+mn-ea"/>
                <a:cs typeface="+mn-cs"/>
              </a:defRPr>
            </a:lvl2pPr>
            <a:lvl3pPr marL="256032" algn="l" defTabSz="128016" rtl="0" eaLnBrk="1" latinLnBrk="0" hangingPunct="1">
              <a:spcBef>
                <a:spcPts val="264"/>
              </a:spcBef>
              <a:defRPr sz="1100" kern="1200">
                <a:solidFill>
                  <a:schemeClr val="tx1"/>
                </a:solidFill>
                <a:latin typeface="+mn-lt"/>
                <a:ea typeface="+mn-ea"/>
                <a:cs typeface="+mn-cs"/>
              </a:defRPr>
            </a:lvl3pPr>
            <a:lvl4pPr marL="384048" algn="l" defTabSz="128016" rtl="0" eaLnBrk="1" latinLnBrk="0" hangingPunct="1">
              <a:spcBef>
                <a:spcPts val="264"/>
              </a:spcBef>
              <a:defRPr sz="1100" kern="1200">
                <a:solidFill>
                  <a:schemeClr val="tx1"/>
                </a:solidFill>
                <a:latin typeface="+mn-lt"/>
                <a:ea typeface="+mn-ea"/>
                <a:cs typeface="+mn-cs"/>
              </a:defRPr>
            </a:lvl4pPr>
            <a:lvl5pPr marL="512064" algn="l" defTabSz="128016" rtl="0" eaLnBrk="1" latinLnBrk="0" hangingPunct="1">
              <a:spcBef>
                <a:spcPts val="264"/>
              </a:spcBef>
              <a:defRPr sz="1100" kern="1200" baseline="0">
                <a:solidFill>
                  <a:schemeClr val="tx1"/>
                </a:solidFill>
                <a:latin typeface="+mn-lt"/>
                <a:ea typeface="+mn-ea"/>
                <a:cs typeface="+mn-cs"/>
              </a:defRPr>
            </a:lvl5pPr>
            <a:lvl6pPr marL="640080" algn="l" defTabSz="128016" rtl="0" eaLnBrk="1" latinLnBrk="0" hangingPunct="1">
              <a:spcBef>
                <a:spcPts val="264"/>
              </a:spcBef>
              <a:defRPr sz="1100" kern="1200">
                <a:solidFill>
                  <a:schemeClr val="tx1"/>
                </a:solidFill>
                <a:latin typeface="+mn-lt"/>
                <a:ea typeface="+mn-ea"/>
                <a:cs typeface="+mn-cs"/>
              </a:defRPr>
            </a:lvl6pPr>
            <a:lvl7pPr marL="768096" algn="l" defTabSz="128016" rtl="0" eaLnBrk="1" latinLnBrk="0" hangingPunct="1">
              <a:spcBef>
                <a:spcPts val="264"/>
              </a:spcBef>
              <a:defRPr sz="1100" kern="1200" baseline="0">
                <a:solidFill>
                  <a:schemeClr val="tx1"/>
                </a:solidFill>
                <a:latin typeface="+mn-lt"/>
                <a:ea typeface="+mn-ea"/>
                <a:cs typeface="+mn-cs"/>
              </a:defRPr>
            </a:lvl7pPr>
            <a:lvl8pPr marL="896112" algn="l" defTabSz="128016" rtl="0" eaLnBrk="1" latinLnBrk="0" hangingPunct="1">
              <a:spcBef>
                <a:spcPts val="264"/>
              </a:spcBef>
              <a:defRPr sz="1100" kern="1200" baseline="0">
                <a:solidFill>
                  <a:schemeClr val="tx1"/>
                </a:solidFill>
                <a:latin typeface="+mn-lt"/>
                <a:ea typeface="+mn-ea"/>
                <a:cs typeface="+mn-cs"/>
              </a:defRPr>
            </a:lvl8pPr>
            <a:lvl9pPr marL="1024128" algn="l" defTabSz="128016" rtl="0" eaLnBrk="1" latinLnBrk="0" hangingPunct="1">
              <a:spcBef>
                <a:spcPts val="264"/>
              </a:spcBef>
              <a:defRPr sz="1100" kern="1200" baseline="0">
                <a:solidFill>
                  <a:schemeClr val="tx1"/>
                </a:solidFill>
                <a:latin typeface="+mn-lt"/>
                <a:ea typeface="+mn-ea"/>
                <a:cs typeface="+mn-cs"/>
              </a:defRPr>
            </a:lvl9pPr>
          </a:lstStyle>
          <a:p>
            <a:pPr>
              <a:defRPr/>
            </a:pPr>
            <a:fld id="{0AF8A4B7-68D6-47C7-8DF0-E856C990106D}" type="slidenum">
              <a:rPr lang="en-US" sz="472" smtClean="0">
                <a:solidFill>
                  <a:srgbClr val="000000"/>
                </a:solidFill>
              </a:rPr>
              <a:pPr>
                <a:defRPr/>
              </a:pPr>
              <a:t>‹#›</a:t>
            </a:fld>
            <a:endParaRPr lang="en-US" sz="472" dirty="0">
              <a:solidFill>
                <a:srgbClr val="000000"/>
              </a:solidFill>
            </a:endParaRPr>
          </a:p>
        </p:txBody>
      </p:sp>
      <p:sp>
        <p:nvSpPr>
          <p:cNvPr id="8" name="Text Placeholder 5">
            <a:extLst>
              <a:ext uri="{FF2B5EF4-FFF2-40B4-BE49-F238E27FC236}">
                <a16:creationId xmlns:a16="http://schemas.microsoft.com/office/drawing/2014/main" id="{F408D762-2BDF-4E2F-8537-CC3D3A609C45}"/>
              </a:ext>
            </a:extLst>
          </p:cNvPr>
          <p:cNvSpPr>
            <a:spLocks noGrp="1"/>
          </p:cNvSpPr>
          <p:nvPr>
            <p:ph type="body" sz="quarter" idx="22" hasCustomPrompt="1"/>
          </p:nvPr>
        </p:nvSpPr>
        <p:spPr>
          <a:xfrm>
            <a:off x="7196533" y="765500"/>
            <a:ext cx="3363258" cy="432031"/>
          </a:xfrm>
        </p:spPr>
        <p:txBody>
          <a:bodyPr/>
          <a:lstStyle>
            <a:lvl1pPr marL="0" marR="0" indent="0" algn="r" defTabSz="75585" rtl="0" eaLnBrk="1" fontAlgn="auto" latinLnBrk="0" hangingPunct="1">
              <a:lnSpc>
                <a:spcPct val="100000"/>
              </a:lnSpc>
              <a:spcBef>
                <a:spcPts val="156"/>
              </a:spcBef>
              <a:spcAft>
                <a:spcPts val="0"/>
              </a:spcAft>
              <a:buClrTx/>
              <a:buSzPct val="80000"/>
              <a:buFontTx/>
              <a:buNone/>
              <a:tabLst/>
              <a:defRPr sz="709">
                <a:solidFill>
                  <a:srgbClr val="003763"/>
                </a:solidFill>
              </a:defRPr>
            </a:lvl1pPr>
          </a:lstStyle>
          <a:p>
            <a:pPr marL="0" marR="0" lvl="0" indent="0" algn="r" defTabSz="75585" rtl="0" eaLnBrk="1" fontAlgn="auto" latinLnBrk="0" hangingPunct="1">
              <a:lnSpc>
                <a:spcPct val="100000"/>
              </a:lnSpc>
              <a:spcBef>
                <a:spcPts val="156"/>
              </a:spcBef>
              <a:spcAft>
                <a:spcPts val="0"/>
              </a:spcAft>
              <a:buClrTx/>
              <a:buSzPct val="80000"/>
              <a:buFontTx/>
              <a:buNone/>
              <a:tabLst/>
              <a:defRPr/>
            </a:pPr>
            <a:r>
              <a:rPr lang="en-US" dirty="0"/>
              <a:t>(o) </a:t>
            </a:r>
            <a:r>
              <a:rPr lang="en-US" dirty="0" err="1"/>
              <a:t>xxx.xxx.xxxx</a:t>
            </a:r>
            <a:br>
              <a:rPr lang="en-US" dirty="0"/>
            </a:br>
            <a:r>
              <a:rPr lang="en-US" dirty="0"/>
              <a:t>firstname.lastname@fticonsulting.com</a:t>
            </a:r>
          </a:p>
          <a:p>
            <a:endParaRPr lang="en-US" dirty="0"/>
          </a:p>
        </p:txBody>
      </p:sp>
      <p:sp>
        <p:nvSpPr>
          <p:cNvPr id="15" name="Text Placeholder 15">
            <a:extLst>
              <a:ext uri="{FF2B5EF4-FFF2-40B4-BE49-F238E27FC236}">
                <a16:creationId xmlns:a16="http://schemas.microsoft.com/office/drawing/2014/main" id="{746EF785-5BB0-49B6-952E-976375BBF3F6}"/>
              </a:ext>
            </a:extLst>
          </p:cNvPr>
          <p:cNvSpPr>
            <a:spLocks noGrp="1"/>
          </p:cNvSpPr>
          <p:nvPr>
            <p:ph type="body" sz="quarter" idx="23" hasCustomPrompt="1"/>
          </p:nvPr>
        </p:nvSpPr>
        <p:spPr>
          <a:xfrm>
            <a:off x="1750368" y="287771"/>
            <a:ext cx="8809424" cy="467306"/>
          </a:xfrm>
        </p:spPr>
        <p:txBody>
          <a:bodyPr anchor="b"/>
          <a:lstStyle>
            <a:lvl1pPr marL="0" indent="0">
              <a:buNone/>
              <a:defRPr sz="1417">
                <a:solidFill>
                  <a:srgbClr val="003763"/>
                </a:solidFill>
              </a:defRPr>
            </a:lvl1pPr>
          </a:lstStyle>
          <a:p>
            <a:pPr lvl="0"/>
            <a:r>
              <a:rPr lang="en-US" dirty="0" err="1"/>
              <a:t>Firstname</a:t>
            </a:r>
            <a:r>
              <a:rPr lang="en-US" dirty="0"/>
              <a:t> </a:t>
            </a:r>
            <a:r>
              <a:rPr lang="en-US" dirty="0" err="1"/>
              <a:t>Lastname</a:t>
            </a:r>
            <a:endParaRPr lang="en-US" dirty="0"/>
          </a:p>
        </p:txBody>
      </p:sp>
      <p:sp>
        <p:nvSpPr>
          <p:cNvPr id="16" name="Text Placeholder 17">
            <a:extLst>
              <a:ext uri="{FF2B5EF4-FFF2-40B4-BE49-F238E27FC236}">
                <a16:creationId xmlns:a16="http://schemas.microsoft.com/office/drawing/2014/main" id="{FEC5E506-4283-4305-8A0E-2420674888E6}"/>
              </a:ext>
            </a:extLst>
          </p:cNvPr>
          <p:cNvSpPr>
            <a:spLocks noGrp="1"/>
          </p:cNvSpPr>
          <p:nvPr>
            <p:ph type="body" sz="quarter" idx="24" hasCustomPrompt="1"/>
          </p:nvPr>
        </p:nvSpPr>
        <p:spPr>
          <a:xfrm>
            <a:off x="1750367" y="755077"/>
            <a:ext cx="4786424" cy="421576"/>
          </a:xfrm>
        </p:spPr>
        <p:txBody>
          <a:bodyPr anchor="b"/>
          <a:lstStyle>
            <a:lvl1pPr marL="0" indent="0">
              <a:buNone/>
              <a:defRPr sz="709">
                <a:solidFill>
                  <a:srgbClr val="003763"/>
                </a:solidFill>
              </a:defRPr>
            </a:lvl1pPr>
          </a:lstStyle>
          <a:p>
            <a:pPr lvl="0"/>
            <a:r>
              <a:rPr lang="en-US" dirty="0"/>
              <a:t>Corporate Title</a:t>
            </a:r>
          </a:p>
        </p:txBody>
      </p:sp>
      <p:sp>
        <p:nvSpPr>
          <p:cNvPr id="21" name="Text Placeholder 4">
            <a:extLst>
              <a:ext uri="{FF2B5EF4-FFF2-40B4-BE49-F238E27FC236}">
                <a16:creationId xmlns:a16="http://schemas.microsoft.com/office/drawing/2014/main" id="{9FD66307-7BB1-4F73-AE67-EF1D8F8871A6}"/>
              </a:ext>
            </a:extLst>
          </p:cNvPr>
          <p:cNvSpPr>
            <a:spLocks noGrp="1"/>
          </p:cNvSpPr>
          <p:nvPr>
            <p:ph type="body" sz="quarter" idx="33" hasCustomPrompt="1"/>
          </p:nvPr>
        </p:nvSpPr>
        <p:spPr>
          <a:xfrm>
            <a:off x="1750368" y="1382453"/>
            <a:ext cx="8809424" cy="5361714"/>
          </a:xfrm>
        </p:spPr>
        <p:txBody>
          <a:bodyPr numCol="2" spcCol="274320"/>
          <a:lstStyle>
            <a:lvl1pPr marL="0" indent="0">
              <a:buNone/>
              <a:defRPr sz="590"/>
            </a:lvl1pPr>
          </a:lstStyle>
          <a:p>
            <a:pPr lvl="0"/>
            <a:r>
              <a:rPr lang="en-US" dirty="0"/>
              <a:t>Bio Content</a:t>
            </a:r>
          </a:p>
        </p:txBody>
      </p:sp>
      <p:sp>
        <p:nvSpPr>
          <p:cNvPr id="17" name="Text Placeholder 16">
            <a:extLst>
              <a:ext uri="{FF2B5EF4-FFF2-40B4-BE49-F238E27FC236}">
                <a16:creationId xmlns:a16="http://schemas.microsoft.com/office/drawing/2014/main" id="{31C65589-35D0-4104-8F24-F719B1D5CB43}"/>
              </a:ext>
            </a:extLst>
          </p:cNvPr>
          <p:cNvSpPr>
            <a:spLocks noGrp="1"/>
          </p:cNvSpPr>
          <p:nvPr>
            <p:ph type="body" sz="quarter" idx="35" hasCustomPrompt="1"/>
          </p:nvPr>
        </p:nvSpPr>
        <p:spPr>
          <a:xfrm>
            <a:off x="10939114" y="1377780"/>
            <a:ext cx="1948981" cy="1691935"/>
          </a:xfrm>
          <a:blipFill>
            <a:blip r:embed="rId3"/>
            <a:stretch>
              <a:fillRect/>
            </a:stretch>
          </a:blipFill>
          <a:ln/>
        </p:spPr>
        <p:style>
          <a:lnRef idx="2">
            <a:schemeClr val="accent6"/>
          </a:lnRef>
          <a:fillRef idx="1">
            <a:schemeClr val="lt1"/>
          </a:fillRef>
          <a:effectRef idx="0">
            <a:schemeClr val="accent6"/>
          </a:effectRef>
          <a:fontRef idx="minor">
            <a:schemeClr val="dk1"/>
          </a:fontRef>
        </p:style>
        <p:txBody>
          <a:bodyPr/>
          <a:lstStyle>
            <a:lvl1pPr marL="0" marR="0" indent="0" algn="l" defTabSz="75585" rtl="0" eaLnBrk="1" fontAlgn="auto" latinLnBrk="0" hangingPunct="1">
              <a:lnSpc>
                <a:spcPct val="100000"/>
              </a:lnSpc>
              <a:spcBef>
                <a:spcPts val="156"/>
              </a:spcBef>
              <a:spcAft>
                <a:spcPts val="0"/>
              </a:spcAft>
              <a:buClr>
                <a:srgbClr val="003763"/>
              </a:buClr>
              <a:buSzPct val="120000"/>
              <a:buFont typeface="Arial" panose="020B0604020202020204" pitchFamily="34" charset="0"/>
              <a:buNone/>
              <a:tabLst/>
              <a:defRPr sz="2362" b="1" baseline="0">
                <a:ln>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defRPr>
            </a:lvl1pPr>
          </a:lstStyle>
          <a:p>
            <a:r>
              <a:rPr lang="en-US" sz="709" dirty="0">
                <a:solidFill>
                  <a:schemeClr val="dk1"/>
                </a:solidFill>
                <a:latin typeface="Calibri"/>
              </a:rPr>
              <a:t> </a:t>
            </a:r>
          </a:p>
        </p:txBody>
      </p:sp>
      <p:sp>
        <p:nvSpPr>
          <p:cNvPr id="18" name="Text Placeholder 16">
            <a:extLst>
              <a:ext uri="{FF2B5EF4-FFF2-40B4-BE49-F238E27FC236}">
                <a16:creationId xmlns:a16="http://schemas.microsoft.com/office/drawing/2014/main" id="{EE63FBC1-CA9D-4F7E-8A06-FD5C8A859F2F}"/>
              </a:ext>
            </a:extLst>
          </p:cNvPr>
          <p:cNvSpPr>
            <a:spLocks noGrp="1"/>
          </p:cNvSpPr>
          <p:nvPr>
            <p:ph type="body" sz="quarter" idx="36" hasCustomPrompt="1"/>
          </p:nvPr>
        </p:nvSpPr>
        <p:spPr>
          <a:xfrm>
            <a:off x="10939114" y="513368"/>
            <a:ext cx="1948981" cy="663285"/>
          </a:xfrm>
          <a:blipFill>
            <a:blip r:embed="rId4"/>
            <a:stretch>
              <a:fillRect/>
            </a:stretch>
          </a:blipFill>
          <a:ln/>
        </p:spPr>
        <p:style>
          <a:lnRef idx="2">
            <a:schemeClr val="accent6"/>
          </a:lnRef>
          <a:fillRef idx="1">
            <a:schemeClr val="lt1"/>
          </a:fillRef>
          <a:effectRef idx="0">
            <a:schemeClr val="accent6"/>
          </a:effectRef>
          <a:fontRef idx="minor">
            <a:schemeClr val="dk1"/>
          </a:fontRef>
        </p:style>
        <p:txBody>
          <a:bodyPr/>
          <a:lstStyle>
            <a:lvl1pPr marL="0" marR="0" indent="0" algn="l" defTabSz="75585" rtl="0" eaLnBrk="1" fontAlgn="auto" latinLnBrk="0" hangingPunct="1">
              <a:lnSpc>
                <a:spcPct val="100000"/>
              </a:lnSpc>
              <a:spcBef>
                <a:spcPts val="156"/>
              </a:spcBef>
              <a:spcAft>
                <a:spcPts val="0"/>
              </a:spcAft>
              <a:buClr>
                <a:srgbClr val="003763"/>
              </a:buClr>
              <a:buSzPct val="120000"/>
              <a:buFont typeface="Arial" panose="020B0604020202020204" pitchFamily="34" charset="0"/>
              <a:buNone/>
              <a:tabLst/>
              <a:defRPr sz="2362" b="1" baseline="0">
                <a:ln>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defRPr>
            </a:lvl1pPr>
          </a:lstStyle>
          <a:p>
            <a:r>
              <a:rPr lang="en-US" sz="709" dirty="0">
                <a:solidFill>
                  <a:schemeClr val="dk1"/>
                </a:solidFill>
                <a:latin typeface="Calibri"/>
              </a:rPr>
              <a:t> </a:t>
            </a:r>
          </a:p>
        </p:txBody>
      </p:sp>
      <p:sp>
        <p:nvSpPr>
          <p:cNvPr id="19" name="Text Placeholder 16">
            <a:extLst>
              <a:ext uri="{FF2B5EF4-FFF2-40B4-BE49-F238E27FC236}">
                <a16:creationId xmlns:a16="http://schemas.microsoft.com/office/drawing/2014/main" id="{DC725FC0-859A-48D3-B86E-E1C6448D04F6}"/>
              </a:ext>
            </a:extLst>
          </p:cNvPr>
          <p:cNvSpPr>
            <a:spLocks noGrp="1"/>
          </p:cNvSpPr>
          <p:nvPr>
            <p:ph type="body" sz="quarter" idx="37" hasCustomPrompt="1"/>
          </p:nvPr>
        </p:nvSpPr>
        <p:spPr>
          <a:xfrm>
            <a:off x="-1696762" y="1389528"/>
            <a:ext cx="1490389" cy="1454323"/>
          </a:xfrm>
          <a:blipFill>
            <a:blip r:embed="rId5"/>
            <a:stretch>
              <a:fillRect/>
            </a:stretch>
          </a:blipFill>
          <a:ln/>
        </p:spPr>
        <p:style>
          <a:lnRef idx="2">
            <a:schemeClr val="accent6"/>
          </a:lnRef>
          <a:fillRef idx="1">
            <a:schemeClr val="lt1"/>
          </a:fillRef>
          <a:effectRef idx="0">
            <a:schemeClr val="accent6"/>
          </a:effectRef>
          <a:fontRef idx="minor">
            <a:schemeClr val="dk1"/>
          </a:fontRef>
        </p:style>
        <p:txBody>
          <a:bodyPr/>
          <a:lstStyle>
            <a:lvl1pPr marL="0" marR="0" indent="0" algn="l" defTabSz="75585" rtl="0" eaLnBrk="1" fontAlgn="auto" latinLnBrk="0" hangingPunct="1">
              <a:lnSpc>
                <a:spcPct val="100000"/>
              </a:lnSpc>
              <a:spcBef>
                <a:spcPts val="156"/>
              </a:spcBef>
              <a:spcAft>
                <a:spcPts val="0"/>
              </a:spcAft>
              <a:buClr>
                <a:srgbClr val="003763"/>
              </a:buClr>
              <a:buSzPct val="120000"/>
              <a:buFont typeface="Arial" panose="020B0604020202020204" pitchFamily="34" charset="0"/>
              <a:buNone/>
              <a:tabLst/>
              <a:defRPr sz="2362" b="1" baseline="0">
                <a:ln>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defRPr>
            </a:lvl1pPr>
          </a:lstStyle>
          <a:p>
            <a:r>
              <a:rPr lang="en-US" sz="709" dirty="0">
                <a:solidFill>
                  <a:schemeClr val="dk1"/>
                </a:solidFill>
                <a:latin typeface="Calibri"/>
              </a:rPr>
              <a:t> </a:t>
            </a:r>
          </a:p>
        </p:txBody>
      </p:sp>
      <p:sp>
        <p:nvSpPr>
          <p:cNvPr id="31" name="Text Placeholder 9">
            <a:extLst>
              <a:ext uri="{FF2B5EF4-FFF2-40B4-BE49-F238E27FC236}">
                <a16:creationId xmlns:a16="http://schemas.microsoft.com/office/drawing/2014/main" id="{953CCCDA-0640-402A-9416-6AE3928F1604}"/>
              </a:ext>
            </a:extLst>
          </p:cNvPr>
          <p:cNvSpPr>
            <a:spLocks noGrp="1"/>
          </p:cNvSpPr>
          <p:nvPr>
            <p:ph type="body" sz="quarter" idx="41" hasCustomPrompt="1"/>
          </p:nvPr>
        </p:nvSpPr>
        <p:spPr>
          <a:xfrm>
            <a:off x="127740" y="1389528"/>
            <a:ext cx="1401675" cy="188717"/>
          </a:xfrm>
        </p:spPr>
        <p:txBody>
          <a:bodyPr/>
          <a:lstStyle>
            <a:lvl1pPr marL="0" indent="0">
              <a:buNone/>
              <a:defRPr sz="590" b="1">
                <a:solidFill>
                  <a:srgbClr val="003763"/>
                </a:solidFill>
              </a:defRPr>
            </a:lvl1pPr>
            <a:lvl2pPr marL="102168" indent="0">
              <a:buNone/>
              <a:defRPr sz="590"/>
            </a:lvl2pPr>
            <a:lvl3pPr marL="204336" indent="0">
              <a:buNone/>
              <a:defRPr sz="590"/>
            </a:lvl3pPr>
            <a:lvl4pPr marL="301817" indent="0">
              <a:buNone/>
              <a:defRPr sz="590"/>
            </a:lvl4pPr>
            <a:lvl5pPr marL="403984" indent="0">
              <a:buNone/>
              <a:defRPr sz="590"/>
            </a:lvl5pPr>
          </a:lstStyle>
          <a:p>
            <a:pPr lvl="0"/>
            <a:r>
              <a:rPr lang="en-US" dirty="0"/>
              <a:t>PHONE</a:t>
            </a:r>
          </a:p>
        </p:txBody>
      </p:sp>
      <p:sp>
        <p:nvSpPr>
          <p:cNvPr id="32" name="Text Placeholder 11">
            <a:extLst>
              <a:ext uri="{FF2B5EF4-FFF2-40B4-BE49-F238E27FC236}">
                <a16:creationId xmlns:a16="http://schemas.microsoft.com/office/drawing/2014/main" id="{CA3292F5-8BBE-4DF9-8A73-4FE9C3238B57}"/>
              </a:ext>
            </a:extLst>
          </p:cNvPr>
          <p:cNvSpPr>
            <a:spLocks noGrp="1"/>
          </p:cNvSpPr>
          <p:nvPr>
            <p:ph type="body" sz="quarter" idx="42" hasCustomPrompt="1"/>
          </p:nvPr>
        </p:nvSpPr>
        <p:spPr>
          <a:xfrm>
            <a:off x="127740" y="1578245"/>
            <a:ext cx="1401675" cy="361272"/>
          </a:xfrm>
        </p:spPr>
        <p:txBody>
          <a:bodyPr/>
          <a:lstStyle>
            <a:lvl1pPr marL="0" indent="0">
              <a:buNone/>
              <a:defRPr sz="590">
                <a:solidFill>
                  <a:schemeClr val="tx1"/>
                </a:solidFill>
              </a:defRPr>
            </a:lvl1pPr>
            <a:lvl2pPr marL="102168" indent="0">
              <a:buNone/>
              <a:defRPr sz="590">
                <a:solidFill>
                  <a:schemeClr val="tx1"/>
                </a:solidFill>
              </a:defRPr>
            </a:lvl2pPr>
            <a:lvl3pPr marL="204336" indent="0">
              <a:buNone/>
              <a:defRPr sz="590">
                <a:solidFill>
                  <a:schemeClr val="tx1"/>
                </a:solidFill>
              </a:defRPr>
            </a:lvl3pPr>
            <a:lvl4pPr marL="301817" indent="0">
              <a:buNone/>
              <a:defRPr sz="590">
                <a:solidFill>
                  <a:schemeClr val="tx1"/>
                </a:solidFill>
              </a:defRPr>
            </a:lvl4pPr>
            <a:lvl5pPr marL="403984" indent="0">
              <a:buNone/>
              <a:defRPr sz="590">
                <a:solidFill>
                  <a:schemeClr val="tx1"/>
                </a:solidFill>
              </a:defRPr>
            </a:lvl5pPr>
          </a:lstStyle>
          <a:p>
            <a:pPr lvl="0"/>
            <a:r>
              <a:rPr lang="en-US" dirty="0"/>
              <a:t>+1.222.333.4444</a:t>
            </a:r>
            <a:br>
              <a:rPr lang="en-US" dirty="0"/>
            </a:br>
            <a:r>
              <a:rPr lang="en-US" dirty="0"/>
              <a:t>+1.222.333.4444</a:t>
            </a:r>
          </a:p>
        </p:txBody>
      </p:sp>
      <p:sp>
        <p:nvSpPr>
          <p:cNvPr id="33" name="Text Placeholder 13">
            <a:extLst>
              <a:ext uri="{FF2B5EF4-FFF2-40B4-BE49-F238E27FC236}">
                <a16:creationId xmlns:a16="http://schemas.microsoft.com/office/drawing/2014/main" id="{168FF1AC-B241-4704-9E82-EFE16C477F03}"/>
              </a:ext>
            </a:extLst>
          </p:cNvPr>
          <p:cNvSpPr>
            <a:spLocks noGrp="1"/>
          </p:cNvSpPr>
          <p:nvPr>
            <p:ph type="body" sz="quarter" idx="43" hasCustomPrompt="1"/>
          </p:nvPr>
        </p:nvSpPr>
        <p:spPr>
          <a:xfrm>
            <a:off x="127535" y="2051360"/>
            <a:ext cx="1401880" cy="188717"/>
          </a:xfrm>
        </p:spPr>
        <p:txBody>
          <a:bodyPr/>
          <a:lstStyle>
            <a:lvl1pPr marL="0" indent="0">
              <a:buNone/>
              <a:defRPr sz="590" b="1">
                <a:solidFill>
                  <a:srgbClr val="003763"/>
                </a:solidFill>
              </a:defRPr>
            </a:lvl1pPr>
            <a:lvl2pPr marL="102168" indent="0">
              <a:buNone/>
              <a:defRPr sz="590" b="1">
                <a:solidFill>
                  <a:srgbClr val="003763"/>
                </a:solidFill>
              </a:defRPr>
            </a:lvl2pPr>
            <a:lvl3pPr marL="204336" indent="0">
              <a:buNone/>
              <a:defRPr sz="590" b="1">
                <a:solidFill>
                  <a:srgbClr val="003763"/>
                </a:solidFill>
              </a:defRPr>
            </a:lvl3pPr>
            <a:lvl4pPr marL="301817" indent="0">
              <a:buNone/>
              <a:defRPr sz="590" b="1">
                <a:solidFill>
                  <a:srgbClr val="003763"/>
                </a:solidFill>
              </a:defRPr>
            </a:lvl4pPr>
            <a:lvl5pPr marL="403984" indent="0">
              <a:buNone/>
              <a:defRPr sz="590" b="1">
                <a:solidFill>
                  <a:srgbClr val="003763"/>
                </a:solidFill>
              </a:defRPr>
            </a:lvl5pPr>
          </a:lstStyle>
          <a:p>
            <a:pPr lvl="0"/>
            <a:r>
              <a:rPr lang="en-US" dirty="0"/>
              <a:t>LOCATION</a:t>
            </a:r>
          </a:p>
        </p:txBody>
      </p:sp>
      <p:sp>
        <p:nvSpPr>
          <p:cNvPr id="34" name="Text Placeholder 18">
            <a:extLst>
              <a:ext uri="{FF2B5EF4-FFF2-40B4-BE49-F238E27FC236}">
                <a16:creationId xmlns:a16="http://schemas.microsoft.com/office/drawing/2014/main" id="{FA5FF9CC-1DC3-4950-A2C9-DC515FB75D37}"/>
              </a:ext>
            </a:extLst>
          </p:cNvPr>
          <p:cNvSpPr>
            <a:spLocks noGrp="1"/>
          </p:cNvSpPr>
          <p:nvPr>
            <p:ph type="body" sz="quarter" idx="44" hasCustomPrompt="1"/>
          </p:nvPr>
        </p:nvSpPr>
        <p:spPr>
          <a:xfrm>
            <a:off x="119993" y="2245517"/>
            <a:ext cx="1403371" cy="200759"/>
          </a:xfrm>
        </p:spPr>
        <p:txBody>
          <a:bodyPr/>
          <a:lstStyle>
            <a:lvl1pPr marL="0" indent="0">
              <a:buNone/>
              <a:defRPr sz="590" b="0">
                <a:solidFill>
                  <a:schemeClr val="tx1"/>
                </a:solidFill>
              </a:defRPr>
            </a:lvl1pPr>
            <a:lvl2pPr marL="102168" indent="0">
              <a:buNone/>
              <a:defRPr sz="590" b="0">
                <a:solidFill>
                  <a:schemeClr val="tx1"/>
                </a:solidFill>
              </a:defRPr>
            </a:lvl2pPr>
            <a:lvl3pPr marL="204336" indent="0">
              <a:buNone/>
              <a:defRPr sz="590" b="0">
                <a:solidFill>
                  <a:schemeClr val="tx1"/>
                </a:solidFill>
              </a:defRPr>
            </a:lvl3pPr>
            <a:lvl4pPr marL="301817" indent="0">
              <a:buNone/>
              <a:defRPr sz="590" b="0">
                <a:solidFill>
                  <a:schemeClr val="tx1"/>
                </a:solidFill>
              </a:defRPr>
            </a:lvl4pPr>
            <a:lvl5pPr marL="403984" indent="0">
              <a:buNone/>
              <a:defRPr sz="590" b="0">
                <a:solidFill>
                  <a:schemeClr val="tx1"/>
                </a:solidFill>
              </a:defRPr>
            </a:lvl5pPr>
          </a:lstStyle>
          <a:p>
            <a:pPr lvl="0"/>
            <a:r>
              <a:rPr lang="en-US" dirty="0"/>
              <a:t>Office location city</a:t>
            </a:r>
          </a:p>
        </p:txBody>
      </p:sp>
      <p:sp>
        <p:nvSpPr>
          <p:cNvPr id="35" name="Text Placeholder 32">
            <a:extLst>
              <a:ext uri="{FF2B5EF4-FFF2-40B4-BE49-F238E27FC236}">
                <a16:creationId xmlns:a16="http://schemas.microsoft.com/office/drawing/2014/main" id="{41E71526-CF73-4CA3-93A7-486816F3A30B}"/>
              </a:ext>
            </a:extLst>
          </p:cNvPr>
          <p:cNvSpPr>
            <a:spLocks noGrp="1"/>
          </p:cNvSpPr>
          <p:nvPr>
            <p:ph type="body" sz="quarter" idx="45" hasCustomPrompt="1"/>
          </p:nvPr>
        </p:nvSpPr>
        <p:spPr>
          <a:xfrm>
            <a:off x="123277" y="2558119"/>
            <a:ext cx="1395312" cy="188717"/>
          </a:xfrm>
        </p:spPr>
        <p:txBody>
          <a:bodyPr/>
          <a:lstStyle>
            <a:lvl1pPr marL="0" indent="0">
              <a:buNone/>
              <a:defRPr sz="590" b="1">
                <a:solidFill>
                  <a:srgbClr val="003763"/>
                </a:solidFill>
              </a:defRPr>
            </a:lvl1pPr>
          </a:lstStyle>
          <a:p>
            <a:pPr lvl="0"/>
            <a:r>
              <a:rPr lang="en-US" dirty="0"/>
              <a:t>CERTIFICATIONS</a:t>
            </a:r>
          </a:p>
        </p:txBody>
      </p:sp>
      <p:sp>
        <p:nvSpPr>
          <p:cNvPr id="36" name="Text Placeholder 34">
            <a:extLst>
              <a:ext uri="{FF2B5EF4-FFF2-40B4-BE49-F238E27FC236}">
                <a16:creationId xmlns:a16="http://schemas.microsoft.com/office/drawing/2014/main" id="{C5CD90E1-95F3-42F4-879F-A6450461901C}"/>
              </a:ext>
            </a:extLst>
          </p:cNvPr>
          <p:cNvSpPr>
            <a:spLocks noGrp="1"/>
          </p:cNvSpPr>
          <p:nvPr>
            <p:ph type="body" sz="quarter" idx="46" hasCustomPrompt="1"/>
          </p:nvPr>
        </p:nvSpPr>
        <p:spPr>
          <a:xfrm>
            <a:off x="125830" y="2764319"/>
            <a:ext cx="1401880" cy="344314"/>
          </a:xfrm>
        </p:spPr>
        <p:txBody>
          <a:bodyPr/>
          <a:lstStyle>
            <a:lvl1pPr marL="0" indent="0">
              <a:buNone/>
              <a:defRPr sz="590"/>
            </a:lvl1pPr>
          </a:lstStyle>
          <a:p>
            <a:pPr lvl="0"/>
            <a:r>
              <a:rPr lang="en-US" sz="590" dirty="0"/>
              <a:t>Certification A</a:t>
            </a:r>
            <a:br>
              <a:rPr lang="en-US" sz="590" dirty="0"/>
            </a:br>
            <a:r>
              <a:rPr lang="en-US" sz="590" dirty="0"/>
              <a:t>Certification B</a:t>
            </a:r>
            <a:endParaRPr lang="en-US" dirty="0"/>
          </a:p>
        </p:txBody>
      </p:sp>
      <p:sp>
        <p:nvSpPr>
          <p:cNvPr id="37" name="Text Placeholder 36">
            <a:extLst>
              <a:ext uri="{FF2B5EF4-FFF2-40B4-BE49-F238E27FC236}">
                <a16:creationId xmlns:a16="http://schemas.microsoft.com/office/drawing/2014/main" id="{960A552A-9ED9-46B2-B8CD-298CAC2F2391}"/>
              </a:ext>
            </a:extLst>
          </p:cNvPr>
          <p:cNvSpPr>
            <a:spLocks noGrp="1"/>
          </p:cNvSpPr>
          <p:nvPr>
            <p:ph type="body" sz="quarter" idx="47" hasCustomPrompt="1"/>
          </p:nvPr>
        </p:nvSpPr>
        <p:spPr>
          <a:xfrm>
            <a:off x="115659" y="3215046"/>
            <a:ext cx="1402931" cy="361272"/>
          </a:xfrm>
        </p:spPr>
        <p:txBody>
          <a:bodyPr/>
          <a:lstStyle>
            <a:lvl1pPr marL="0" indent="0">
              <a:buNone/>
              <a:defRPr sz="590" b="1">
                <a:solidFill>
                  <a:srgbClr val="003763"/>
                </a:solidFill>
              </a:defRPr>
            </a:lvl1pPr>
          </a:lstStyle>
          <a:p>
            <a:pPr lvl="0"/>
            <a:r>
              <a:rPr lang="en-US" dirty="0"/>
              <a:t>PROFESSIONAL AFFILIATIONS</a:t>
            </a:r>
          </a:p>
        </p:txBody>
      </p:sp>
      <p:sp>
        <p:nvSpPr>
          <p:cNvPr id="38" name="Text Placeholder 38">
            <a:extLst>
              <a:ext uri="{FF2B5EF4-FFF2-40B4-BE49-F238E27FC236}">
                <a16:creationId xmlns:a16="http://schemas.microsoft.com/office/drawing/2014/main" id="{73675D16-54A6-4896-BA7D-4D2BF7A80687}"/>
              </a:ext>
            </a:extLst>
          </p:cNvPr>
          <p:cNvSpPr>
            <a:spLocks noGrp="1"/>
          </p:cNvSpPr>
          <p:nvPr>
            <p:ph type="body" sz="quarter" idx="48" hasCustomPrompt="1"/>
          </p:nvPr>
        </p:nvSpPr>
        <p:spPr>
          <a:xfrm>
            <a:off x="113102" y="3596066"/>
            <a:ext cx="1401952" cy="357291"/>
          </a:xfrm>
        </p:spPr>
        <p:txBody>
          <a:bodyPr/>
          <a:lstStyle>
            <a:lvl1pPr marL="0" indent="0">
              <a:buNone/>
              <a:defRPr sz="590">
                <a:solidFill>
                  <a:schemeClr val="tx1"/>
                </a:solidFill>
              </a:defRPr>
            </a:lvl1pPr>
          </a:lstStyle>
          <a:p>
            <a:pPr lvl="0"/>
            <a:r>
              <a:rPr lang="en-US" dirty="0"/>
              <a:t>Affiliation A</a:t>
            </a:r>
            <a:br>
              <a:rPr lang="en-US" dirty="0"/>
            </a:br>
            <a:r>
              <a:rPr lang="en-US" dirty="0"/>
              <a:t>Affiliation B</a:t>
            </a:r>
          </a:p>
        </p:txBody>
      </p:sp>
      <p:sp>
        <p:nvSpPr>
          <p:cNvPr id="39" name="Text Placeholder 40">
            <a:extLst>
              <a:ext uri="{FF2B5EF4-FFF2-40B4-BE49-F238E27FC236}">
                <a16:creationId xmlns:a16="http://schemas.microsoft.com/office/drawing/2014/main" id="{C77AE09E-83EE-47F7-A5B2-E4765450C3B0}"/>
              </a:ext>
            </a:extLst>
          </p:cNvPr>
          <p:cNvSpPr>
            <a:spLocks noGrp="1"/>
          </p:cNvSpPr>
          <p:nvPr>
            <p:ph type="body" sz="quarter" idx="49" hasCustomPrompt="1"/>
          </p:nvPr>
        </p:nvSpPr>
        <p:spPr>
          <a:xfrm>
            <a:off x="123277" y="4071371"/>
            <a:ext cx="1395312" cy="192509"/>
          </a:xfrm>
        </p:spPr>
        <p:txBody>
          <a:bodyPr/>
          <a:lstStyle>
            <a:lvl1pPr marL="0" indent="0">
              <a:buNone/>
              <a:defRPr sz="590" b="1">
                <a:solidFill>
                  <a:srgbClr val="003763"/>
                </a:solidFill>
              </a:defRPr>
            </a:lvl1pPr>
          </a:lstStyle>
          <a:p>
            <a:pPr lvl="0"/>
            <a:r>
              <a:rPr lang="en-US" dirty="0"/>
              <a:t>EDUCATION</a:t>
            </a:r>
          </a:p>
        </p:txBody>
      </p:sp>
      <p:sp>
        <p:nvSpPr>
          <p:cNvPr id="40" name="Text Placeholder 42">
            <a:extLst>
              <a:ext uri="{FF2B5EF4-FFF2-40B4-BE49-F238E27FC236}">
                <a16:creationId xmlns:a16="http://schemas.microsoft.com/office/drawing/2014/main" id="{828C2F07-B22C-42B5-9594-0FC5169869C2}"/>
              </a:ext>
            </a:extLst>
          </p:cNvPr>
          <p:cNvSpPr>
            <a:spLocks noGrp="1"/>
          </p:cNvSpPr>
          <p:nvPr>
            <p:ph type="body" sz="quarter" idx="50" hasCustomPrompt="1"/>
          </p:nvPr>
        </p:nvSpPr>
        <p:spPr>
          <a:xfrm>
            <a:off x="123277" y="4263879"/>
            <a:ext cx="1403063" cy="377756"/>
          </a:xfrm>
        </p:spPr>
        <p:txBody>
          <a:bodyPr/>
          <a:lstStyle>
            <a:lvl1pPr marL="0" indent="0">
              <a:buNone/>
              <a:defRPr sz="590"/>
            </a:lvl1pPr>
          </a:lstStyle>
          <a:p>
            <a:pPr lvl="0"/>
            <a:r>
              <a:rPr lang="en-US" dirty="0"/>
              <a:t>Degree, subject, School</a:t>
            </a:r>
            <a:br>
              <a:rPr lang="en-US" dirty="0"/>
            </a:br>
            <a:r>
              <a:rPr lang="en-US" dirty="0"/>
              <a:t>Degree, subject, School</a:t>
            </a:r>
          </a:p>
        </p:txBody>
      </p:sp>
    </p:spTree>
    <p:custDataLst>
      <p:custData r:id="rId1"/>
    </p:custDataLst>
    <p:extLst>
      <p:ext uri="{BB962C8B-B14F-4D97-AF65-F5344CB8AC3E}">
        <p14:creationId xmlns:p14="http://schemas.microsoft.com/office/powerpoint/2010/main" val="234622202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ingle Bio w/ Photo">
    <p:spTree>
      <p:nvGrpSpPr>
        <p:cNvPr id="1" name=""/>
        <p:cNvGrpSpPr/>
        <p:nvPr/>
      </p:nvGrpSpPr>
      <p:grpSpPr>
        <a:xfrm>
          <a:off x="0" y="0"/>
          <a:ext cx="0" cy="0"/>
          <a:chOff x="0" y="0"/>
          <a:chExt cx="0" cy="0"/>
        </a:xfrm>
      </p:grpSpPr>
      <p:sp>
        <p:nvSpPr>
          <p:cNvPr id="14"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5" name="Text Placeholder 2"/>
          <p:cNvSpPr>
            <a:spLocks noGrp="1"/>
          </p:cNvSpPr>
          <p:nvPr>
            <p:ph type="body" sz="quarter" idx="16" hasCustomPrompt="1"/>
          </p:nvPr>
        </p:nvSpPr>
        <p:spPr>
          <a:xfrm>
            <a:off x="1753820" y="1413260"/>
            <a:ext cx="987388" cy="1107690"/>
          </a:xfrm>
          <a:prstGeom prst="rect">
            <a:avLst/>
          </a:prstGeom>
        </p:spPr>
        <p:txBody>
          <a:bodyPr lIns="0" tIns="0" rIns="0" bIns="0"/>
          <a:lstStyle>
            <a:lvl1pPr marL="0" indent="0">
              <a:buNone/>
              <a:defRPr>
                <a:latin typeface="Calibri" panose="020F0502020204030204" pitchFamily="34" charset="0"/>
              </a:defRPr>
            </a:lvl1pPr>
          </a:lstStyle>
          <a:p>
            <a:r>
              <a:rPr lang="en-US" dirty="0"/>
              <a:t>Picture</a:t>
            </a:r>
          </a:p>
        </p:txBody>
      </p:sp>
      <p:sp>
        <p:nvSpPr>
          <p:cNvPr id="29" name="Text Placeholder 3"/>
          <p:cNvSpPr>
            <a:spLocks noGrp="1"/>
          </p:cNvSpPr>
          <p:nvPr>
            <p:ph type="body" sz="quarter" idx="17" hasCustomPrompt="1"/>
          </p:nvPr>
        </p:nvSpPr>
        <p:spPr>
          <a:xfrm>
            <a:off x="2900017" y="1413260"/>
            <a:ext cx="3176211" cy="547479"/>
          </a:xfrm>
          <a:prstGeom prst="rect">
            <a:avLst/>
          </a:prstGeom>
        </p:spPr>
        <p:txBody>
          <a:bodyPr lIns="0" tIns="0" rIns="0" bIns="0">
            <a:noAutofit/>
          </a:bodyPr>
          <a:lstStyle>
            <a:lvl1pPr marL="0" indent="0">
              <a:buNone/>
              <a:defRPr sz="886" baseline="0">
                <a:latin typeface="Calibri" panose="020F0502020204030204" pitchFamily="34" charset="0"/>
              </a:defRPr>
            </a:lvl1pPr>
          </a:lstStyle>
          <a:p>
            <a:pPr lvl="0"/>
            <a:r>
              <a:rPr lang="en-US" dirty="0"/>
              <a:t>Click to add official title</a:t>
            </a:r>
          </a:p>
        </p:txBody>
      </p:sp>
      <p:sp>
        <p:nvSpPr>
          <p:cNvPr id="26" name="Text Placeholder 4"/>
          <p:cNvSpPr>
            <a:spLocks noGrp="1"/>
          </p:cNvSpPr>
          <p:nvPr>
            <p:ph type="body" sz="quarter" idx="22" hasCustomPrompt="1"/>
          </p:nvPr>
        </p:nvSpPr>
        <p:spPr>
          <a:xfrm>
            <a:off x="2900017" y="1960740"/>
            <a:ext cx="3176211" cy="186652"/>
          </a:xfrm>
          <a:prstGeom prst="rect">
            <a:avLst/>
          </a:prstGeom>
        </p:spPr>
        <p:txBody>
          <a:bodyPr lIns="0" tIns="0" rIns="0" bIns="0">
            <a:noAutofit/>
          </a:bodyPr>
          <a:lstStyle>
            <a:lvl1pPr marL="0" indent="0">
              <a:buNone/>
              <a:defRPr sz="649" baseline="0">
                <a:latin typeface="Calibri" panose="020F0502020204030204" pitchFamily="34" charset="0"/>
              </a:defRPr>
            </a:lvl1pPr>
          </a:lstStyle>
          <a:p>
            <a:pPr lvl="0"/>
            <a:r>
              <a:rPr lang="en-US" dirty="0"/>
              <a:t>Click to add office location</a:t>
            </a:r>
          </a:p>
        </p:txBody>
      </p:sp>
      <p:sp>
        <p:nvSpPr>
          <p:cNvPr id="27" name="Text Placeholder 5"/>
          <p:cNvSpPr>
            <a:spLocks noGrp="1"/>
          </p:cNvSpPr>
          <p:nvPr>
            <p:ph type="body" sz="quarter" idx="23" hasCustomPrompt="1"/>
          </p:nvPr>
        </p:nvSpPr>
        <p:spPr>
          <a:xfrm>
            <a:off x="2900017" y="2147391"/>
            <a:ext cx="3176211" cy="186652"/>
          </a:xfrm>
          <a:prstGeom prst="rect">
            <a:avLst/>
          </a:prstGeom>
        </p:spPr>
        <p:txBody>
          <a:bodyPr lIns="0" tIns="0" rIns="0" bIns="0">
            <a:noAutofit/>
          </a:bodyPr>
          <a:lstStyle>
            <a:lvl1pPr marL="0" indent="0">
              <a:buNone/>
              <a:defRPr sz="649" baseline="0">
                <a:latin typeface="Calibri" panose="020F0502020204030204" pitchFamily="34" charset="0"/>
              </a:defRPr>
            </a:lvl1pPr>
          </a:lstStyle>
          <a:p>
            <a:pPr lvl="0"/>
            <a:r>
              <a:rPr lang="en-US" dirty="0"/>
              <a:t>Click to add phone number</a:t>
            </a:r>
          </a:p>
        </p:txBody>
      </p:sp>
      <p:sp>
        <p:nvSpPr>
          <p:cNvPr id="28" name="Text Placeholder 6"/>
          <p:cNvSpPr>
            <a:spLocks noGrp="1"/>
          </p:cNvSpPr>
          <p:nvPr>
            <p:ph type="body" sz="quarter" idx="24" hasCustomPrompt="1"/>
          </p:nvPr>
        </p:nvSpPr>
        <p:spPr>
          <a:xfrm>
            <a:off x="2900017" y="2334043"/>
            <a:ext cx="3176211" cy="186907"/>
          </a:xfrm>
          <a:prstGeom prst="rect">
            <a:avLst/>
          </a:prstGeom>
        </p:spPr>
        <p:txBody>
          <a:bodyPr lIns="0" tIns="0" rIns="0" bIns="0">
            <a:noAutofit/>
          </a:bodyPr>
          <a:lstStyle>
            <a:lvl1pPr marL="0" indent="0">
              <a:buNone/>
              <a:defRPr sz="649" baseline="0">
                <a:latin typeface="Calibri" panose="020F0502020204030204" pitchFamily="34" charset="0"/>
              </a:defRPr>
            </a:lvl1pPr>
          </a:lstStyle>
          <a:p>
            <a:pPr lvl="0"/>
            <a:r>
              <a:rPr lang="en-US" dirty="0"/>
              <a:t>Click to add email address</a:t>
            </a:r>
          </a:p>
        </p:txBody>
      </p:sp>
      <p:sp>
        <p:nvSpPr>
          <p:cNvPr id="20" name="Text Placeholder 7"/>
          <p:cNvSpPr>
            <a:spLocks noGrp="1"/>
          </p:cNvSpPr>
          <p:nvPr>
            <p:ph type="body" sz="quarter" idx="21" hasCustomPrompt="1"/>
          </p:nvPr>
        </p:nvSpPr>
        <p:spPr>
          <a:xfrm>
            <a:off x="1753821" y="2788324"/>
            <a:ext cx="8382434" cy="3959674"/>
          </a:xfrm>
          <a:prstGeom prst="rect">
            <a:avLst/>
          </a:prstGeom>
        </p:spPr>
        <p:txBody>
          <a:bodyPr lIns="0" tIns="0" rIns="0" bIns="0" numCol="2" spcCol="182880">
            <a:noAutofit/>
          </a:bodyPr>
          <a:lstStyle>
            <a:lvl1pPr marL="0" indent="0">
              <a:buNone/>
              <a:defRPr baseline="0">
                <a:latin typeface="Calibri" panose="020F0502020204030204" pitchFamily="34" charset="0"/>
              </a:defRPr>
            </a:lvl1pPr>
          </a:lstStyle>
          <a:p>
            <a:pPr lvl="0"/>
            <a:r>
              <a:rPr lang="en-US" dirty="0"/>
              <a:t>Click to add bio text</a:t>
            </a:r>
          </a:p>
        </p:txBody>
      </p:sp>
      <p:sp>
        <p:nvSpPr>
          <p:cNvPr id="16" name="Rectangle 8"/>
          <p:cNvSpPr/>
          <p:nvPr userDrawn="1"/>
        </p:nvSpPr>
        <p:spPr>
          <a:xfrm>
            <a:off x="127534" y="1298867"/>
            <a:ext cx="1401034"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23" name="Text Placeholder 9"/>
          <p:cNvSpPr>
            <a:spLocks noGrp="1"/>
          </p:cNvSpPr>
          <p:nvPr>
            <p:ph type="body" sz="quarter" idx="15" hasCustomPrompt="1"/>
          </p:nvPr>
        </p:nvSpPr>
        <p:spPr>
          <a:xfrm>
            <a:off x="127537" y="1298867"/>
            <a:ext cx="1401032" cy="5445252"/>
          </a:xfrm>
          <a:prstGeom prst="rect">
            <a:avLst/>
          </a:prstGeom>
        </p:spPr>
        <p:txBody>
          <a:bodyPr wrap="square" lIns="73152" tIns="246888" rIns="73152" bIns="0" anchor="t">
            <a:noAutofit/>
          </a:bodyPr>
          <a:lstStyle>
            <a:lvl1pPr marL="0" indent="0">
              <a:buNone/>
              <a:defRPr sz="532">
                <a:latin typeface="Calibri" panose="020F0502020204030204" pitchFamily="34" charset="0"/>
              </a:defRPr>
            </a:lvl1pPr>
          </a:lstStyle>
          <a:p>
            <a:r>
              <a:rPr lang="en-US" dirty="0"/>
              <a:t>Click to add key message</a:t>
            </a:r>
          </a:p>
        </p:txBody>
      </p:sp>
      <p:sp>
        <p:nvSpPr>
          <p:cNvPr id="24" name="Text Box 10"/>
          <p:cNvSpPr txBox="1"/>
          <p:nvPr userDrawn="1"/>
        </p:nvSpPr>
        <p:spPr>
          <a:xfrm>
            <a:off x="1753820" y="2514584"/>
            <a:ext cx="980482" cy="267373"/>
          </a:xfrm>
          <a:prstGeom prst="rect">
            <a:avLst/>
          </a:prstGeom>
          <a:noFill/>
        </p:spPr>
        <p:txBody>
          <a:bodyPr wrap="square" lIns="0" tIns="0" rIns="0" bIns="0" rtlCol="0" anchor="ctr" anchorCtr="0">
            <a:noAutofit/>
          </a:bodyPr>
          <a:lstStyle/>
          <a:p>
            <a:pPr marL="0" indent="0">
              <a:buNone/>
            </a:pPr>
            <a:r>
              <a:rPr lang="en-US" sz="768" b="1" baseline="0" dirty="0">
                <a:solidFill>
                  <a:srgbClr val="298DC1"/>
                </a:solidFill>
                <a:latin typeface="Calibri" panose="020F0502020204030204" pitchFamily="34" charset="0"/>
              </a:rPr>
              <a:t>About</a:t>
            </a:r>
          </a:p>
        </p:txBody>
      </p:sp>
      <p:sp>
        <p:nvSpPr>
          <p:cNvPr id="22" name="Footer Placeholder 11"/>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21" name="Slide Number Placeholder 12"/>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9246405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ingle Bio w/o Photo">
    <p:spTree>
      <p:nvGrpSpPr>
        <p:cNvPr id="1" name=""/>
        <p:cNvGrpSpPr/>
        <p:nvPr/>
      </p:nvGrpSpPr>
      <p:grpSpPr>
        <a:xfrm>
          <a:off x="0" y="0"/>
          <a:ext cx="0" cy="0"/>
          <a:chOff x="0" y="0"/>
          <a:chExt cx="0" cy="0"/>
        </a:xfrm>
      </p:grpSpPr>
      <p:sp>
        <p:nvSpPr>
          <p:cNvPr id="15"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29" name="Text Placeholder 2"/>
          <p:cNvSpPr>
            <a:spLocks noGrp="1"/>
          </p:cNvSpPr>
          <p:nvPr>
            <p:ph type="body" sz="quarter" idx="17" hasCustomPrompt="1"/>
          </p:nvPr>
        </p:nvSpPr>
        <p:spPr>
          <a:xfrm>
            <a:off x="1753820" y="1413260"/>
            <a:ext cx="3176211" cy="547479"/>
          </a:xfrm>
          <a:prstGeom prst="rect">
            <a:avLst/>
          </a:prstGeom>
        </p:spPr>
        <p:txBody>
          <a:bodyPr lIns="0" tIns="0" rIns="0" bIns="0">
            <a:noAutofit/>
          </a:bodyPr>
          <a:lstStyle>
            <a:lvl1pPr marL="0" indent="0">
              <a:buNone/>
              <a:defRPr sz="886" baseline="0">
                <a:latin typeface="Calibri" panose="020F0502020204030204" pitchFamily="34" charset="0"/>
              </a:defRPr>
            </a:lvl1pPr>
          </a:lstStyle>
          <a:p>
            <a:pPr lvl="0"/>
            <a:r>
              <a:rPr lang="en-US" dirty="0"/>
              <a:t>Click to add official title</a:t>
            </a:r>
          </a:p>
        </p:txBody>
      </p:sp>
      <p:sp>
        <p:nvSpPr>
          <p:cNvPr id="30" name="Text Placeholder 3"/>
          <p:cNvSpPr>
            <a:spLocks noGrp="1"/>
          </p:cNvSpPr>
          <p:nvPr>
            <p:ph type="body" sz="quarter" idx="18" hasCustomPrompt="1"/>
          </p:nvPr>
        </p:nvSpPr>
        <p:spPr>
          <a:xfrm>
            <a:off x="1753820" y="1960740"/>
            <a:ext cx="3176211" cy="186652"/>
          </a:xfrm>
          <a:prstGeom prst="rect">
            <a:avLst/>
          </a:prstGeom>
        </p:spPr>
        <p:txBody>
          <a:bodyPr lIns="0" tIns="0" rIns="0" bIns="0">
            <a:noAutofit/>
          </a:bodyPr>
          <a:lstStyle>
            <a:lvl1pPr marL="0" indent="0">
              <a:buNone/>
              <a:defRPr sz="649" baseline="0">
                <a:latin typeface="Calibri" panose="020F0502020204030204" pitchFamily="34" charset="0"/>
              </a:defRPr>
            </a:lvl1pPr>
          </a:lstStyle>
          <a:p>
            <a:pPr lvl="0"/>
            <a:r>
              <a:rPr lang="en-US" dirty="0"/>
              <a:t>Click to add office location</a:t>
            </a:r>
          </a:p>
        </p:txBody>
      </p:sp>
      <p:sp>
        <p:nvSpPr>
          <p:cNvPr id="31" name="Text Placeholder 4"/>
          <p:cNvSpPr>
            <a:spLocks noGrp="1"/>
          </p:cNvSpPr>
          <p:nvPr>
            <p:ph type="body" sz="quarter" idx="19" hasCustomPrompt="1"/>
          </p:nvPr>
        </p:nvSpPr>
        <p:spPr>
          <a:xfrm>
            <a:off x="1753820" y="2147391"/>
            <a:ext cx="3176211" cy="186652"/>
          </a:xfrm>
          <a:prstGeom prst="rect">
            <a:avLst/>
          </a:prstGeom>
        </p:spPr>
        <p:txBody>
          <a:bodyPr lIns="0" tIns="0" rIns="0" bIns="0">
            <a:noAutofit/>
          </a:bodyPr>
          <a:lstStyle>
            <a:lvl1pPr marL="0" indent="0">
              <a:buNone/>
              <a:defRPr sz="649" baseline="0">
                <a:latin typeface="Calibri" panose="020F0502020204030204" pitchFamily="34" charset="0"/>
              </a:defRPr>
            </a:lvl1pPr>
          </a:lstStyle>
          <a:p>
            <a:pPr lvl="0"/>
            <a:r>
              <a:rPr lang="en-US" dirty="0"/>
              <a:t>Click to add phone number</a:t>
            </a:r>
          </a:p>
        </p:txBody>
      </p:sp>
      <p:sp>
        <p:nvSpPr>
          <p:cNvPr id="32" name="Text Placeholder 5"/>
          <p:cNvSpPr>
            <a:spLocks noGrp="1"/>
          </p:cNvSpPr>
          <p:nvPr>
            <p:ph type="body" sz="quarter" idx="20" hasCustomPrompt="1"/>
          </p:nvPr>
        </p:nvSpPr>
        <p:spPr>
          <a:xfrm>
            <a:off x="1753820" y="2334043"/>
            <a:ext cx="3176211" cy="186907"/>
          </a:xfrm>
          <a:prstGeom prst="rect">
            <a:avLst/>
          </a:prstGeom>
        </p:spPr>
        <p:txBody>
          <a:bodyPr lIns="0" tIns="0" rIns="0" bIns="0">
            <a:noAutofit/>
          </a:bodyPr>
          <a:lstStyle>
            <a:lvl1pPr marL="0" indent="0">
              <a:buNone/>
              <a:defRPr sz="649" baseline="0">
                <a:latin typeface="Calibri" panose="020F0502020204030204" pitchFamily="34" charset="0"/>
              </a:defRPr>
            </a:lvl1pPr>
          </a:lstStyle>
          <a:p>
            <a:pPr lvl="0"/>
            <a:r>
              <a:rPr lang="en-US" dirty="0"/>
              <a:t>Click to add email address</a:t>
            </a:r>
          </a:p>
        </p:txBody>
      </p:sp>
      <p:sp>
        <p:nvSpPr>
          <p:cNvPr id="20" name="Text Placeholder 6"/>
          <p:cNvSpPr>
            <a:spLocks noGrp="1"/>
          </p:cNvSpPr>
          <p:nvPr>
            <p:ph type="body" sz="quarter" idx="21" hasCustomPrompt="1"/>
          </p:nvPr>
        </p:nvSpPr>
        <p:spPr>
          <a:xfrm>
            <a:off x="1753822" y="2788324"/>
            <a:ext cx="8385215" cy="3961765"/>
          </a:xfrm>
          <a:prstGeom prst="rect">
            <a:avLst/>
          </a:prstGeom>
        </p:spPr>
        <p:txBody>
          <a:bodyPr lIns="0" tIns="0" rIns="0" bIns="0" numCol="2" spcCol="182880">
            <a:noAutofit/>
          </a:bodyPr>
          <a:lstStyle>
            <a:lvl1pPr marL="0" indent="0">
              <a:buNone/>
              <a:defRPr lang="en-US" b="0" i="0" baseline="0" smtClean="0">
                <a:effectLst/>
                <a:latin typeface="Calibri" panose="020F0502020204030204" pitchFamily="34" charset="0"/>
              </a:defRPr>
            </a:lvl1pPr>
          </a:lstStyle>
          <a:p>
            <a:pPr lvl="0"/>
            <a:r>
              <a:rPr lang="en-US" dirty="0"/>
              <a:t>Click to add bio text</a:t>
            </a:r>
          </a:p>
        </p:txBody>
      </p:sp>
      <p:sp>
        <p:nvSpPr>
          <p:cNvPr id="16" name="Rectangle 7"/>
          <p:cNvSpPr/>
          <p:nvPr userDrawn="1"/>
        </p:nvSpPr>
        <p:spPr>
          <a:xfrm>
            <a:off x="127534" y="1298867"/>
            <a:ext cx="1401034"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21" name="Text Placeholder 8"/>
          <p:cNvSpPr>
            <a:spLocks noGrp="1"/>
          </p:cNvSpPr>
          <p:nvPr>
            <p:ph type="body" sz="quarter" idx="15" hasCustomPrompt="1"/>
          </p:nvPr>
        </p:nvSpPr>
        <p:spPr>
          <a:xfrm>
            <a:off x="127537" y="1298867"/>
            <a:ext cx="1401032" cy="5445252"/>
          </a:xfrm>
          <a:prstGeom prst="rect">
            <a:avLst/>
          </a:prstGeom>
        </p:spPr>
        <p:txBody>
          <a:bodyPr wrap="square" lIns="73152" tIns="246888" rIns="73152" bIns="0" anchor="t">
            <a:noAutofit/>
          </a:bodyPr>
          <a:lstStyle>
            <a:lvl1pPr marL="0" indent="0">
              <a:buNone/>
              <a:defRPr sz="532">
                <a:latin typeface="Calibri" panose="020F0502020204030204" pitchFamily="34" charset="0"/>
              </a:defRPr>
            </a:lvl1pPr>
          </a:lstStyle>
          <a:p>
            <a:r>
              <a:rPr lang="en-US" dirty="0"/>
              <a:t>Click to add key message</a:t>
            </a:r>
          </a:p>
        </p:txBody>
      </p:sp>
      <p:sp>
        <p:nvSpPr>
          <p:cNvPr id="18" name="Text Box 9"/>
          <p:cNvSpPr txBox="1"/>
          <p:nvPr userDrawn="1"/>
        </p:nvSpPr>
        <p:spPr>
          <a:xfrm>
            <a:off x="1753820" y="2514584"/>
            <a:ext cx="980482" cy="267373"/>
          </a:xfrm>
          <a:prstGeom prst="rect">
            <a:avLst/>
          </a:prstGeom>
          <a:noFill/>
        </p:spPr>
        <p:txBody>
          <a:bodyPr wrap="square" lIns="0" tIns="0" rIns="0" bIns="0" rtlCol="0" anchor="ctr" anchorCtr="0">
            <a:noAutofit/>
          </a:bodyPr>
          <a:lstStyle/>
          <a:p>
            <a:pPr marL="0" indent="0">
              <a:buNone/>
            </a:pPr>
            <a:r>
              <a:rPr lang="en-US" sz="768" b="1" baseline="0" dirty="0">
                <a:solidFill>
                  <a:srgbClr val="298DC1"/>
                </a:solidFill>
                <a:latin typeface="Calibri" panose="020F0502020204030204" pitchFamily="34" charset="0"/>
              </a:rPr>
              <a:t>About</a:t>
            </a:r>
          </a:p>
        </p:txBody>
      </p:sp>
      <p:sp>
        <p:nvSpPr>
          <p:cNvPr id="14" name="Footer Placeholder 10"/>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13" name="Slide Number Placeholder 11"/>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529770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782B8D71-0811-E643-BF41-C632A142341C}"/>
              </a:ext>
            </a:extLst>
          </p:cNvPr>
          <p:cNvSpPr>
            <a:spLocks noGrp="1"/>
          </p:cNvSpPr>
          <p:nvPr>
            <p:ph type="body" sz="quarter" idx="16" hasCustomPrompt="1"/>
          </p:nvPr>
        </p:nvSpPr>
        <p:spPr>
          <a:xfrm>
            <a:off x="457200" y="1810512"/>
            <a:ext cx="4773168" cy="4937760"/>
          </a:xfrm>
          <a:prstGeom prst="rect">
            <a:avLst/>
          </a:prstGeom>
        </p:spPr>
        <p:txBody>
          <a:bodyPr lIns="0" tIns="0" rIns="0" bIns="0">
            <a:noAutofit/>
          </a:bodyPr>
          <a:lstStyle>
            <a:lvl1pPr>
              <a:defRPr sz="1200">
                <a:latin typeface="Calibri" panose="020F0502020204030204" pitchFamily="34" charset="0"/>
              </a:defRPr>
            </a:lvl1pPr>
            <a:lvl2pPr>
              <a:defRPr sz="1200"/>
            </a:lvl2pPr>
            <a:lvl3pPr>
              <a:defRPr sz="1200"/>
            </a:lvl3pPr>
          </a:lstStyle>
          <a:p>
            <a:pPr lvl="0"/>
            <a:r>
              <a:rPr lang="en-US" dirty="0"/>
              <a:t>Click to add text</a:t>
            </a:r>
          </a:p>
          <a:p>
            <a:pPr lvl="1"/>
            <a:r>
              <a:rPr lang="en-US" dirty="0"/>
              <a:t>Insert text</a:t>
            </a:r>
          </a:p>
          <a:p>
            <a:pPr lvl="2"/>
            <a:r>
              <a:rPr lang="en-US" dirty="0"/>
              <a:t>Insert text</a:t>
            </a:r>
          </a:p>
        </p:txBody>
      </p:sp>
      <p:sp>
        <p:nvSpPr>
          <p:cNvPr id="6" name="Text Placeholder 3">
            <a:extLst>
              <a:ext uri="{FF2B5EF4-FFF2-40B4-BE49-F238E27FC236}">
                <a16:creationId xmlns:a16="http://schemas.microsoft.com/office/drawing/2014/main" id="{432399B3-BC06-8B47-8123-AA64E6D77515}"/>
              </a:ext>
            </a:extLst>
          </p:cNvPr>
          <p:cNvSpPr>
            <a:spLocks noGrp="1"/>
          </p:cNvSpPr>
          <p:nvPr>
            <p:ph type="body" sz="quarter" idx="17" hasCustomPrompt="1"/>
          </p:nvPr>
        </p:nvSpPr>
        <p:spPr>
          <a:xfrm>
            <a:off x="5458968" y="1810512"/>
            <a:ext cx="4773168" cy="4937760"/>
          </a:xfrm>
          <a:prstGeom prst="rect">
            <a:avLst/>
          </a:prstGeom>
        </p:spPr>
        <p:txBody>
          <a:bodyPr lIns="0" tIns="0" rIns="0" bIns="0">
            <a:noAutofit/>
          </a:bodyPr>
          <a:lstStyle>
            <a:lvl1pPr>
              <a:defRPr sz="1200">
                <a:latin typeface="Calibri" panose="020F0502020204030204" pitchFamily="34" charset="0"/>
              </a:defRPr>
            </a:lvl1pPr>
            <a:lvl2pPr>
              <a:defRPr sz="1200"/>
            </a:lvl2pPr>
            <a:lvl3pPr>
              <a:defRPr sz="1200"/>
            </a:lvl3pPr>
          </a:lstStyle>
          <a:p>
            <a:pPr lvl="0"/>
            <a:r>
              <a:rPr lang="en-US" dirty="0"/>
              <a:t>Click to add text</a:t>
            </a:r>
          </a:p>
          <a:p>
            <a:pPr lvl="1"/>
            <a:r>
              <a:rPr lang="en-US" dirty="0"/>
              <a:t>Insert text</a:t>
            </a:r>
          </a:p>
          <a:p>
            <a:pPr lvl="2"/>
            <a:r>
              <a:rPr lang="en-US" dirty="0"/>
              <a:t>Insert text</a:t>
            </a:r>
          </a:p>
        </p:txBody>
      </p:sp>
      <p:sp>
        <p:nvSpPr>
          <p:cNvPr id="9" name="Slide Number Placeholder 7">
            <a:extLst>
              <a:ext uri="{FF2B5EF4-FFF2-40B4-BE49-F238E27FC236}">
                <a16:creationId xmlns:a16="http://schemas.microsoft.com/office/drawing/2014/main" id="{54ADC36B-7273-384F-A7CB-412F7802A8F9}"/>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0" name="Footer Placeholder 2">
            <a:extLst>
              <a:ext uri="{FF2B5EF4-FFF2-40B4-BE49-F238E27FC236}">
                <a16:creationId xmlns:a16="http://schemas.microsoft.com/office/drawing/2014/main" id="{949640B5-207B-874E-9D81-82095A3D7128}"/>
              </a:ext>
            </a:extLst>
          </p:cNvPr>
          <p:cNvSpPr>
            <a:spLocks noGrp="1"/>
          </p:cNvSpPr>
          <p:nvPr>
            <p:ph type="ftr" sz="quarter" idx="3"/>
          </p:nvPr>
        </p:nvSpPr>
        <p:spPr>
          <a:xfrm>
            <a:off x="457200" y="6766560"/>
            <a:ext cx="9308592"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7" name="Picture 6" descr="A picture containing text&#10;&#10;Description automatically generated">
            <a:extLst>
              <a:ext uri="{FF2B5EF4-FFF2-40B4-BE49-F238E27FC236}">
                <a16:creationId xmlns:a16="http://schemas.microsoft.com/office/drawing/2014/main" id="{CAD4BB46-7DB5-4746-8059-647C0A03F246}"/>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383696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ingle Bio Continuation">
    <p:spTree>
      <p:nvGrpSpPr>
        <p:cNvPr id="1" name=""/>
        <p:cNvGrpSpPr/>
        <p:nvPr/>
      </p:nvGrpSpPr>
      <p:grpSpPr>
        <a:xfrm>
          <a:off x="0" y="0"/>
          <a:ext cx="0" cy="0"/>
          <a:chOff x="0" y="0"/>
          <a:chExt cx="0" cy="0"/>
        </a:xfrm>
      </p:grpSpPr>
      <p:sp>
        <p:nvSpPr>
          <p:cNvPr id="15"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20" name="Text Placeholder 2"/>
          <p:cNvSpPr>
            <a:spLocks noGrp="1"/>
          </p:cNvSpPr>
          <p:nvPr>
            <p:ph type="body" sz="quarter" idx="21" hasCustomPrompt="1"/>
          </p:nvPr>
        </p:nvSpPr>
        <p:spPr>
          <a:xfrm>
            <a:off x="1753821" y="1413260"/>
            <a:ext cx="8382434" cy="5334738"/>
          </a:xfrm>
          <a:prstGeom prst="rect">
            <a:avLst/>
          </a:prstGeom>
        </p:spPr>
        <p:txBody>
          <a:bodyPr lIns="0" tIns="0" rIns="0" bIns="0" numCol="2" spcCol="182880">
            <a:noAutofit/>
          </a:bodyPr>
          <a:lstStyle>
            <a:lvl1pPr marL="0" indent="0">
              <a:buNone/>
              <a:defRPr lang="en-US" sz="590" b="0" i="0" baseline="0" smtClean="0">
                <a:effectLst/>
                <a:latin typeface="Calibri" panose="020F0502020204030204" pitchFamily="34" charset="0"/>
              </a:defRPr>
            </a:lvl1pPr>
          </a:lstStyle>
          <a:p>
            <a:pPr lvl="0"/>
            <a:r>
              <a:rPr lang="en-US" dirty="0"/>
              <a:t>Click to add bio text</a:t>
            </a:r>
          </a:p>
        </p:txBody>
      </p:sp>
      <p:sp>
        <p:nvSpPr>
          <p:cNvPr id="14" name="Footer Placeholder 3"/>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13" name="Slide Number Placeholder 4"/>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35650367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wo Bios w/ Photos">
    <p:spTree>
      <p:nvGrpSpPr>
        <p:cNvPr id="1" name=""/>
        <p:cNvGrpSpPr/>
        <p:nvPr/>
      </p:nvGrpSpPr>
      <p:grpSpPr>
        <a:xfrm>
          <a:off x="0" y="0"/>
          <a:ext cx="0" cy="0"/>
          <a:chOff x="0" y="0"/>
          <a:chExt cx="0" cy="0"/>
        </a:xfrm>
      </p:grpSpPr>
      <p:sp>
        <p:nvSpPr>
          <p:cNvPr id="23"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7" name="Text Placeholder 2"/>
          <p:cNvSpPr>
            <a:spLocks noGrp="1"/>
          </p:cNvSpPr>
          <p:nvPr>
            <p:ph type="body" sz="quarter" idx="13" hasCustomPrompt="1"/>
          </p:nvPr>
        </p:nvSpPr>
        <p:spPr>
          <a:xfrm>
            <a:off x="545479" y="1413260"/>
            <a:ext cx="635243" cy="725728"/>
          </a:xfrm>
          <a:prstGeom prst="rect">
            <a:avLst/>
          </a:prstGeom>
        </p:spPr>
        <p:txBody>
          <a:bodyPr>
            <a:noAutofit/>
          </a:bodyPr>
          <a:lstStyle>
            <a:lvl1pPr marL="218753" indent="0">
              <a:buNone/>
              <a:defRPr baseline="0">
                <a:latin typeface="Calibri" panose="020F0502020204030204" pitchFamily="34" charset="0"/>
              </a:defRPr>
            </a:lvl1pPr>
          </a:lstStyle>
          <a:p>
            <a:r>
              <a:rPr lang="en-US" dirty="0"/>
              <a:t>Picture</a:t>
            </a:r>
          </a:p>
        </p:txBody>
      </p:sp>
      <p:sp>
        <p:nvSpPr>
          <p:cNvPr id="27" name="Text Placeholder 3"/>
          <p:cNvSpPr>
            <a:spLocks noGrp="1"/>
          </p:cNvSpPr>
          <p:nvPr>
            <p:ph type="body" sz="quarter" idx="15" hasCustomPrompt="1"/>
          </p:nvPr>
        </p:nvSpPr>
        <p:spPr>
          <a:xfrm>
            <a:off x="1311913" y="1413260"/>
            <a:ext cx="3928835" cy="318302"/>
          </a:xfrm>
          <a:prstGeom prst="rect">
            <a:avLst/>
          </a:prstGeom>
        </p:spPr>
        <p:txBody>
          <a:bodyPr lIns="0" tIns="0" rIns="0" bIns="0" anchor="t" anchorCtr="0">
            <a:noAutofit/>
          </a:bodyPr>
          <a:lstStyle>
            <a:lvl1pPr marL="0" indent="0">
              <a:buNone/>
              <a:defRPr sz="1063">
                <a:solidFill>
                  <a:srgbClr val="003763"/>
                </a:solidFill>
                <a:latin typeface="Calibri" panose="020F0502020204030204" pitchFamily="34" charset="0"/>
              </a:defRPr>
            </a:lvl1pPr>
          </a:lstStyle>
          <a:p>
            <a:pPr lvl="0"/>
            <a:r>
              <a:rPr lang="en-US" sz="1063" dirty="0"/>
              <a:t>Click to add name</a:t>
            </a:r>
            <a:endParaRPr lang="en-US" dirty="0"/>
          </a:p>
        </p:txBody>
      </p:sp>
      <p:sp>
        <p:nvSpPr>
          <p:cNvPr id="28" name="Text Placeholder 4"/>
          <p:cNvSpPr>
            <a:spLocks noGrp="1"/>
          </p:cNvSpPr>
          <p:nvPr>
            <p:ph type="body" sz="quarter" idx="16" hasCustomPrompt="1"/>
          </p:nvPr>
        </p:nvSpPr>
        <p:spPr>
          <a:xfrm>
            <a:off x="1311913" y="1731561"/>
            <a:ext cx="3928835" cy="407427"/>
          </a:xfrm>
          <a:prstGeom prst="rect">
            <a:avLst/>
          </a:prstGeom>
        </p:spPr>
        <p:txBody>
          <a:bodyPr lIns="0" tIns="0" rIns="0" bIns="0">
            <a:noAutofit/>
          </a:bodyPr>
          <a:lstStyle>
            <a:lvl1pPr marL="0" indent="0">
              <a:buNone/>
              <a:defRPr sz="886" baseline="0">
                <a:latin typeface="Calibri" panose="020F0502020204030204" pitchFamily="34" charset="0"/>
              </a:defRPr>
            </a:lvl1pPr>
          </a:lstStyle>
          <a:p>
            <a:pPr lvl="0"/>
            <a:r>
              <a:rPr lang="en-US" dirty="0"/>
              <a:t>Click to add official title </a:t>
            </a:r>
          </a:p>
        </p:txBody>
      </p:sp>
      <p:cxnSp>
        <p:nvCxnSpPr>
          <p:cNvPr id="25" name="Line 5"/>
          <p:cNvCxnSpPr/>
          <p:nvPr userDrawn="1"/>
        </p:nvCxnSpPr>
        <p:spPr>
          <a:xfrm>
            <a:off x="545479" y="2183551"/>
            <a:ext cx="4695267"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 Placeholder 6"/>
          <p:cNvSpPr>
            <a:spLocks noGrp="1"/>
          </p:cNvSpPr>
          <p:nvPr>
            <p:ph type="body" sz="quarter" idx="21" hasCustomPrompt="1"/>
          </p:nvPr>
        </p:nvSpPr>
        <p:spPr>
          <a:xfrm>
            <a:off x="545479" y="2266308"/>
            <a:ext cx="4695267" cy="210079"/>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office location</a:t>
            </a:r>
          </a:p>
        </p:txBody>
      </p:sp>
      <p:sp>
        <p:nvSpPr>
          <p:cNvPr id="31" name="Text Placeholder 7"/>
          <p:cNvSpPr>
            <a:spLocks noGrp="1"/>
          </p:cNvSpPr>
          <p:nvPr>
            <p:ph type="body" sz="quarter" idx="22" hasCustomPrompt="1"/>
          </p:nvPr>
        </p:nvSpPr>
        <p:spPr>
          <a:xfrm>
            <a:off x="545479" y="2476388"/>
            <a:ext cx="4695267" cy="210079"/>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phone number</a:t>
            </a:r>
          </a:p>
        </p:txBody>
      </p:sp>
      <p:sp>
        <p:nvSpPr>
          <p:cNvPr id="32" name="Text Placeholder 8"/>
          <p:cNvSpPr>
            <a:spLocks noGrp="1"/>
          </p:cNvSpPr>
          <p:nvPr>
            <p:ph type="body" sz="quarter" idx="23" hasCustomPrompt="1"/>
          </p:nvPr>
        </p:nvSpPr>
        <p:spPr>
          <a:xfrm>
            <a:off x="545479" y="2686467"/>
            <a:ext cx="4695267" cy="210079"/>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email address</a:t>
            </a:r>
          </a:p>
        </p:txBody>
      </p:sp>
      <p:cxnSp>
        <p:nvCxnSpPr>
          <p:cNvPr id="26" name="Line 9"/>
          <p:cNvCxnSpPr/>
          <p:nvPr userDrawn="1"/>
        </p:nvCxnSpPr>
        <p:spPr>
          <a:xfrm>
            <a:off x="545479" y="2979305"/>
            <a:ext cx="4695267"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34" name="Text Placeholder 10"/>
          <p:cNvSpPr>
            <a:spLocks noGrp="1"/>
          </p:cNvSpPr>
          <p:nvPr>
            <p:ph type="body" sz="quarter" idx="29" hasCustomPrompt="1"/>
          </p:nvPr>
        </p:nvSpPr>
        <p:spPr>
          <a:xfrm>
            <a:off x="545479" y="3081161"/>
            <a:ext cx="4695267" cy="3666837"/>
          </a:xfrm>
        </p:spPr>
        <p:txBody>
          <a:bodyPr lIns="0" tIns="0" rIns="0" bIns="0">
            <a:noAutofit/>
          </a:bodyPr>
          <a:lstStyle>
            <a:lvl1pPr marL="0" indent="0">
              <a:buNone/>
              <a:defRPr baseline="0">
                <a:latin typeface="Calibri" panose="020F0502020204030204" pitchFamily="34" charset="0"/>
              </a:defRPr>
            </a:lvl1pPr>
          </a:lstStyle>
          <a:p>
            <a:pPr lvl="0"/>
            <a:r>
              <a:rPr lang="en-US" dirty="0"/>
              <a:t>Click to add bio text</a:t>
            </a:r>
          </a:p>
        </p:txBody>
      </p:sp>
      <p:sp>
        <p:nvSpPr>
          <p:cNvPr id="40" name="Text Placeholder 11"/>
          <p:cNvSpPr>
            <a:spLocks noGrp="1"/>
          </p:cNvSpPr>
          <p:nvPr>
            <p:ph type="body" sz="quarter" idx="30" hasCustomPrompt="1"/>
          </p:nvPr>
        </p:nvSpPr>
        <p:spPr>
          <a:xfrm>
            <a:off x="5440985" y="1413260"/>
            <a:ext cx="635243" cy="725728"/>
          </a:xfrm>
          <a:prstGeom prst="rect">
            <a:avLst/>
          </a:prstGeom>
        </p:spPr>
        <p:txBody>
          <a:bodyPr>
            <a:noAutofit/>
          </a:bodyPr>
          <a:lstStyle>
            <a:lvl1pPr marL="218753" indent="0">
              <a:buNone/>
              <a:defRPr>
                <a:latin typeface="Calibri" panose="020F0502020204030204" pitchFamily="34" charset="0"/>
              </a:defRPr>
            </a:lvl1pPr>
          </a:lstStyle>
          <a:p>
            <a:r>
              <a:rPr lang="en-US" dirty="0"/>
              <a:t>Picture</a:t>
            </a:r>
          </a:p>
        </p:txBody>
      </p:sp>
      <p:sp>
        <p:nvSpPr>
          <p:cNvPr id="37" name="Text Placeholder 12"/>
          <p:cNvSpPr>
            <a:spLocks noGrp="1"/>
          </p:cNvSpPr>
          <p:nvPr>
            <p:ph type="body" sz="quarter" idx="31" hasCustomPrompt="1"/>
          </p:nvPr>
        </p:nvSpPr>
        <p:spPr>
          <a:xfrm>
            <a:off x="6207420" y="1413260"/>
            <a:ext cx="3928835" cy="318302"/>
          </a:xfrm>
          <a:prstGeom prst="rect">
            <a:avLst/>
          </a:prstGeom>
        </p:spPr>
        <p:txBody>
          <a:bodyPr lIns="0" tIns="0" rIns="0" bIns="0" anchor="t" anchorCtr="0">
            <a:noAutofit/>
          </a:bodyPr>
          <a:lstStyle>
            <a:lvl1pPr marL="0" indent="0">
              <a:buNone/>
              <a:defRPr sz="1063">
                <a:solidFill>
                  <a:srgbClr val="003763"/>
                </a:solidFill>
                <a:latin typeface="Calibri" panose="020F0502020204030204" pitchFamily="34" charset="0"/>
              </a:defRPr>
            </a:lvl1pPr>
          </a:lstStyle>
          <a:p>
            <a:pPr lvl="0"/>
            <a:r>
              <a:rPr lang="en-US" sz="1063" dirty="0"/>
              <a:t>Click to add name</a:t>
            </a:r>
            <a:endParaRPr lang="en-US" dirty="0"/>
          </a:p>
        </p:txBody>
      </p:sp>
      <p:sp>
        <p:nvSpPr>
          <p:cNvPr id="41" name="Text Placeholder 13"/>
          <p:cNvSpPr>
            <a:spLocks noGrp="1"/>
          </p:cNvSpPr>
          <p:nvPr>
            <p:ph type="body" sz="quarter" idx="38" hasCustomPrompt="1"/>
          </p:nvPr>
        </p:nvSpPr>
        <p:spPr>
          <a:xfrm>
            <a:off x="6207420" y="1731561"/>
            <a:ext cx="3928835" cy="407427"/>
          </a:xfrm>
          <a:prstGeom prst="rect">
            <a:avLst/>
          </a:prstGeom>
        </p:spPr>
        <p:txBody>
          <a:bodyPr lIns="0" tIns="0" rIns="0" bIns="0">
            <a:noAutofit/>
          </a:bodyPr>
          <a:lstStyle>
            <a:lvl1pPr marL="0" indent="0">
              <a:buNone/>
              <a:defRPr sz="886">
                <a:latin typeface="Calibri" panose="020F0502020204030204" pitchFamily="34" charset="0"/>
              </a:defRPr>
            </a:lvl1pPr>
          </a:lstStyle>
          <a:p>
            <a:pPr lvl="0"/>
            <a:r>
              <a:rPr lang="en-US" dirty="0"/>
              <a:t>Click to add official title </a:t>
            </a:r>
          </a:p>
        </p:txBody>
      </p:sp>
      <p:cxnSp>
        <p:nvCxnSpPr>
          <p:cNvPr id="35" name="Line 14"/>
          <p:cNvCxnSpPr/>
          <p:nvPr userDrawn="1"/>
        </p:nvCxnSpPr>
        <p:spPr>
          <a:xfrm>
            <a:off x="5440987" y="2183551"/>
            <a:ext cx="4695267"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Text Placeholder 15"/>
          <p:cNvSpPr>
            <a:spLocks noGrp="1"/>
          </p:cNvSpPr>
          <p:nvPr>
            <p:ph type="body" sz="quarter" idx="34" hasCustomPrompt="1"/>
          </p:nvPr>
        </p:nvSpPr>
        <p:spPr>
          <a:xfrm>
            <a:off x="5440987" y="2266308"/>
            <a:ext cx="4695267" cy="210079"/>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office location</a:t>
            </a:r>
          </a:p>
        </p:txBody>
      </p:sp>
      <p:sp>
        <p:nvSpPr>
          <p:cNvPr id="47" name="Text Placeholder 16"/>
          <p:cNvSpPr>
            <a:spLocks noGrp="1"/>
          </p:cNvSpPr>
          <p:nvPr>
            <p:ph type="body" sz="quarter" idx="35" hasCustomPrompt="1"/>
          </p:nvPr>
        </p:nvSpPr>
        <p:spPr>
          <a:xfrm>
            <a:off x="5440987" y="2476388"/>
            <a:ext cx="4695267" cy="210079"/>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phone number</a:t>
            </a:r>
          </a:p>
        </p:txBody>
      </p:sp>
      <p:sp>
        <p:nvSpPr>
          <p:cNvPr id="48" name="Text Placeholder 17"/>
          <p:cNvSpPr>
            <a:spLocks noGrp="1"/>
          </p:cNvSpPr>
          <p:nvPr>
            <p:ph type="body" sz="quarter" idx="36" hasCustomPrompt="1"/>
          </p:nvPr>
        </p:nvSpPr>
        <p:spPr>
          <a:xfrm>
            <a:off x="5440987" y="2686467"/>
            <a:ext cx="4695267" cy="210079"/>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email address</a:t>
            </a:r>
          </a:p>
        </p:txBody>
      </p:sp>
      <p:cxnSp>
        <p:nvCxnSpPr>
          <p:cNvPr id="36" name="Line 18"/>
          <p:cNvCxnSpPr/>
          <p:nvPr userDrawn="1"/>
        </p:nvCxnSpPr>
        <p:spPr>
          <a:xfrm>
            <a:off x="5440987" y="2979305"/>
            <a:ext cx="4695267"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57" name="Text Placeholder 19"/>
          <p:cNvSpPr>
            <a:spLocks noGrp="1"/>
          </p:cNvSpPr>
          <p:nvPr>
            <p:ph type="body" sz="quarter" idx="37" hasCustomPrompt="1"/>
          </p:nvPr>
        </p:nvSpPr>
        <p:spPr>
          <a:xfrm>
            <a:off x="5440987" y="3081161"/>
            <a:ext cx="4695267" cy="3666837"/>
          </a:xfrm>
        </p:spPr>
        <p:txBody>
          <a:bodyPr lIns="0" tIns="0" rIns="0" bIns="0">
            <a:noAutofit/>
          </a:bodyPr>
          <a:lstStyle>
            <a:lvl1pPr marL="0" indent="0">
              <a:buNone/>
              <a:defRPr baseline="0">
                <a:latin typeface="Calibri" panose="020F0502020204030204" pitchFamily="34" charset="0"/>
              </a:defRPr>
            </a:lvl1pPr>
          </a:lstStyle>
          <a:p>
            <a:pPr lvl="0"/>
            <a:r>
              <a:rPr lang="en-US" dirty="0"/>
              <a:t>Click to add bio text</a:t>
            </a:r>
          </a:p>
        </p:txBody>
      </p:sp>
      <p:sp>
        <p:nvSpPr>
          <p:cNvPr id="33" name="Footer Placeholder 20"/>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24" name="Slide Number Placeholder 21"/>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53251563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wo Bios w/o Photos">
    <p:spTree>
      <p:nvGrpSpPr>
        <p:cNvPr id="1" name=""/>
        <p:cNvGrpSpPr/>
        <p:nvPr/>
      </p:nvGrpSpPr>
      <p:grpSpPr>
        <a:xfrm>
          <a:off x="0" y="0"/>
          <a:ext cx="0" cy="0"/>
          <a:chOff x="0" y="0"/>
          <a:chExt cx="0" cy="0"/>
        </a:xfrm>
      </p:grpSpPr>
      <p:sp>
        <p:nvSpPr>
          <p:cNvPr id="21"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28" name="Text Placeholder 2"/>
          <p:cNvSpPr>
            <a:spLocks noGrp="1"/>
          </p:cNvSpPr>
          <p:nvPr>
            <p:ph type="body" sz="quarter" idx="15" hasCustomPrompt="1"/>
          </p:nvPr>
        </p:nvSpPr>
        <p:spPr>
          <a:xfrm>
            <a:off x="545479" y="1413260"/>
            <a:ext cx="4695267" cy="318302"/>
          </a:xfrm>
          <a:prstGeom prst="rect">
            <a:avLst/>
          </a:prstGeom>
        </p:spPr>
        <p:txBody>
          <a:bodyPr lIns="0" tIns="0" rIns="0" bIns="0" anchor="t" anchorCtr="0">
            <a:noAutofit/>
          </a:bodyPr>
          <a:lstStyle>
            <a:lvl1pPr marL="0" indent="0">
              <a:buNone/>
              <a:defRPr sz="1063">
                <a:solidFill>
                  <a:srgbClr val="003763"/>
                </a:solidFill>
                <a:latin typeface="Calibri" panose="020F0502020204030204" pitchFamily="34" charset="0"/>
              </a:defRPr>
            </a:lvl1pPr>
          </a:lstStyle>
          <a:p>
            <a:pPr lvl="0"/>
            <a:r>
              <a:rPr lang="en-US" sz="1063" dirty="0"/>
              <a:t>Click to add name</a:t>
            </a:r>
            <a:endParaRPr lang="en-US" dirty="0"/>
          </a:p>
        </p:txBody>
      </p:sp>
      <p:sp>
        <p:nvSpPr>
          <p:cNvPr id="29" name="Text Placeholder 3"/>
          <p:cNvSpPr>
            <a:spLocks noGrp="1"/>
          </p:cNvSpPr>
          <p:nvPr>
            <p:ph type="body" sz="quarter" idx="16" hasCustomPrompt="1"/>
          </p:nvPr>
        </p:nvSpPr>
        <p:spPr>
          <a:xfrm>
            <a:off x="545479" y="1731560"/>
            <a:ext cx="4695267" cy="407427"/>
          </a:xfrm>
          <a:prstGeom prst="rect">
            <a:avLst/>
          </a:prstGeom>
        </p:spPr>
        <p:txBody>
          <a:bodyPr lIns="0" tIns="0" rIns="0" bIns="0">
            <a:noAutofit/>
          </a:bodyPr>
          <a:lstStyle>
            <a:lvl1pPr marL="0" indent="0">
              <a:buNone/>
              <a:defRPr sz="886" baseline="0">
                <a:latin typeface="Calibri" panose="020F0502020204030204" pitchFamily="34" charset="0"/>
              </a:defRPr>
            </a:lvl1pPr>
          </a:lstStyle>
          <a:p>
            <a:pPr lvl="0"/>
            <a:r>
              <a:rPr lang="en-US" dirty="0"/>
              <a:t>Click to add official title </a:t>
            </a:r>
          </a:p>
        </p:txBody>
      </p:sp>
      <p:cxnSp>
        <p:nvCxnSpPr>
          <p:cNvPr id="26" name="Line 4"/>
          <p:cNvCxnSpPr/>
          <p:nvPr userDrawn="1"/>
        </p:nvCxnSpPr>
        <p:spPr>
          <a:xfrm>
            <a:off x="545479" y="2183551"/>
            <a:ext cx="4695267"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 Placeholder 5"/>
          <p:cNvSpPr>
            <a:spLocks noGrp="1"/>
          </p:cNvSpPr>
          <p:nvPr>
            <p:ph type="body" sz="quarter" idx="21" hasCustomPrompt="1"/>
          </p:nvPr>
        </p:nvSpPr>
        <p:spPr>
          <a:xfrm>
            <a:off x="545479" y="2266308"/>
            <a:ext cx="4695267" cy="210079"/>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office location</a:t>
            </a:r>
          </a:p>
        </p:txBody>
      </p:sp>
      <p:sp>
        <p:nvSpPr>
          <p:cNvPr id="31" name="Text Placeholder 6"/>
          <p:cNvSpPr>
            <a:spLocks noGrp="1"/>
          </p:cNvSpPr>
          <p:nvPr>
            <p:ph type="body" sz="quarter" idx="22" hasCustomPrompt="1"/>
          </p:nvPr>
        </p:nvSpPr>
        <p:spPr>
          <a:xfrm>
            <a:off x="545479" y="2476388"/>
            <a:ext cx="4695267" cy="210079"/>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phone number</a:t>
            </a:r>
          </a:p>
        </p:txBody>
      </p:sp>
      <p:sp>
        <p:nvSpPr>
          <p:cNvPr id="32" name="Text Placeholder 7"/>
          <p:cNvSpPr>
            <a:spLocks noGrp="1"/>
          </p:cNvSpPr>
          <p:nvPr>
            <p:ph type="body" sz="quarter" idx="23" hasCustomPrompt="1"/>
          </p:nvPr>
        </p:nvSpPr>
        <p:spPr>
          <a:xfrm>
            <a:off x="545479" y="2686467"/>
            <a:ext cx="4695267" cy="210079"/>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email address</a:t>
            </a:r>
          </a:p>
        </p:txBody>
      </p:sp>
      <p:cxnSp>
        <p:nvCxnSpPr>
          <p:cNvPr id="27" name="Line 8"/>
          <p:cNvCxnSpPr/>
          <p:nvPr userDrawn="1"/>
        </p:nvCxnSpPr>
        <p:spPr>
          <a:xfrm>
            <a:off x="545479" y="2979305"/>
            <a:ext cx="4695267"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3" name="Text Placeholder 9"/>
          <p:cNvSpPr>
            <a:spLocks noGrp="1"/>
          </p:cNvSpPr>
          <p:nvPr>
            <p:ph type="body" sz="quarter" idx="29" hasCustomPrompt="1"/>
          </p:nvPr>
        </p:nvSpPr>
        <p:spPr>
          <a:xfrm>
            <a:off x="545479" y="3081161"/>
            <a:ext cx="4695267" cy="3666837"/>
          </a:xfrm>
        </p:spPr>
        <p:txBody>
          <a:bodyPr lIns="0" tIns="0" rIns="0" bIns="0">
            <a:noAutofit/>
          </a:bodyPr>
          <a:lstStyle>
            <a:lvl1pPr marL="0" indent="0">
              <a:buNone/>
              <a:defRPr baseline="0">
                <a:latin typeface="Calibri" panose="020F0502020204030204" pitchFamily="34" charset="0"/>
              </a:defRPr>
            </a:lvl1pPr>
          </a:lstStyle>
          <a:p>
            <a:pPr lvl="0"/>
            <a:r>
              <a:rPr lang="en-US" dirty="0"/>
              <a:t>Click to add bio text</a:t>
            </a:r>
          </a:p>
        </p:txBody>
      </p:sp>
      <p:sp>
        <p:nvSpPr>
          <p:cNvPr id="36" name="Text Placeholder 10"/>
          <p:cNvSpPr>
            <a:spLocks noGrp="1"/>
          </p:cNvSpPr>
          <p:nvPr>
            <p:ph type="body" sz="quarter" idx="31" hasCustomPrompt="1"/>
          </p:nvPr>
        </p:nvSpPr>
        <p:spPr>
          <a:xfrm>
            <a:off x="5440987" y="1413260"/>
            <a:ext cx="4695267" cy="318302"/>
          </a:xfrm>
          <a:prstGeom prst="rect">
            <a:avLst/>
          </a:prstGeom>
        </p:spPr>
        <p:txBody>
          <a:bodyPr lIns="0" tIns="0" rIns="0" bIns="0" anchor="t" anchorCtr="0">
            <a:noAutofit/>
          </a:bodyPr>
          <a:lstStyle>
            <a:lvl1pPr marL="0" indent="0">
              <a:buNone/>
              <a:defRPr sz="1063">
                <a:solidFill>
                  <a:srgbClr val="003763"/>
                </a:solidFill>
                <a:latin typeface="Calibri" panose="020F0502020204030204" pitchFamily="34" charset="0"/>
              </a:defRPr>
            </a:lvl1pPr>
          </a:lstStyle>
          <a:p>
            <a:pPr lvl="0"/>
            <a:r>
              <a:rPr lang="en-US" sz="1063" dirty="0"/>
              <a:t>Click to add name</a:t>
            </a:r>
            <a:endParaRPr lang="en-US" dirty="0"/>
          </a:p>
        </p:txBody>
      </p:sp>
      <p:sp>
        <p:nvSpPr>
          <p:cNvPr id="40" name="Text Placeholder 11"/>
          <p:cNvSpPr>
            <a:spLocks noGrp="1"/>
          </p:cNvSpPr>
          <p:nvPr>
            <p:ph type="body" sz="quarter" idx="38" hasCustomPrompt="1"/>
          </p:nvPr>
        </p:nvSpPr>
        <p:spPr>
          <a:xfrm>
            <a:off x="5440987" y="1731560"/>
            <a:ext cx="4695267" cy="407427"/>
          </a:xfrm>
          <a:prstGeom prst="rect">
            <a:avLst/>
          </a:prstGeom>
        </p:spPr>
        <p:txBody>
          <a:bodyPr lIns="0" tIns="0" rIns="0" bIns="0">
            <a:noAutofit/>
          </a:bodyPr>
          <a:lstStyle>
            <a:lvl1pPr marL="0" indent="0">
              <a:buNone/>
              <a:defRPr sz="886">
                <a:latin typeface="Calibri" panose="020F0502020204030204" pitchFamily="34" charset="0"/>
              </a:defRPr>
            </a:lvl1pPr>
          </a:lstStyle>
          <a:p>
            <a:pPr lvl="0"/>
            <a:r>
              <a:rPr lang="en-US" dirty="0"/>
              <a:t>Click to add official title </a:t>
            </a:r>
          </a:p>
        </p:txBody>
      </p:sp>
      <p:cxnSp>
        <p:nvCxnSpPr>
          <p:cNvPr id="34" name="Line 12"/>
          <p:cNvCxnSpPr/>
          <p:nvPr userDrawn="1"/>
        </p:nvCxnSpPr>
        <p:spPr>
          <a:xfrm>
            <a:off x="5440987" y="2183551"/>
            <a:ext cx="4695267"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Text Placeholder 13"/>
          <p:cNvSpPr>
            <a:spLocks noGrp="1"/>
          </p:cNvSpPr>
          <p:nvPr>
            <p:ph type="body" sz="quarter" idx="34" hasCustomPrompt="1"/>
          </p:nvPr>
        </p:nvSpPr>
        <p:spPr>
          <a:xfrm>
            <a:off x="5440987" y="2266308"/>
            <a:ext cx="4695267" cy="210079"/>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office location</a:t>
            </a:r>
          </a:p>
        </p:txBody>
      </p:sp>
      <p:sp>
        <p:nvSpPr>
          <p:cNvPr id="38" name="Text Placeholder 14"/>
          <p:cNvSpPr>
            <a:spLocks noGrp="1"/>
          </p:cNvSpPr>
          <p:nvPr>
            <p:ph type="body" sz="quarter" idx="35" hasCustomPrompt="1"/>
          </p:nvPr>
        </p:nvSpPr>
        <p:spPr>
          <a:xfrm>
            <a:off x="5440987" y="2476388"/>
            <a:ext cx="4695267" cy="210079"/>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phone number</a:t>
            </a:r>
          </a:p>
        </p:txBody>
      </p:sp>
      <p:sp>
        <p:nvSpPr>
          <p:cNvPr id="39" name="Text Placeholder 15"/>
          <p:cNvSpPr>
            <a:spLocks noGrp="1"/>
          </p:cNvSpPr>
          <p:nvPr>
            <p:ph type="body" sz="quarter" idx="36" hasCustomPrompt="1"/>
          </p:nvPr>
        </p:nvSpPr>
        <p:spPr>
          <a:xfrm>
            <a:off x="5440987" y="2686467"/>
            <a:ext cx="4695267" cy="210079"/>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email address</a:t>
            </a:r>
          </a:p>
        </p:txBody>
      </p:sp>
      <p:cxnSp>
        <p:nvCxnSpPr>
          <p:cNvPr id="35" name="Line 16"/>
          <p:cNvCxnSpPr/>
          <p:nvPr userDrawn="1"/>
        </p:nvCxnSpPr>
        <p:spPr>
          <a:xfrm>
            <a:off x="5440987" y="2979305"/>
            <a:ext cx="4695267"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63" name="Text Placeholder 17"/>
          <p:cNvSpPr>
            <a:spLocks noGrp="1"/>
          </p:cNvSpPr>
          <p:nvPr>
            <p:ph type="body" sz="quarter" idx="37" hasCustomPrompt="1"/>
          </p:nvPr>
        </p:nvSpPr>
        <p:spPr>
          <a:xfrm>
            <a:off x="5440987" y="3081161"/>
            <a:ext cx="4695267" cy="3666837"/>
          </a:xfrm>
        </p:spPr>
        <p:txBody>
          <a:bodyPr lIns="0" tIns="0" rIns="0" bIns="0">
            <a:noAutofit/>
          </a:bodyPr>
          <a:lstStyle>
            <a:lvl1pPr marL="0" indent="0">
              <a:buNone/>
              <a:defRPr baseline="0">
                <a:latin typeface="Calibri" panose="020F0502020204030204" pitchFamily="34" charset="0"/>
              </a:defRPr>
            </a:lvl1pPr>
          </a:lstStyle>
          <a:p>
            <a:pPr lvl="0"/>
            <a:r>
              <a:rPr lang="en-US" dirty="0"/>
              <a:t>Click to add bio text</a:t>
            </a:r>
          </a:p>
        </p:txBody>
      </p:sp>
      <p:sp>
        <p:nvSpPr>
          <p:cNvPr id="23" name="Footer Placeholder 18"/>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22" name="Slide Number Placeholder 19"/>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96201523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hree Bios w/ Photos">
    <p:spTree>
      <p:nvGrpSpPr>
        <p:cNvPr id="1" name=""/>
        <p:cNvGrpSpPr/>
        <p:nvPr/>
      </p:nvGrpSpPr>
      <p:grpSpPr>
        <a:xfrm>
          <a:off x="0" y="0"/>
          <a:ext cx="0" cy="0"/>
          <a:chOff x="0" y="0"/>
          <a:chExt cx="0" cy="0"/>
        </a:xfrm>
      </p:grpSpPr>
      <p:sp>
        <p:nvSpPr>
          <p:cNvPr id="23"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7" name="Text Placeholder 2"/>
          <p:cNvSpPr>
            <a:spLocks noGrp="1"/>
          </p:cNvSpPr>
          <p:nvPr>
            <p:ph type="body" sz="quarter" idx="13" hasCustomPrompt="1"/>
          </p:nvPr>
        </p:nvSpPr>
        <p:spPr>
          <a:xfrm>
            <a:off x="545479" y="1413260"/>
            <a:ext cx="635243" cy="725728"/>
          </a:xfrm>
          <a:prstGeom prst="rect">
            <a:avLst/>
          </a:prstGeom>
        </p:spPr>
        <p:txBody>
          <a:bodyPr>
            <a:noAutofit/>
          </a:bodyPr>
          <a:lstStyle>
            <a:lvl1pPr marL="218753" indent="0">
              <a:buNone/>
              <a:defRPr baseline="0">
                <a:latin typeface="Calibri" panose="020F0502020204030204" pitchFamily="34" charset="0"/>
              </a:defRPr>
            </a:lvl1pPr>
          </a:lstStyle>
          <a:p>
            <a:r>
              <a:rPr lang="en-US" dirty="0"/>
              <a:t>Picture</a:t>
            </a:r>
          </a:p>
        </p:txBody>
      </p:sp>
      <p:sp>
        <p:nvSpPr>
          <p:cNvPr id="27" name="Text Placeholder 3"/>
          <p:cNvSpPr>
            <a:spLocks noGrp="1"/>
          </p:cNvSpPr>
          <p:nvPr>
            <p:ph type="body" sz="quarter" idx="15" hasCustomPrompt="1"/>
          </p:nvPr>
        </p:nvSpPr>
        <p:spPr>
          <a:xfrm>
            <a:off x="1311914" y="1413260"/>
            <a:ext cx="2306573" cy="318302"/>
          </a:xfrm>
          <a:prstGeom prst="rect">
            <a:avLst/>
          </a:prstGeom>
        </p:spPr>
        <p:txBody>
          <a:bodyPr lIns="0" tIns="0" rIns="0" bIns="0" anchor="t" anchorCtr="0">
            <a:noAutofit/>
          </a:bodyPr>
          <a:lstStyle>
            <a:lvl1pPr marL="0" indent="0">
              <a:buNone/>
              <a:defRPr sz="1063">
                <a:solidFill>
                  <a:srgbClr val="003763"/>
                </a:solidFill>
                <a:latin typeface="Calibri" panose="020F0502020204030204" pitchFamily="34" charset="0"/>
              </a:defRPr>
            </a:lvl1pPr>
          </a:lstStyle>
          <a:p>
            <a:pPr lvl="0"/>
            <a:r>
              <a:rPr lang="en-US" sz="1063" dirty="0"/>
              <a:t>Click to add name</a:t>
            </a:r>
            <a:endParaRPr lang="en-US" dirty="0"/>
          </a:p>
        </p:txBody>
      </p:sp>
      <p:sp>
        <p:nvSpPr>
          <p:cNvPr id="28" name="Text Placeholder 4"/>
          <p:cNvSpPr>
            <a:spLocks noGrp="1"/>
          </p:cNvSpPr>
          <p:nvPr>
            <p:ph type="body" sz="quarter" idx="16" hasCustomPrompt="1"/>
          </p:nvPr>
        </p:nvSpPr>
        <p:spPr>
          <a:xfrm>
            <a:off x="1311914" y="1731561"/>
            <a:ext cx="2306573" cy="407427"/>
          </a:xfrm>
          <a:prstGeom prst="rect">
            <a:avLst/>
          </a:prstGeom>
        </p:spPr>
        <p:txBody>
          <a:bodyPr lIns="0" tIns="0" rIns="0" bIns="0">
            <a:noAutofit/>
          </a:bodyPr>
          <a:lstStyle>
            <a:lvl1pPr marL="0" indent="0">
              <a:buNone/>
              <a:defRPr sz="886" baseline="0">
                <a:latin typeface="Calibri" panose="020F0502020204030204" pitchFamily="34" charset="0"/>
              </a:defRPr>
            </a:lvl1pPr>
          </a:lstStyle>
          <a:p>
            <a:pPr lvl="0"/>
            <a:r>
              <a:rPr lang="en-US" dirty="0"/>
              <a:t>Click to add official title </a:t>
            </a:r>
          </a:p>
        </p:txBody>
      </p:sp>
      <p:cxnSp>
        <p:nvCxnSpPr>
          <p:cNvPr id="25" name="Line 5"/>
          <p:cNvCxnSpPr/>
          <p:nvPr userDrawn="1"/>
        </p:nvCxnSpPr>
        <p:spPr>
          <a:xfrm>
            <a:off x="545481" y="2183551"/>
            <a:ext cx="3068035"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 Placeholder 6"/>
          <p:cNvSpPr>
            <a:spLocks noGrp="1"/>
          </p:cNvSpPr>
          <p:nvPr>
            <p:ph type="body" sz="quarter" idx="21" hasCustomPrompt="1"/>
          </p:nvPr>
        </p:nvSpPr>
        <p:spPr>
          <a:xfrm>
            <a:off x="545481" y="2266308"/>
            <a:ext cx="3068035" cy="210079"/>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office location</a:t>
            </a:r>
          </a:p>
        </p:txBody>
      </p:sp>
      <p:sp>
        <p:nvSpPr>
          <p:cNvPr id="31" name="Text Placeholder 7"/>
          <p:cNvSpPr>
            <a:spLocks noGrp="1"/>
          </p:cNvSpPr>
          <p:nvPr>
            <p:ph type="body" sz="quarter" idx="22" hasCustomPrompt="1"/>
          </p:nvPr>
        </p:nvSpPr>
        <p:spPr>
          <a:xfrm>
            <a:off x="545481" y="2476388"/>
            <a:ext cx="3068035" cy="210079"/>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phone number</a:t>
            </a:r>
          </a:p>
        </p:txBody>
      </p:sp>
      <p:sp>
        <p:nvSpPr>
          <p:cNvPr id="32" name="Text Placeholder 8"/>
          <p:cNvSpPr>
            <a:spLocks noGrp="1"/>
          </p:cNvSpPr>
          <p:nvPr>
            <p:ph type="body" sz="quarter" idx="23" hasCustomPrompt="1"/>
          </p:nvPr>
        </p:nvSpPr>
        <p:spPr>
          <a:xfrm>
            <a:off x="545481" y="2686467"/>
            <a:ext cx="3068035" cy="210079"/>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email address</a:t>
            </a:r>
          </a:p>
        </p:txBody>
      </p:sp>
      <p:cxnSp>
        <p:nvCxnSpPr>
          <p:cNvPr id="26" name="Line 9"/>
          <p:cNvCxnSpPr/>
          <p:nvPr userDrawn="1"/>
        </p:nvCxnSpPr>
        <p:spPr>
          <a:xfrm>
            <a:off x="545481" y="2979305"/>
            <a:ext cx="3068035"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34" name="Text Placeholder 10"/>
          <p:cNvSpPr>
            <a:spLocks noGrp="1"/>
          </p:cNvSpPr>
          <p:nvPr>
            <p:ph type="body" sz="quarter" idx="29" hasCustomPrompt="1"/>
          </p:nvPr>
        </p:nvSpPr>
        <p:spPr>
          <a:xfrm>
            <a:off x="545481" y="3081161"/>
            <a:ext cx="3068035" cy="3666837"/>
          </a:xfrm>
        </p:spPr>
        <p:txBody>
          <a:bodyPr lIns="0" tIns="0" rIns="0" bIns="0">
            <a:noAutofit/>
          </a:bodyPr>
          <a:lstStyle>
            <a:lvl1pPr marL="0" indent="0">
              <a:buNone/>
              <a:defRPr baseline="0">
                <a:latin typeface="Calibri" panose="020F0502020204030204" pitchFamily="34" charset="0"/>
              </a:defRPr>
            </a:lvl1pPr>
          </a:lstStyle>
          <a:p>
            <a:pPr lvl="0"/>
            <a:r>
              <a:rPr lang="en-US" dirty="0"/>
              <a:t>Click to add bio text</a:t>
            </a:r>
          </a:p>
        </p:txBody>
      </p:sp>
      <p:sp>
        <p:nvSpPr>
          <p:cNvPr id="29" name="Text Placeholder 11"/>
          <p:cNvSpPr>
            <a:spLocks noGrp="1"/>
          </p:cNvSpPr>
          <p:nvPr>
            <p:ph type="body" sz="quarter" idx="30" hasCustomPrompt="1"/>
          </p:nvPr>
        </p:nvSpPr>
        <p:spPr>
          <a:xfrm>
            <a:off x="3806848" y="1413260"/>
            <a:ext cx="635243" cy="725728"/>
          </a:xfrm>
          <a:prstGeom prst="rect">
            <a:avLst/>
          </a:prstGeom>
        </p:spPr>
        <p:txBody>
          <a:bodyPr>
            <a:noAutofit/>
          </a:bodyPr>
          <a:lstStyle>
            <a:lvl1pPr marL="218753" indent="0">
              <a:buNone/>
              <a:defRPr baseline="0">
                <a:latin typeface="Calibri" panose="020F0502020204030204" pitchFamily="34" charset="0"/>
              </a:defRPr>
            </a:lvl1pPr>
          </a:lstStyle>
          <a:p>
            <a:r>
              <a:rPr lang="en-US" dirty="0"/>
              <a:t>Picture</a:t>
            </a:r>
          </a:p>
        </p:txBody>
      </p:sp>
      <p:sp>
        <p:nvSpPr>
          <p:cNvPr id="38" name="Text Placeholder 12"/>
          <p:cNvSpPr>
            <a:spLocks noGrp="1"/>
          </p:cNvSpPr>
          <p:nvPr>
            <p:ph type="body" sz="quarter" idx="31" hasCustomPrompt="1"/>
          </p:nvPr>
        </p:nvSpPr>
        <p:spPr>
          <a:xfrm>
            <a:off x="4573283" y="1413260"/>
            <a:ext cx="2306573" cy="318302"/>
          </a:xfrm>
          <a:prstGeom prst="rect">
            <a:avLst/>
          </a:prstGeom>
        </p:spPr>
        <p:txBody>
          <a:bodyPr lIns="0" tIns="0" rIns="0" bIns="0" anchor="t" anchorCtr="0">
            <a:noAutofit/>
          </a:bodyPr>
          <a:lstStyle>
            <a:lvl1pPr marL="0" indent="0">
              <a:buNone/>
              <a:defRPr sz="1063">
                <a:solidFill>
                  <a:srgbClr val="003763"/>
                </a:solidFill>
                <a:latin typeface="Calibri" panose="020F0502020204030204" pitchFamily="34" charset="0"/>
              </a:defRPr>
            </a:lvl1pPr>
          </a:lstStyle>
          <a:p>
            <a:pPr lvl="0"/>
            <a:r>
              <a:rPr lang="en-US" sz="1063" dirty="0"/>
              <a:t>Click to add name</a:t>
            </a:r>
            <a:endParaRPr lang="en-US" dirty="0"/>
          </a:p>
        </p:txBody>
      </p:sp>
      <p:sp>
        <p:nvSpPr>
          <p:cNvPr id="39" name="Text Placeholder 13"/>
          <p:cNvSpPr>
            <a:spLocks noGrp="1"/>
          </p:cNvSpPr>
          <p:nvPr>
            <p:ph type="body" sz="quarter" idx="32" hasCustomPrompt="1"/>
          </p:nvPr>
        </p:nvSpPr>
        <p:spPr>
          <a:xfrm>
            <a:off x="4573283" y="1731561"/>
            <a:ext cx="2306573" cy="407427"/>
          </a:xfrm>
          <a:prstGeom prst="rect">
            <a:avLst/>
          </a:prstGeom>
        </p:spPr>
        <p:txBody>
          <a:bodyPr lIns="0" tIns="0" rIns="0" bIns="0">
            <a:noAutofit/>
          </a:bodyPr>
          <a:lstStyle>
            <a:lvl1pPr marL="0" indent="0">
              <a:buNone/>
              <a:defRPr sz="886" baseline="0">
                <a:latin typeface="Calibri" panose="020F0502020204030204" pitchFamily="34" charset="0"/>
              </a:defRPr>
            </a:lvl1pPr>
          </a:lstStyle>
          <a:p>
            <a:pPr lvl="0"/>
            <a:r>
              <a:rPr lang="en-US" dirty="0"/>
              <a:t>Click to add official title </a:t>
            </a:r>
          </a:p>
        </p:txBody>
      </p:sp>
      <p:cxnSp>
        <p:nvCxnSpPr>
          <p:cNvPr id="42" name="Line 14"/>
          <p:cNvCxnSpPr/>
          <p:nvPr userDrawn="1"/>
        </p:nvCxnSpPr>
        <p:spPr>
          <a:xfrm>
            <a:off x="3806850" y="2183551"/>
            <a:ext cx="3068035"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 Placeholder 15"/>
          <p:cNvSpPr>
            <a:spLocks noGrp="1"/>
          </p:cNvSpPr>
          <p:nvPr>
            <p:ph type="body" sz="quarter" idx="33" hasCustomPrompt="1"/>
          </p:nvPr>
        </p:nvSpPr>
        <p:spPr>
          <a:xfrm>
            <a:off x="3806850" y="2266308"/>
            <a:ext cx="3068035" cy="210079"/>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office location</a:t>
            </a:r>
          </a:p>
        </p:txBody>
      </p:sp>
      <p:sp>
        <p:nvSpPr>
          <p:cNvPr id="44" name="Text Placeholder 16"/>
          <p:cNvSpPr>
            <a:spLocks noGrp="1"/>
          </p:cNvSpPr>
          <p:nvPr>
            <p:ph type="body" sz="quarter" idx="34" hasCustomPrompt="1"/>
          </p:nvPr>
        </p:nvSpPr>
        <p:spPr>
          <a:xfrm>
            <a:off x="3806850" y="2476388"/>
            <a:ext cx="3068035" cy="210079"/>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phone number</a:t>
            </a:r>
          </a:p>
        </p:txBody>
      </p:sp>
      <p:sp>
        <p:nvSpPr>
          <p:cNvPr id="45" name="Text Placeholder 17"/>
          <p:cNvSpPr>
            <a:spLocks noGrp="1"/>
          </p:cNvSpPr>
          <p:nvPr>
            <p:ph type="body" sz="quarter" idx="35" hasCustomPrompt="1"/>
          </p:nvPr>
        </p:nvSpPr>
        <p:spPr>
          <a:xfrm>
            <a:off x="3806850" y="2686467"/>
            <a:ext cx="3068035" cy="210079"/>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email address</a:t>
            </a:r>
          </a:p>
        </p:txBody>
      </p:sp>
      <p:cxnSp>
        <p:nvCxnSpPr>
          <p:cNvPr id="49" name="Line 18"/>
          <p:cNvCxnSpPr/>
          <p:nvPr userDrawn="1"/>
        </p:nvCxnSpPr>
        <p:spPr>
          <a:xfrm>
            <a:off x="3806850" y="2979305"/>
            <a:ext cx="3068035"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50" name="Text Placeholder 19"/>
          <p:cNvSpPr>
            <a:spLocks noGrp="1"/>
          </p:cNvSpPr>
          <p:nvPr>
            <p:ph type="body" sz="quarter" idx="36" hasCustomPrompt="1"/>
          </p:nvPr>
        </p:nvSpPr>
        <p:spPr>
          <a:xfrm>
            <a:off x="3806850" y="3081161"/>
            <a:ext cx="3068035" cy="3666837"/>
          </a:xfrm>
        </p:spPr>
        <p:txBody>
          <a:bodyPr lIns="0" tIns="0" rIns="0" bIns="0">
            <a:noAutofit/>
          </a:bodyPr>
          <a:lstStyle>
            <a:lvl1pPr marL="0" indent="0">
              <a:buNone/>
              <a:defRPr baseline="0">
                <a:latin typeface="Calibri" panose="020F0502020204030204" pitchFamily="34" charset="0"/>
              </a:defRPr>
            </a:lvl1pPr>
          </a:lstStyle>
          <a:p>
            <a:pPr lvl="0"/>
            <a:r>
              <a:rPr lang="en-US" dirty="0"/>
              <a:t>Click to add bio text</a:t>
            </a:r>
          </a:p>
        </p:txBody>
      </p:sp>
      <p:sp>
        <p:nvSpPr>
          <p:cNvPr id="51" name="Text Placeholder 20"/>
          <p:cNvSpPr>
            <a:spLocks noGrp="1"/>
          </p:cNvSpPr>
          <p:nvPr>
            <p:ph type="body" sz="quarter" idx="37" hasCustomPrompt="1"/>
          </p:nvPr>
        </p:nvSpPr>
        <p:spPr>
          <a:xfrm>
            <a:off x="7068219" y="1411755"/>
            <a:ext cx="635243" cy="725728"/>
          </a:xfrm>
          <a:prstGeom prst="rect">
            <a:avLst/>
          </a:prstGeom>
        </p:spPr>
        <p:txBody>
          <a:bodyPr>
            <a:noAutofit/>
          </a:bodyPr>
          <a:lstStyle>
            <a:lvl1pPr marL="218753" indent="0">
              <a:buNone/>
              <a:defRPr baseline="0">
                <a:latin typeface="Calibri" panose="020F0502020204030204" pitchFamily="34" charset="0"/>
              </a:defRPr>
            </a:lvl1pPr>
          </a:lstStyle>
          <a:p>
            <a:r>
              <a:rPr lang="en-US" dirty="0"/>
              <a:t>Picture</a:t>
            </a:r>
          </a:p>
        </p:txBody>
      </p:sp>
      <p:sp>
        <p:nvSpPr>
          <p:cNvPr id="52" name="Text Placeholder 21"/>
          <p:cNvSpPr>
            <a:spLocks noGrp="1"/>
          </p:cNvSpPr>
          <p:nvPr>
            <p:ph type="body" sz="quarter" idx="38" hasCustomPrompt="1"/>
          </p:nvPr>
        </p:nvSpPr>
        <p:spPr>
          <a:xfrm>
            <a:off x="7834653" y="1411755"/>
            <a:ext cx="2306573" cy="318302"/>
          </a:xfrm>
          <a:prstGeom prst="rect">
            <a:avLst/>
          </a:prstGeom>
        </p:spPr>
        <p:txBody>
          <a:bodyPr lIns="0" tIns="0" rIns="0" bIns="0" anchor="t" anchorCtr="0">
            <a:noAutofit/>
          </a:bodyPr>
          <a:lstStyle>
            <a:lvl1pPr marL="0" indent="0">
              <a:buNone/>
              <a:defRPr sz="1063">
                <a:solidFill>
                  <a:srgbClr val="003763"/>
                </a:solidFill>
                <a:latin typeface="Calibri" panose="020F0502020204030204" pitchFamily="34" charset="0"/>
              </a:defRPr>
            </a:lvl1pPr>
          </a:lstStyle>
          <a:p>
            <a:pPr lvl="0"/>
            <a:r>
              <a:rPr lang="en-US" sz="1063" dirty="0"/>
              <a:t>Click to add name</a:t>
            </a:r>
            <a:endParaRPr lang="en-US" dirty="0"/>
          </a:p>
        </p:txBody>
      </p:sp>
      <p:sp>
        <p:nvSpPr>
          <p:cNvPr id="53" name="Text Placeholder 22"/>
          <p:cNvSpPr>
            <a:spLocks noGrp="1"/>
          </p:cNvSpPr>
          <p:nvPr>
            <p:ph type="body" sz="quarter" idx="39" hasCustomPrompt="1"/>
          </p:nvPr>
        </p:nvSpPr>
        <p:spPr>
          <a:xfrm>
            <a:off x="7834653" y="1730057"/>
            <a:ext cx="2306573" cy="407427"/>
          </a:xfrm>
          <a:prstGeom prst="rect">
            <a:avLst/>
          </a:prstGeom>
        </p:spPr>
        <p:txBody>
          <a:bodyPr lIns="0" tIns="0" rIns="0" bIns="0">
            <a:noAutofit/>
          </a:bodyPr>
          <a:lstStyle>
            <a:lvl1pPr marL="0" indent="0">
              <a:buNone/>
              <a:defRPr sz="886" baseline="0">
                <a:latin typeface="Calibri" panose="020F0502020204030204" pitchFamily="34" charset="0"/>
              </a:defRPr>
            </a:lvl1pPr>
          </a:lstStyle>
          <a:p>
            <a:pPr lvl="0"/>
            <a:r>
              <a:rPr lang="en-US" dirty="0"/>
              <a:t>Click to add official title </a:t>
            </a:r>
          </a:p>
        </p:txBody>
      </p:sp>
      <p:cxnSp>
        <p:nvCxnSpPr>
          <p:cNvPr id="54" name="Line 23"/>
          <p:cNvCxnSpPr/>
          <p:nvPr userDrawn="1"/>
        </p:nvCxnSpPr>
        <p:spPr>
          <a:xfrm>
            <a:off x="7068221" y="2182046"/>
            <a:ext cx="3068035"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 Placeholder 24"/>
          <p:cNvSpPr>
            <a:spLocks noGrp="1"/>
          </p:cNvSpPr>
          <p:nvPr>
            <p:ph type="body" sz="quarter" idx="40" hasCustomPrompt="1"/>
          </p:nvPr>
        </p:nvSpPr>
        <p:spPr>
          <a:xfrm>
            <a:off x="7068221" y="2264804"/>
            <a:ext cx="3068035" cy="210079"/>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office location</a:t>
            </a:r>
          </a:p>
        </p:txBody>
      </p:sp>
      <p:sp>
        <p:nvSpPr>
          <p:cNvPr id="56" name="Text Placeholder 25"/>
          <p:cNvSpPr>
            <a:spLocks noGrp="1"/>
          </p:cNvSpPr>
          <p:nvPr>
            <p:ph type="body" sz="quarter" idx="41" hasCustomPrompt="1"/>
          </p:nvPr>
        </p:nvSpPr>
        <p:spPr>
          <a:xfrm>
            <a:off x="7068221" y="2474883"/>
            <a:ext cx="3068035" cy="210079"/>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phone number</a:t>
            </a:r>
          </a:p>
        </p:txBody>
      </p:sp>
      <p:sp>
        <p:nvSpPr>
          <p:cNvPr id="58" name="Text Placeholder 26"/>
          <p:cNvSpPr>
            <a:spLocks noGrp="1"/>
          </p:cNvSpPr>
          <p:nvPr>
            <p:ph type="body" sz="quarter" idx="42" hasCustomPrompt="1"/>
          </p:nvPr>
        </p:nvSpPr>
        <p:spPr>
          <a:xfrm>
            <a:off x="7068221" y="2684962"/>
            <a:ext cx="3068035" cy="210079"/>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email address</a:t>
            </a:r>
          </a:p>
        </p:txBody>
      </p:sp>
      <p:cxnSp>
        <p:nvCxnSpPr>
          <p:cNvPr id="59" name="Line 27"/>
          <p:cNvCxnSpPr/>
          <p:nvPr userDrawn="1"/>
        </p:nvCxnSpPr>
        <p:spPr>
          <a:xfrm>
            <a:off x="7068221" y="2977800"/>
            <a:ext cx="3068035"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60" name="Text Placeholder 28"/>
          <p:cNvSpPr>
            <a:spLocks noGrp="1"/>
          </p:cNvSpPr>
          <p:nvPr>
            <p:ph type="body" sz="quarter" idx="43" hasCustomPrompt="1"/>
          </p:nvPr>
        </p:nvSpPr>
        <p:spPr>
          <a:xfrm>
            <a:off x="7068221" y="3079656"/>
            <a:ext cx="3068035" cy="3666837"/>
          </a:xfrm>
        </p:spPr>
        <p:txBody>
          <a:bodyPr lIns="0" tIns="0" rIns="0" bIns="0">
            <a:noAutofit/>
          </a:bodyPr>
          <a:lstStyle>
            <a:lvl1pPr marL="0" indent="0">
              <a:buNone/>
              <a:defRPr baseline="0">
                <a:latin typeface="Calibri" panose="020F0502020204030204" pitchFamily="34" charset="0"/>
              </a:defRPr>
            </a:lvl1pPr>
          </a:lstStyle>
          <a:p>
            <a:pPr lvl="0"/>
            <a:r>
              <a:rPr lang="en-US" dirty="0"/>
              <a:t>Click to add bio text</a:t>
            </a:r>
          </a:p>
        </p:txBody>
      </p:sp>
      <p:sp>
        <p:nvSpPr>
          <p:cNvPr id="33" name="Footer Placeholder 29"/>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24" name="Slide Number Placeholder 30"/>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65218437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hree Bios w/o Photos">
    <p:spTree>
      <p:nvGrpSpPr>
        <p:cNvPr id="1" name=""/>
        <p:cNvGrpSpPr/>
        <p:nvPr/>
      </p:nvGrpSpPr>
      <p:grpSpPr>
        <a:xfrm>
          <a:off x="0" y="0"/>
          <a:ext cx="0" cy="0"/>
          <a:chOff x="0" y="0"/>
          <a:chExt cx="0" cy="0"/>
        </a:xfrm>
      </p:grpSpPr>
      <p:sp>
        <p:nvSpPr>
          <p:cNvPr id="23"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27" name="Text Placeholder 2"/>
          <p:cNvSpPr>
            <a:spLocks noGrp="1"/>
          </p:cNvSpPr>
          <p:nvPr>
            <p:ph type="body" sz="quarter" idx="15" hasCustomPrompt="1"/>
          </p:nvPr>
        </p:nvSpPr>
        <p:spPr>
          <a:xfrm>
            <a:off x="545481" y="1413260"/>
            <a:ext cx="3068035" cy="318302"/>
          </a:xfrm>
          <a:prstGeom prst="rect">
            <a:avLst/>
          </a:prstGeom>
        </p:spPr>
        <p:txBody>
          <a:bodyPr lIns="0" tIns="0" rIns="0" bIns="0" anchor="t" anchorCtr="0">
            <a:noAutofit/>
          </a:bodyPr>
          <a:lstStyle>
            <a:lvl1pPr marL="0" indent="0">
              <a:buNone/>
              <a:defRPr sz="1063">
                <a:solidFill>
                  <a:srgbClr val="003763"/>
                </a:solidFill>
                <a:latin typeface="Calibri" panose="020F0502020204030204" pitchFamily="34" charset="0"/>
              </a:defRPr>
            </a:lvl1pPr>
          </a:lstStyle>
          <a:p>
            <a:pPr lvl="0"/>
            <a:r>
              <a:rPr lang="en-US" sz="1063" dirty="0"/>
              <a:t>Click to add name</a:t>
            </a:r>
            <a:endParaRPr lang="en-US" dirty="0"/>
          </a:p>
        </p:txBody>
      </p:sp>
      <p:sp>
        <p:nvSpPr>
          <p:cNvPr id="28" name="Text Placeholder 3"/>
          <p:cNvSpPr>
            <a:spLocks noGrp="1"/>
          </p:cNvSpPr>
          <p:nvPr>
            <p:ph type="body" sz="quarter" idx="16" hasCustomPrompt="1"/>
          </p:nvPr>
        </p:nvSpPr>
        <p:spPr>
          <a:xfrm>
            <a:off x="545481" y="1731561"/>
            <a:ext cx="3068035" cy="407427"/>
          </a:xfrm>
          <a:prstGeom prst="rect">
            <a:avLst/>
          </a:prstGeom>
        </p:spPr>
        <p:txBody>
          <a:bodyPr lIns="0" tIns="0" rIns="0" bIns="0">
            <a:noAutofit/>
          </a:bodyPr>
          <a:lstStyle>
            <a:lvl1pPr marL="0" indent="0">
              <a:buNone/>
              <a:defRPr sz="886" baseline="0">
                <a:latin typeface="Calibri" panose="020F0502020204030204" pitchFamily="34" charset="0"/>
              </a:defRPr>
            </a:lvl1pPr>
          </a:lstStyle>
          <a:p>
            <a:pPr lvl="0"/>
            <a:r>
              <a:rPr lang="en-US" dirty="0"/>
              <a:t>Click to add official title </a:t>
            </a:r>
          </a:p>
        </p:txBody>
      </p:sp>
      <p:cxnSp>
        <p:nvCxnSpPr>
          <p:cNvPr id="25" name="Line 4"/>
          <p:cNvCxnSpPr/>
          <p:nvPr userDrawn="1"/>
        </p:nvCxnSpPr>
        <p:spPr>
          <a:xfrm>
            <a:off x="545481" y="2183551"/>
            <a:ext cx="3068035"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 Placeholder 5"/>
          <p:cNvSpPr>
            <a:spLocks noGrp="1"/>
          </p:cNvSpPr>
          <p:nvPr>
            <p:ph type="body" sz="quarter" idx="21" hasCustomPrompt="1"/>
          </p:nvPr>
        </p:nvSpPr>
        <p:spPr>
          <a:xfrm>
            <a:off x="545481" y="2266308"/>
            <a:ext cx="3068035" cy="210079"/>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office location</a:t>
            </a:r>
          </a:p>
        </p:txBody>
      </p:sp>
      <p:sp>
        <p:nvSpPr>
          <p:cNvPr id="31" name="Text Placeholder 6"/>
          <p:cNvSpPr>
            <a:spLocks noGrp="1"/>
          </p:cNvSpPr>
          <p:nvPr>
            <p:ph type="body" sz="quarter" idx="22" hasCustomPrompt="1"/>
          </p:nvPr>
        </p:nvSpPr>
        <p:spPr>
          <a:xfrm>
            <a:off x="545481" y="2476388"/>
            <a:ext cx="3068035" cy="210079"/>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phone number</a:t>
            </a:r>
          </a:p>
        </p:txBody>
      </p:sp>
      <p:sp>
        <p:nvSpPr>
          <p:cNvPr id="32" name="Text Placeholder 7"/>
          <p:cNvSpPr>
            <a:spLocks noGrp="1"/>
          </p:cNvSpPr>
          <p:nvPr>
            <p:ph type="body" sz="quarter" idx="23" hasCustomPrompt="1"/>
          </p:nvPr>
        </p:nvSpPr>
        <p:spPr>
          <a:xfrm>
            <a:off x="545481" y="2686467"/>
            <a:ext cx="3068035" cy="210079"/>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email address</a:t>
            </a:r>
          </a:p>
        </p:txBody>
      </p:sp>
      <p:cxnSp>
        <p:nvCxnSpPr>
          <p:cNvPr id="26" name="Line 8"/>
          <p:cNvCxnSpPr/>
          <p:nvPr userDrawn="1"/>
        </p:nvCxnSpPr>
        <p:spPr>
          <a:xfrm>
            <a:off x="545481" y="2979305"/>
            <a:ext cx="3068035"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34" name="Text Placeholder 9"/>
          <p:cNvSpPr>
            <a:spLocks noGrp="1"/>
          </p:cNvSpPr>
          <p:nvPr>
            <p:ph type="body" sz="quarter" idx="29" hasCustomPrompt="1"/>
          </p:nvPr>
        </p:nvSpPr>
        <p:spPr>
          <a:xfrm>
            <a:off x="545481" y="3081161"/>
            <a:ext cx="3068035" cy="3666837"/>
          </a:xfrm>
        </p:spPr>
        <p:txBody>
          <a:bodyPr lIns="0" tIns="0" rIns="0" bIns="0">
            <a:noAutofit/>
          </a:bodyPr>
          <a:lstStyle>
            <a:lvl1pPr marL="0" indent="0">
              <a:buNone/>
              <a:defRPr baseline="0">
                <a:latin typeface="Calibri" panose="020F0502020204030204" pitchFamily="34" charset="0"/>
              </a:defRPr>
            </a:lvl1pPr>
          </a:lstStyle>
          <a:p>
            <a:pPr lvl="0"/>
            <a:r>
              <a:rPr lang="en-US" dirty="0"/>
              <a:t>Click to add bio text</a:t>
            </a:r>
          </a:p>
        </p:txBody>
      </p:sp>
      <p:sp>
        <p:nvSpPr>
          <p:cNvPr id="38" name="Text Placeholder 10"/>
          <p:cNvSpPr>
            <a:spLocks noGrp="1"/>
          </p:cNvSpPr>
          <p:nvPr>
            <p:ph type="body" sz="quarter" idx="31" hasCustomPrompt="1"/>
          </p:nvPr>
        </p:nvSpPr>
        <p:spPr>
          <a:xfrm>
            <a:off x="3806850" y="1413260"/>
            <a:ext cx="3068035" cy="318302"/>
          </a:xfrm>
          <a:prstGeom prst="rect">
            <a:avLst/>
          </a:prstGeom>
        </p:spPr>
        <p:txBody>
          <a:bodyPr lIns="0" tIns="0" rIns="0" bIns="0" anchor="t" anchorCtr="0">
            <a:noAutofit/>
          </a:bodyPr>
          <a:lstStyle>
            <a:lvl1pPr marL="0" indent="0">
              <a:buNone/>
              <a:defRPr sz="1063">
                <a:solidFill>
                  <a:srgbClr val="003763"/>
                </a:solidFill>
                <a:latin typeface="Calibri" panose="020F0502020204030204" pitchFamily="34" charset="0"/>
              </a:defRPr>
            </a:lvl1pPr>
          </a:lstStyle>
          <a:p>
            <a:pPr lvl="0"/>
            <a:r>
              <a:rPr lang="en-US" sz="1063" dirty="0"/>
              <a:t>Click to add name</a:t>
            </a:r>
            <a:endParaRPr lang="en-US" dirty="0"/>
          </a:p>
        </p:txBody>
      </p:sp>
      <p:sp>
        <p:nvSpPr>
          <p:cNvPr id="39" name="Text Placeholder 11"/>
          <p:cNvSpPr>
            <a:spLocks noGrp="1"/>
          </p:cNvSpPr>
          <p:nvPr>
            <p:ph type="body" sz="quarter" idx="32" hasCustomPrompt="1"/>
          </p:nvPr>
        </p:nvSpPr>
        <p:spPr>
          <a:xfrm>
            <a:off x="3806850" y="1731561"/>
            <a:ext cx="3068035" cy="407427"/>
          </a:xfrm>
          <a:prstGeom prst="rect">
            <a:avLst/>
          </a:prstGeom>
        </p:spPr>
        <p:txBody>
          <a:bodyPr lIns="0" tIns="0" rIns="0" bIns="0">
            <a:noAutofit/>
          </a:bodyPr>
          <a:lstStyle>
            <a:lvl1pPr marL="0" indent="0">
              <a:buNone/>
              <a:defRPr sz="886" baseline="0">
                <a:latin typeface="Calibri" panose="020F0502020204030204" pitchFamily="34" charset="0"/>
              </a:defRPr>
            </a:lvl1pPr>
          </a:lstStyle>
          <a:p>
            <a:pPr lvl="0"/>
            <a:r>
              <a:rPr lang="en-US" dirty="0"/>
              <a:t>Click to add official title </a:t>
            </a:r>
          </a:p>
        </p:txBody>
      </p:sp>
      <p:cxnSp>
        <p:nvCxnSpPr>
          <p:cNvPr id="42" name="Line 12"/>
          <p:cNvCxnSpPr/>
          <p:nvPr userDrawn="1"/>
        </p:nvCxnSpPr>
        <p:spPr>
          <a:xfrm>
            <a:off x="3806850" y="2183551"/>
            <a:ext cx="3068035"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 Placeholder 13"/>
          <p:cNvSpPr>
            <a:spLocks noGrp="1"/>
          </p:cNvSpPr>
          <p:nvPr>
            <p:ph type="body" sz="quarter" idx="33" hasCustomPrompt="1"/>
          </p:nvPr>
        </p:nvSpPr>
        <p:spPr>
          <a:xfrm>
            <a:off x="3806850" y="2266308"/>
            <a:ext cx="3068035" cy="210079"/>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office location</a:t>
            </a:r>
          </a:p>
        </p:txBody>
      </p:sp>
      <p:sp>
        <p:nvSpPr>
          <p:cNvPr id="44" name="Text Placeholder 14"/>
          <p:cNvSpPr>
            <a:spLocks noGrp="1"/>
          </p:cNvSpPr>
          <p:nvPr>
            <p:ph type="body" sz="quarter" idx="34" hasCustomPrompt="1"/>
          </p:nvPr>
        </p:nvSpPr>
        <p:spPr>
          <a:xfrm>
            <a:off x="3806850" y="2476388"/>
            <a:ext cx="3068035" cy="210079"/>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phone number</a:t>
            </a:r>
          </a:p>
        </p:txBody>
      </p:sp>
      <p:sp>
        <p:nvSpPr>
          <p:cNvPr id="45" name="Text Placeholder 15"/>
          <p:cNvSpPr>
            <a:spLocks noGrp="1"/>
          </p:cNvSpPr>
          <p:nvPr>
            <p:ph type="body" sz="quarter" idx="35" hasCustomPrompt="1"/>
          </p:nvPr>
        </p:nvSpPr>
        <p:spPr>
          <a:xfrm>
            <a:off x="3806850" y="2686467"/>
            <a:ext cx="3068035" cy="210079"/>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email address</a:t>
            </a:r>
          </a:p>
        </p:txBody>
      </p:sp>
      <p:cxnSp>
        <p:nvCxnSpPr>
          <p:cNvPr id="49" name="Line 16"/>
          <p:cNvCxnSpPr/>
          <p:nvPr userDrawn="1"/>
        </p:nvCxnSpPr>
        <p:spPr>
          <a:xfrm>
            <a:off x="3806850" y="2979305"/>
            <a:ext cx="3068035"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50" name="Text Placeholder 17"/>
          <p:cNvSpPr>
            <a:spLocks noGrp="1"/>
          </p:cNvSpPr>
          <p:nvPr>
            <p:ph type="body" sz="quarter" idx="36" hasCustomPrompt="1"/>
          </p:nvPr>
        </p:nvSpPr>
        <p:spPr>
          <a:xfrm>
            <a:off x="3806850" y="3081161"/>
            <a:ext cx="3068035" cy="3666837"/>
          </a:xfrm>
        </p:spPr>
        <p:txBody>
          <a:bodyPr lIns="0" tIns="0" rIns="0" bIns="0">
            <a:noAutofit/>
          </a:bodyPr>
          <a:lstStyle>
            <a:lvl1pPr marL="0" indent="0">
              <a:buNone/>
              <a:defRPr baseline="0">
                <a:latin typeface="Calibri" panose="020F0502020204030204" pitchFamily="34" charset="0"/>
              </a:defRPr>
            </a:lvl1pPr>
          </a:lstStyle>
          <a:p>
            <a:pPr lvl="0"/>
            <a:r>
              <a:rPr lang="en-US" dirty="0"/>
              <a:t>Click to add bio text</a:t>
            </a:r>
          </a:p>
        </p:txBody>
      </p:sp>
      <p:sp>
        <p:nvSpPr>
          <p:cNvPr id="52" name="Text Placeholder 18"/>
          <p:cNvSpPr>
            <a:spLocks noGrp="1"/>
          </p:cNvSpPr>
          <p:nvPr>
            <p:ph type="body" sz="quarter" idx="38" hasCustomPrompt="1"/>
          </p:nvPr>
        </p:nvSpPr>
        <p:spPr>
          <a:xfrm>
            <a:off x="7068221" y="1411755"/>
            <a:ext cx="3068035" cy="318302"/>
          </a:xfrm>
          <a:prstGeom prst="rect">
            <a:avLst/>
          </a:prstGeom>
        </p:spPr>
        <p:txBody>
          <a:bodyPr lIns="0" tIns="0" rIns="0" bIns="0" anchor="t" anchorCtr="0">
            <a:noAutofit/>
          </a:bodyPr>
          <a:lstStyle>
            <a:lvl1pPr marL="0" indent="0">
              <a:buNone/>
              <a:defRPr sz="1063">
                <a:solidFill>
                  <a:srgbClr val="003763"/>
                </a:solidFill>
                <a:latin typeface="Calibri" panose="020F0502020204030204" pitchFamily="34" charset="0"/>
              </a:defRPr>
            </a:lvl1pPr>
          </a:lstStyle>
          <a:p>
            <a:pPr lvl="0"/>
            <a:r>
              <a:rPr lang="en-US" sz="1063" dirty="0"/>
              <a:t>Click to add name</a:t>
            </a:r>
            <a:endParaRPr lang="en-US" dirty="0"/>
          </a:p>
        </p:txBody>
      </p:sp>
      <p:sp>
        <p:nvSpPr>
          <p:cNvPr id="53" name="Text Placeholder 19"/>
          <p:cNvSpPr>
            <a:spLocks noGrp="1"/>
          </p:cNvSpPr>
          <p:nvPr>
            <p:ph type="body" sz="quarter" idx="39" hasCustomPrompt="1"/>
          </p:nvPr>
        </p:nvSpPr>
        <p:spPr>
          <a:xfrm>
            <a:off x="7068221" y="1730057"/>
            <a:ext cx="3068035" cy="407427"/>
          </a:xfrm>
          <a:prstGeom prst="rect">
            <a:avLst/>
          </a:prstGeom>
        </p:spPr>
        <p:txBody>
          <a:bodyPr lIns="0" tIns="0" rIns="0" bIns="0">
            <a:noAutofit/>
          </a:bodyPr>
          <a:lstStyle>
            <a:lvl1pPr marL="0" indent="0">
              <a:buNone/>
              <a:defRPr sz="886" baseline="0">
                <a:latin typeface="Calibri" panose="020F0502020204030204" pitchFamily="34" charset="0"/>
              </a:defRPr>
            </a:lvl1pPr>
          </a:lstStyle>
          <a:p>
            <a:pPr lvl="0"/>
            <a:r>
              <a:rPr lang="en-US" dirty="0"/>
              <a:t>Click to add official title </a:t>
            </a:r>
          </a:p>
        </p:txBody>
      </p:sp>
      <p:cxnSp>
        <p:nvCxnSpPr>
          <p:cNvPr id="54" name="Line 20"/>
          <p:cNvCxnSpPr/>
          <p:nvPr userDrawn="1"/>
        </p:nvCxnSpPr>
        <p:spPr>
          <a:xfrm>
            <a:off x="7068221" y="2182046"/>
            <a:ext cx="3068035"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 Placeholder 21"/>
          <p:cNvSpPr>
            <a:spLocks noGrp="1"/>
          </p:cNvSpPr>
          <p:nvPr>
            <p:ph type="body" sz="quarter" idx="40" hasCustomPrompt="1"/>
          </p:nvPr>
        </p:nvSpPr>
        <p:spPr>
          <a:xfrm>
            <a:off x="7068221" y="2264804"/>
            <a:ext cx="3068035" cy="210079"/>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office location</a:t>
            </a:r>
          </a:p>
        </p:txBody>
      </p:sp>
      <p:sp>
        <p:nvSpPr>
          <p:cNvPr id="56" name="Text Placeholder 22"/>
          <p:cNvSpPr>
            <a:spLocks noGrp="1"/>
          </p:cNvSpPr>
          <p:nvPr>
            <p:ph type="body" sz="quarter" idx="41" hasCustomPrompt="1"/>
          </p:nvPr>
        </p:nvSpPr>
        <p:spPr>
          <a:xfrm>
            <a:off x="7068221" y="2474883"/>
            <a:ext cx="3068035" cy="210079"/>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phone number</a:t>
            </a:r>
          </a:p>
        </p:txBody>
      </p:sp>
      <p:sp>
        <p:nvSpPr>
          <p:cNvPr id="58" name="Text Placeholder 23"/>
          <p:cNvSpPr>
            <a:spLocks noGrp="1"/>
          </p:cNvSpPr>
          <p:nvPr>
            <p:ph type="body" sz="quarter" idx="42" hasCustomPrompt="1"/>
          </p:nvPr>
        </p:nvSpPr>
        <p:spPr>
          <a:xfrm>
            <a:off x="7068221" y="2684962"/>
            <a:ext cx="3068035" cy="210079"/>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email address</a:t>
            </a:r>
          </a:p>
        </p:txBody>
      </p:sp>
      <p:cxnSp>
        <p:nvCxnSpPr>
          <p:cNvPr id="59" name="Line 24"/>
          <p:cNvCxnSpPr/>
          <p:nvPr userDrawn="1"/>
        </p:nvCxnSpPr>
        <p:spPr>
          <a:xfrm>
            <a:off x="7068221" y="2977800"/>
            <a:ext cx="3068035"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60" name="Text Placeholder 25"/>
          <p:cNvSpPr>
            <a:spLocks noGrp="1"/>
          </p:cNvSpPr>
          <p:nvPr>
            <p:ph type="body" sz="quarter" idx="43" hasCustomPrompt="1"/>
          </p:nvPr>
        </p:nvSpPr>
        <p:spPr>
          <a:xfrm>
            <a:off x="7068221" y="3079656"/>
            <a:ext cx="3068035" cy="3666837"/>
          </a:xfrm>
        </p:spPr>
        <p:txBody>
          <a:bodyPr lIns="0" tIns="0" rIns="0" bIns="0">
            <a:noAutofit/>
          </a:bodyPr>
          <a:lstStyle>
            <a:lvl1pPr marL="0" indent="0">
              <a:buNone/>
              <a:defRPr baseline="0">
                <a:latin typeface="Calibri" panose="020F0502020204030204" pitchFamily="34" charset="0"/>
              </a:defRPr>
            </a:lvl1pPr>
          </a:lstStyle>
          <a:p>
            <a:pPr lvl="0"/>
            <a:r>
              <a:rPr lang="en-US" dirty="0"/>
              <a:t>Click to add bio text</a:t>
            </a:r>
          </a:p>
        </p:txBody>
      </p:sp>
      <p:sp>
        <p:nvSpPr>
          <p:cNvPr id="33" name="Footer Placeholder 26"/>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24" name="Slide Number Placeholder 27"/>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305917462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Four Bios w/ Photos">
    <p:spTree>
      <p:nvGrpSpPr>
        <p:cNvPr id="1" name=""/>
        <p:cNvGrpSpPr/>
        <p:nvPr/>
      </p:nvGrpSpPr>
      <p:grpSpPr>
        <a:xfrm>
          <a:off x="0" y="0"/>
          <a:ext cx="0" cy="0"/>
          <a:chOff x="0" y="0"/>
          <a:chExt cx="0" cy="0"/>
        </a:xfrm>
      </p:grpSpPr>
      <p:sp>
        <p:nvSpPr>
          <p:cNvPr id="23"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7" name="Text Placeholder 2"/>
          <p:cNvSpPr>
            <a:spLocks noGrp="1"/>
          </p:cNvSpPr>
          <p:nvPr>
            <p:ph type="body" sz="quarter" idx="13" hasCustomPrompt="1"/>
          </p:nvPr>
        </p:nvSpPr>
        <p:spPr>
          <a:xfrm>
            <a:off x="545479" y="1413260"/>
            <a:ext cx="635243" cy="725728"/>
          </a:xfrm>
          <a:prstGeom prst="rect">
            <a:avLst/>
          </a:prstGeom>
        </p:spPr>
        <p:txBody>
          <a:bodyPr>
            <a:noAutofit/>
          </a:bodyPr>
          <a:lstStyle>
            <a:lvl1pPr marL="218753" indent="0">
              <a:buNone/>
              <a:defRPr baseline="0">
                <a:latin typeface="Calibri" panose="020F0502020204030204" pitchFamily="34" charset="0"/>
              </a:defRPr>
            </a:lvl1pPr>
          </a:lstStyle>
          <a:p>
            <a:r>
              <a:rPr lang="en-US" dirty="0"/>
              <a:t>Picture</a:t>
            </a:r>
          </a:p>
        </p:txBody>
      </p:sp>
      <p:sp>
        <p:nvSpPr>
          <p:cNvPr id="27" name="Text Placeholder 3"/>
          <p:cNvSpPr>
            <a:spLocks noGrp="1"/>
          </p:cNvSpPr>
          <p:nvPr>
            <p:ph type="body" sz="quarter" idx="15" hasCustomPrompt="1"/>
          </p:nvPr>
        </p:nvSpPr>
        <p:spPr>
          <a:xfrm>
            <a:off x="1311913" y="1413260"/>
            <a:ext cx="1486260" cy="318302"/>
          </a:xfrm>
          <a:prstGeom prst="rect">
            <a:avLst/>
          </a:prstGeom>
        </p:spPr>
        <p:txBody>
          <a:bodyPr lIns="0" tIns="0" rIns="0" bIns="0" anchor="t" anchorCtr="0">
            <a:noAutofit/>
          </a:bodyPr>
          <a:lstStyle>
            <a:lvl1pPr marL="0" indent="0">
              <a:buNone/>
              <a:defRPr sz="826">
                <a:solidFill>
                  <a:srgbClr val="003763"/>
                </a:solidFill>
                <a:latin typeface="Calibri" panose="020F0502020204030204" pitchFamily="34" charset="0"/>
              </a:defRPr>
            </a:lvl1pPr>
          </a:lstStyle>
          <a:p>
            <a:pPr lvl="0"/>
            <a:r>
              <a:rPr lang="en-US" sz="826"/>
              <a:t>Click to add name</a:t>
            </a:r>
            <a:endParaRPr lang="en-US" dirty="0"/>
          </a:p>
        </p:txBody>
      </p:sp>
      <p:sp>
        <p:nvSpPr>
          <p:cNvPr id="28" name="Text Placeholder 4"/>
          <p:cNvSpPr>
            <a:spLocks noGrp="1"/>
          </p:cNvSpPr>
          <p:nvPr>
            <p:ph type="body" sz="quarter" idx="16" hasCustomPrompt="1"/>
          </p:nvPr>
        </p:nvSpPr>
        <p:spPr>
          <a:xfrm>
            <a:off x="1311913" y="1731561"/>
            <a:ext cx="1486260" cy="407427"/>
          </a:xfrm>
          <a:prstGeom prst="rect">
            <a:avLst/>
          </a:prstGeom>
        </p:spPr>
        <p:txBody>
          <a:bodyPr lIns="0" tIns="0" rIns="0" bIns="0">
            <a:noAutofit/>
          </a:bodyPr>
          <a:lstStyle>
            <a:lvl1pPr marL="0" indent="0">
              <a:buNone/>
              <a:defRPr sz="709" baseline="0">
                <a:latin typeface="Calibri" panose="020F0502020204030204" pitchFamily="34" charset="0"/>
              </a:defRPr>
            </a:lvl1pPr>
          </a:lstStyle>
          <a:p>
            <a:pPr lvl="0"/>
            <a:r>
              <a:rPr lang="en-US" dirty="0"/>
              <a:t>Click to add official title </a:t>
            </a:r>
          </a:p>
        </p:txBody>
      </p:sp>
      <p:cxnSp>
        <p:nvCxnSpPr>
          <p:cNvPr id="25" name="Line 5"/>
          <p:cNvCxnSpPr/>
          <p:nvPr userDrawn="1"/>
        </p:nvCxnSpPr>
        <p:spPr>
          <a:xfrm>
            <a:off x="545479" y="2183551"/>
            <a:ext cx="2252693"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 Placeholder 6"/>
          <p:cNvSpPr>
            <a:spLocks noGrp="1"/>
          </p:cNvSpPr>
          <p:nvPr>
            <p:ph type="body" sz="quarter" idx="21" hasCustomPrompt="1"/>
          </p:nvPr>
        </p:nvSpPr>
        <p:spPr>
          <a:xfrm>
            <a:off x="545479" y="2266308"/>
            <a:ext cx="2252693" cy="210079"/>
          </a:xfrm>
          <a:prstGeom prst="rect">
            <a:avLst/>
          </a:prstGeom>
        </p:spPr>
        <p:txBody>
          <a:bodyPr lIns="0" tIns="0" rIns="0" bIns="0" anchor="b" anchorCtr="0">
            <a:noAutofit/>
          </a:bodyPr>
          <a:lstStyle>
            <a:lvl1pPr marL="0" indent="0">
              <a:buNone/>
              <a:defRPr sz="590" baseline="0">
                <a:latin typeface="Calibri" panose="020F0502020204030204" pitchFamily="34" charset="0"/>
              </a:defRPr>
            </a:lvl1pPr>
          </a:lstStyle>
          <a:p>
            <a:pPr lvl="0"/>
            <a:r>
              <a:rPr lang="en-US" dirty="0"/>
              <a:t>Click to add office location</a:t>
            </a:r>
          </a:p>
        </p:txBody>
      </p:sp>
      <p:sp>
        <p:nvSpPr>
          <p:cNvPr id="31" name="Text Placeholder 7"/>
          <p:cNvSpPr>
            <a:spLocks noGrp="1"/>
          </p:cNvSpPr>
          <p:nvPr>
            <p:ph type="body" sz="quarter" idx="22" hasCustomPrompt="1"/>
          </p:nvPr>
        </p:nvSpPr>
        <p:spPr>
          <a:xfrm>
            <a:off x="545481" y="2476388"/>
            <a:ext cx="2252693" cy="210079"/>
          </a:xfrm>
          <a:prstGeom prst="rect">
            <a:avLst/>
          </a:prstGeom>
        </p:spPr>
        <p:txBody>
          <a:bodyPr lIns="0" tIns="0" rIns="0" bIns="0" anchor="b" anchorCtr="0">
            <a:noAutofit/>
          </a:bodyPr>
          <a:lstStyle>
            <a:lvl1pPr marL="0" indent="0">
              <a:buNone/>
              <a:defRPr sz="590">
                <a:latin typeface="Calibri" panose="020F0502020204030204" pitchFamily="34" charset="0"/>
              </a:defRPr>
            </a:lvl1pPr>
          </a:lstStyle>
          <a:p>
            <a:pPr lvl="0"/>
            <a:r>
              <a:rPr lang="en-US" dirty="0"/>
              <a:t>Click to add phone number</a:t>
            </a:r>
          </a:p>
        </p:txBody>
      </p:sp>
      <p:sp>
        <p:nvSpPr>
          <p:cNvPr id="32" name="Text Placeholder 8"/>
          <p:cNvSpPr>
            <a:spLocks noGrp="1"/>
          </p:cNvSpPr>
          <p:nvPr>
            <p:ph type="body" sz="quarter" idx="23" hasCustomPrompt="1"/>
          </p:nvPr>
        </p:nvSpPr>
        <p:spPr>
          <a:xfrm>
            <a:off x="545481" y="2686467"/>
            <a:ext cx="2252693" cy="210079"/>
          </a:xfrm>
          <a:prstGeom prst="rect">
            <a:avLst/>
          </a:prstGeom>
        </p:spPr>
        <p:txBody>
          <a:bodyPr lIns="0" tIns="0" rIns="0" bIns="0" anchor="b" anchorCtr="0">
            <a:noAutofit/>
          </a:bodyPr>
          <a:lstStyle>
            <a:lvl1pPr marL="0" indent="0">
              <a:buNone/>
              <a:defRPr sz="590" baseline="0">
                <a:latin typeface="Calibri" panose="020F0502020204030204" pitchFamily="34" charset="0"/>
              </a:defRPr>
            </a:lvl1pPr>
          </a:lstStyle>
          <a:p>
            <a:pPr lvl="0"/>
            <a:r>
              <a:rPr lang="en-US" dirty="0"/>
              <a:t>Click to add email address</a:t>
            </a:r>
          </a:p>
        </p:txBody>
      </p:sp>
      <p:cxnSp>
        <p:nvCxnSpPr>
          <p:cNvPr id="26" name="Line 9"/>
          <p:cNvCxnSpPr/>
          <p:nvPr userDrawn="1"/>
        </p:nvCxnSpPr>
        <p:spPr>
          <a:xfrm>
            <a:off x="545481" y="2979305"/>
            <a:ext cx="225269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34" name="Text Placeholder 10"/>
          <p:cNvSpPr>
            <a:spLocks noGrp="1"/>
          </p:cNvSpPr>
          <p:nvPr>
            <p:ph type="body" sz="quarter" idx="29" hasCustomPrompt="1"/>
          </p:nvPr>
        </p:nvSpPr>
        <p:spPr>
          <a:xfrm>
            <a:off x="545479" y="3081161"/>
            <a:ext cx="2252693" cy="3666837"/>
          </a:xfrm>
        </p:spPr>
        <p:txBody>
          <a:bodyPr lIns="0" tIns="0" rIns="0" bIns="0">
            <a:noAutofit/>
          </a:bodyPr>
          <a:lstStyle>
            <a:lvl1pPr marL="0" indent="0">
              <a:buNone/>
              <a:defRPr sz="590" baseline="0">
                <a:latin typeface="Calibri" panose="020F0502020204030204" pitchFamily="34" charset="0"/>
              </a:defRPr>
            </a:lvl1pPr>
          </a:lstStyle>
          <a:p>
            <a:pPr lvl="0"/>
            <a:r>
              <a:rPr lang="en-US" dirty="0"/>
              <a:t>Click to add bio text</a:t>
            </a:r>
          </a:p>
        </p:txBody>
      </p:sp>
      <p:sp>
        <p:nvSpPr>
          <p:cNvPr id="29" name="Text Placeholder 11"/>
          <p:cNvSpPr>
            <a:spLocks noGrp="1"/>
          </p:cNvSpPr>
          <p:nvPr>
            <p:ph type="body" sz="quarter" idx="30" hasCustomPrompt="1"/>
          </p:nvPr>
        </p:nvSpPr>
        <p:spPr>
          <a:xfrm>
            <a:off x="2991506" y="1413260"/>
            <a:ext cx="635243" cy="725728"/>
          </a:xfrm>
          <a:prstGeom prst="rect">
            <a:avLst/>
          </a:prstGeom>
        </p:spPr>
        <p:txBody>
          <a:bodyPr>
            <a:noAutofit/>
          </a:bodyPr>
          <a:lstStyle>
            <a:lvl1pPr marL="218753" indent="0">
              <a:buNone/>
              <a:defRPr baseline="0">
                <a:latin typeface="Calibri" panose="020F0502020204030204" pitchFamily="34" charset="0"/>
              </a:defRPr>
            </a:lvl1pPr>
          </a:lstStyle>
          <a:p>
            <a:r>
              <a:rPr lang="en-US" dirty="0"/>
              <a:t>Picture</a:t>
            </a:r>
          </a:p>
        </p:txBody>
      </p:sp>
      <p:sp>
        <p:nvSpPr>
          <p:cNvPr id="38" name="Text Placeholder 12"/>
          <p:cNvSpPr>
            <a:spLocks noGrp="1"/>
          </p:cNvSpPr>
          <p:nvPr>
            <p:ph type="body" sz="quarter" idx="31" hasCustomPrompt="1"/>
          </p:nvPr>
        </p:nvSpPr>
        <p:spPr>
          <a:xfrm>
            <a:off x="3757872" y="1413260"/>
            <a:ext cx="1486260" cy="318302"/>
          </a:xfrm>
          <a:prstGeom prst="rect">
            <a:avLst/>
          </a:prstGeom>
        </p:spPr>
        <p:txBody>
          <a:bodyPr lIns="0" tIns="0" rIns="0" bIns="0" anchor="t" anchorCtr="0">
            <a:noAutofit/>
          </a:bodyPr>
          <a:lstStyle>
            <a:lvl1pPr marL="0" indent="0">
              <a:buNone/>
              <a:defRPr sz="826">
                <a:solidFill>
                  <a:srgbClr val="003763"/>
                </a:solidFill>
                <a:latin typeface="Calibri" panose="020F0502020204030204" pitchFamily="34" charset="0"/>
              </a:defRPr>
            </a:lvl1pPr>
          </a:lstStyle>
          <a:p>
            <a:pPr lvl="0"/>
            <a:r>
              <a:rPr lang="en-US" sz="826"/>
              <a:t>Click to add name</a:t>
            </a:r>
            <a:endParaRPr lang="en-US" dirty="0"/>
          </a:p>
        </p:txBody>
      </p:sp>
      <p:sp>
        <p:nvSpPr>
          <p:cNvPr id="39" name="Text Placeholder 13"/>
          <p:cNvSpPr>
            <a:spLocks noGrp="1"/>
          </p:cNvSpPr>
          <p:nvPr>
            <p:ph type="body" sz="quarter" idx="32" hasCustomPrompt="1"/>
          </p:nvPr>
        </p:nvSpPr>
        <p:spPr>
          <a:xfrm>
            <a:off x="3757872" y="1731561"/>
            <a:ext cx="1486260" cy="407427"/>
          </a:xfrm>
          <a:prstGeom prst="rect">
            <a:avLst/>
          </a:prstGeom>
        </p:spPr>
        <p:txBody>
          <a:bodyPr lIns="0" tIns="0" rIns="0" bIns="0">
            <a:noAutofit/>
          </a:bodyPr>
          <a:lstStyle>
            <a:lvl1pPr marL="0" indent="0">
              <a:buNone/>
              <a:defRPr sz="709" baseline="0">
                <a:latin typeface="Calibri" panose="020F0502020204030204" pitchFamily="34" charset="0"/>
              </a:defRPr>
            </a:lvl1pPr>
          </a:lstStyle>
          <a:p>
            <a:pPr lvl="0"/>
            <a:r>
              <a:rPr lang="en-US" dirty="0"/>
              <a:t>Click to add official title </a:t>
            </a:r>
          </a:p>
        </p:txBody>
      </p:sp>
      <p:cxnSp>
        <p:nvCxnSpPr>
          <p:cNvPr id="42" name="Line 14"/>
          <p:cNvCxnSpPr/>
          <p:nvPr userDrawn="1"/>
        </p:nvCxnSpPr>
        <p:spPr>
          <a:xfrm>
            <a:off x="2991508" y="2183551"/>
            <a:ext cx="2252693"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 Placeholder 15"/>
          <p:cNvSpPr>
            <a:spLocks noGrp="1"/>
          </p:cNvSpPr>
          <p:nvPr>
            <p:ph type="body" sz="quarter" idx="33" hasCustomPrompt="1"/>
          </p:nvPr>
        </p:nvSpPr>
        <p:spPr>
          <a:xfrm>
            <a:off x="2991508" y="2266308"/>
            <a:ext cx="2252693" cy="210079"/>
          </a:xfrm>
          <a:prstGeom prst="rect">
            <a:avLst/>
          </a:prstGeom>
        </p:spPr>
        <p:txBody>
          <a:bodyPr lIns="0" tIns="0" rIns="0" bIns="0" anchor="b" anchorCtr="0">
            <a:noAutofit/>
          </a:bodyPr>
          <a:lstStyle>
            <a:lvl1pPr marL="0" indent="0">
              <a:buNone/>
              <a:defRPr sz="590" baseline="0">
                <a:latin typeface="Calibri" panose="020F0502020204030204" pitchFamily="34" charset="0"/>
              </a:defRPr>
            </a:lvl1pPr>
          </a:lstStyle>
          <a:p>
            <a:pPr lvl="0"/>
            <a:r>
              <a:rPr lang="en-US" dirty="0"/>
              <a:t>Click to add office location</a:t>
            </a:r>
          </a:p>
        </p:txBody>
      </p:sp>
      <p:sp>
        <p:nvSpPr>
          <p:cNvPr id="44" name="Text Placeholder 16"/>
          <p:cNvSpPr>
            <a:spLocks noGrp="1"/>
          </p:cNvSpPr>
          <p:nvPr>
            <p:ph type="body" sz="quarter" idx="34" hasCustomPrompt="1"/>
          </p:nvPr>
        </p:nvSpPr>
        <p:spPr>
          <a:xfrm>
            <a:off x="2991508" y="2476388"/>
            <a:ext cx="2252693" cy="210079"/>
          </a:xfrm>
          <a:prstGeom prst="rect">
            <a:avLst/>
          </a:prstGeom>
        </p:spPr>
        <p:txBody>
          <a:bodyPr lIns="0" tIns="0" rIns="0" bIns="0" anchor="b" anchorCtr="0">
            <a:noAutofit/>
          </a:bodyPr>
          <a:lstStyle>
            <a:lvl1pPr marL="0" indent="0">
              <a:buNone/>
              <a:defRPr sz="590">
                <a:latin typeface="Calibri" panose="020F0502020204030204" pitchFamily="34" charset="0"/>
              </a:defRPr>
            </a:lvl1pPr>
          </a:lstStyle>
          <a:p>
            <a:pPr lvl="0"/>
            <a:r>
              <a:rPr lang="en-US" dirty="0"/>
              <a:t>Click to add phone number</a:t>
            </a:r>
          </a:p>
        </p:txBody>
      </p:sp>
      <p:sp>
        <p:nvSpPr>
          <p:cNvPr id="45" name="Text Placeholder 17"/>
          <p:cNvSpPr>
            <a:spLocks noGrp="1"/>
          </p:cNvSpPr>
          <p:nvPr>
            <p:ph type="body" sz="quarter" idx="35" hasCustomPrompt="1"/>
          </p:nvPr>
        </p:nvSpPr>
        <p:spPr>
          <a:xfrm>
            <a:off x="2991508" y="2686467"/>
            <a:ext cx="2252693" cy="210079"/>
          </a:xfrm>
          <a:prstGeom prst="rect">
            <a:avLst/>
          </a:prstGeom>
        </p:spPr>
        <p:txBody>
          <a:bodyPr lIns="0" tIns="0" rIns="0" bIns="0" anchor="b" anchorCtr="0">
            <a:noAutofit/>
          </a:bodyPr>
          <a:lstStyle>
            <a:lvl1pPr marL="0" indent="0">
              <a:buNone/>
              <a:defRPr sz="590" baseline="0">
                <a:latin typeface="Calibri" panose="020F0502020204030204" pitchFamily="34" charset="0"/>
              </a:defRPr>
            </a:lvl1pPr>
          </a:lstStyle>
          <a:p>
            <a:pPr lvl="0"/>
            <a:r>
              <a:rPr lang="en-US" dirty="0"/>
              <a:t>Click to add email address</a:t>
            </a:r>
          </a:p>
        </p:txBody>
      </p:sp>
      <p:cxnSp>
        <p:nvCxnSpPr>
          <p:cNvPr id="49" name="Line 18"/>
          <p:cNvCxnSpPr/>
          <p:nvPr userDrawn="1"/>
        </p:nvCxnSpPr>
        <p:spPr>
          <a:xfrm>
            <a:off x="2991508" y="2979305"/>
            <a:ext cx="225269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50" name="Text Placeholder 19"/>
          <p:cNvSpPr>
            <a:spLocks noGrp="1"/>
          </p:cNvSpPr>
          <p:nvPr>
            <p:ph type="body" sz="quarter" idx="36" hasCustomPrompt="1"/>
          </p:nvPr>
        </p:nvSpPr>
        <p:spPr>
          <a:xfrm>
            <a:off x="2991508" y="3081161"/>
            <a:ext cx="2252693" cy="3666837"/>
          </a:xfrm>
        </p:spPr>
        <p:txBody>
          <a:bodyPr lIns="0" tIns="0" rIns="0" bIns="0">
            <a:noAutofit/>
          </a:bodyPr>
          <a:lstStyle>
            <a:lvl1pPr marL="0" indent="0">
              <a:buNone/>
              <a:defRPr sz="590" baseline="0">
                <a:latin typeface="Calibri" panose="020F0502020204030204" pitchFamily="34" charset="0"/>
              </a:defRPr>
            </a:lvl1pPr>
          </a:lstStyle>
          <a:p>
            <a:pPr lvl="0"/>
            <a:r>
              <a:rPr lang="en-US" dirty="0"/>
              <a:t>Click to add bio text</a:t>
            </a:r>
          </a:p>
        </p:txBody>
      </p:sp>
      <p:cxnSp>
        <p:nvCxnSpPr>
          <p:cNvPr id="54" name="Line 20"/>
          <p:cNvCxnSpPr/>
          <p:nvPr userDrawn="1"/>
        </p:nvCxnSpPr>
        <p:spPr>
          <a:xfrm>
            <a:off x="5437535" y="2183551"/>
            <a:ext cx="2252693"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 Placeholder 21"/>
          <p:cNvSpPr>
            <a:spLocks noGrp="1"/>
          </p:cNvSpPr>
          <p:nvPr>
            <p:ph type="body" sz="quarter" idx="40" hasCustomPrompt="1"/>
          </p:nvPr>
        </p:nvSpPr>
        <p:spPr>
          <a:xfrm>
            <a:off x="5437535" y="2264804"/>
            <a:ext cx="2252693" cy="210079"/>
          </a:xfrm>
          <a:prstGeom prst="rect">
            <a:avLst/>
          </a:prstGeom>
        </p:spPr>
        <p:txBody>
          <a:bodyPr lIns="0" tIns="0" rIns="0" bIns="0" anchor="b" anchorCtr="0">
            <a:noAutofit/>
          </a:bodyPr>
          <a:lstStyle>
            <a:lvl1pPr marL="0" indent="0">
              <a:buNone/>
              <a:defRPr sz="590" baseline="0">
                <a:latin typeface="Calibri" panose="020F0502020204030204" pitchFamily="34" charset="0"/>
              </a:defRPr>
            </a:lvl1pPr>
          </a:lstStyle>
          <a:p>
            <a:pPr lvl="0"/>
            <a:r>
              <a:rPr lang="en-US" dirty="0"/>
              <a:t>Click to add office location</a:t>
            </a:r>
          </a:p>
        </p:txBody>
      </p:sp>
      <p:sp>
        <p:nvSpPr>
          <p:cNvPr id="56" name="Text Placeholder 22"/>
          <p:cNvSpPr>
            <a:spLocks noGrp="1"/>
          </p:cNvSpPr>
          <p:nvPr>
            <p:ph type="body" sz="quarter" idx="41" hasCustomPrompt="1"/>
          </p:nvPr>
        </p:nvSpPr>
        <p:spPr>
          <a:xfrm>
            <a:off x="5437535" y="2474883"/>
            <a:ext cx="2252693" cy="210079"/>
          </a:xfrm>
          <a:prstGeom prst="rect">
            <a:avLst/>
          </a:prstGeom>
        </p:spPr>
        <p:txBody>
          <a:bodyPr lIns="0" tIns="0" rIns="0" bIns="0" anchor="b" anchorCtr="0">
            <a:noAutofit/>
          </a:bodyPr>
          <a:lstStyle>
            <a:lvl1pPr marL="0" indent="0">
              <a:buNone/>
              <a:defRPr sz="590">
                <a:latin typeface="Calibri" panose="020F0502020204030204" pitchFamily="34" charset="0"/>
              </a:defRPr>
            </a:lvl1pPr>
          </a:lstStyle>
          <a:p>
            <a:pPr lvl="0"/>
            <a:r>
              <a:rPr lang="en-US" dirty="0"/>
              <a:t>Click to add phone number</a:t>
            </a:r>
          </a:p>
        </p:txBody>
      </p:sp>
      <p:sp>
        <p:nvSpPr>
          <p:cNvPr id="58" name="Text Placeholder 23"/>
          <p:cNvSpPr>
            <a:spLocks noGrp="1"/>
          </p:cNvSpPr>
          <p:nvPr>
            <p:ph type="body" sz="quarter" idx="42" hasCustomPrompt="1"/>
          </p:nvPr>
        </p:nvSpPr>
        <p:spPr>
          <a:xfrm>
            <a:off x="5437535" y="2684962"/>
            <a:ext cx="2252693" cy="210079"/>
          </a:xfrm>
          <a:prstGeom prst="rect">
            <a:avLst/>
          </a:prstGeom>
        </p:spPr>
        <p:txBody>
          <a:bodyPr lIns="0" tIns="0" rIns="0" bIns="0" anchor="b" anchorCtr="0">
            <a:noAutofit/>
          </a:bodyPr>
          <a:lstStyle>
            <a:lvl1pPr marL="0" indent="0">
              <a:buNone/>
              <a:defRPr sz="590" baseline="0">
                <a:latin typeface="Calibri" panose="020F0502020204030204" pitchFamily="34" charset="0"/>
              </a:defRPr>
            </a:lvl1pPr>
          </a:lstStyle>
          <a:p>
            <a:pPr lvl="0"/>
            <a:r>
              <a:rPr lang="en-US" dirty="0"/>
              <a:t>Click to add email address</a:t>
            </a:r>
          </a:p>
        </p:txBody>
      </p:sp>
      <p:cxnSp>
        <p:nvCxnSpPr>
          <p:cNvPr id="59" name="Line 24"/>
          <p:cNvCxnSpPr/>
          <p:nvPr userDrawn="1"/>
        </p:nvCxnSpPr>
        <p:spPr>
          <a:xfrm>
            <a:off x="5437535" y="2977800"/>
            <a:ext cx="225269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60" name="Text Placeholder 25"/>
          <p:cNvSpPr>
            <a:spLocks noGrp="1"/>
          </p:cNvSpPr>
          <p:nvPr>
            <p:ph type="body" sz="quarter" idx="43" hasCustomPrompt="1"/>
          </p:nvPr>
        </p:nvSpPr>
        <p:spPr>
          <a:xfrm>
            <a:off x="5437535" y="3079656"/>
            <a:ext cx="2252693" cy="3666837"/>
          </a:xfrm>
        </p:spPr>
        <p:txBody>
          <a:bodyPr lIns="0" tIns="0" rIns="0" bIns="0">
            <a:noAutofit/>
          </a:bodyPr>
          <a:lstStyle>
            <a:lvl1pPr marL="0" indent="0">
              <a:buNone/>
              <a:defRPr sz="590" baseline="0">
                <a:latin typeface="Calibri" panose="020F0502020204030204" pitchFamily="34" charset="0"/>
              </a:defRPr>
            </a:lvl1pPr>
          </a:lstStyle>
          <a:p>
            <a:pPr lvl="0"/>
            <a:r>
              <a:rPr lang="en-US" dirty="0"/>
              <a:t>Click to add bio text</a:t>
            </a:r>
          </a:p>
        </p:txBody>
      </p:sp>
      <p:cxnSp>
        <p:nvCxnSpPr>
          <p:cNvPr id="35" name="Line 26"/>
          <p:cNvCxnSpPr/>
          <p:nvPr userDrawn="1"/>
        </p:nvCxnSpPr>
        <p:spPr>
          <a:xfrm>
            <a:off x="7883563" y="2183551"/>
            <a:ext cx="2252693"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Text Placeholder 27"/>
          <p:cNvSpPr>
            <a:spLocks noGrp="1"/>
          </p:cNvSpPr>
          <p:nvPr>
            <p:ph type="body" sz="quarter" idx="44" hasCustomPrompt="1"/>
          </p:nvPr>
        </p:nvSpPr>
        <p:spPr>
          <a:xfrm>
            <a:off x="7883563" y="2264804"/>
            <a:ext cx="2252693" cy="210079"/>
          </a:xfrm>
          <a:prstGeom prst="rect">
            <a:avLst/>
          </a:prstGeom>
        </p:spPr>
        <p:txBody>
          <a:bodyPr lIns="0" tIns="0" rIns="0" bIns="0" anchor="b" anchorCtr="0">
            <a:noAutofit/>
          </a:bodyPr>
          <a:lstStyle>
            <a:lvl1pPr marL="0" indent="0">
              <a:buNone/>
              <a:defRPr sz="590" baseline="0">
                <a:latin typeface="Calibri" panose="020F0502020204030204" pitchFamily="34" charset="0"/>
              </a:defRPr>
            </a:lvl1pPr>
          </a:lstStyle>
          <a:p>
            <a:pPr lvl="0"/>
            <a:r>
              <a:rPr lang="en-US" dirty="0"/>
              <a:t>Click to add office location</a:t>
            </a:r>
          </a:p>
        </p:txBody>
      </p:sp>
      <p:sp>
        <p:nvSpPr>
          <p:cNvPr id="37" name="Text Placeholder 28"/>
          <p:cNvSpPr>
            <a:spLocks noGrp="1"/>
          </p:cNvSpPr>
          <p:nvPr>
            <p:ph type="body" sz="quarter" idx="45" hasCustomPrompt="1"/>
          </p:nvPr>
        </p:nvSpPr>
        <p:spPr>
          <a:xfrm>
            <a:off x="7883563" y="2474883"/>
            <a:ext cx="2252693" cy="210079"/>
          </a:xfrm>
          <a:prstGeom prst="rect">
            <a:avLst/>
          </a:prstGeom>
        </p:spPr>
        <p:txBody>
          <a:bodyPr lIns="0" tIns="0" rIns="0" bIns="0" anchor="b" anchorCtr="0">
            <a:noAutofit/>
          </a:bodyPr>
          <a:lstStyle>
            <a:lvl1pPr marL="0" indent="0">
              <a:buNone/>
              <a:defRPr sz="590">
                <a:latin typeface="Calibri" panose="020F0502020204030204" pitchFamily="34" charset="0"/>
              </a:defRPr>
            </a:lvl1pPr>
          </a:lstStyle>
          <a:p>
            <a:pPr lvl="0"/>
            <a:r>
              <a:rPr lang="en-US" dirty="0"/>
              <a:t>Click to add phone number</a:t>
            </a:r>
          </a:p>
        </p:txBody>
      </p:sp>
      <p:sp>
        <p:nvSpPr>
          <p:cNvPr id="40" name="Text Placeholder 29"/>
          <p:cNvSpPr>
            <a:spLocks noGrp="1"/>
          </p:cNvSpPr>
          <p:nvPr>
            <p:ph type="body" sz="quarter" idx="46" hasCustomPrompt="1"/>
          </p:nvPr>
        </p:nvSpPr>
        <p:spPr>
          <a:xfrm>
            <a:off x="7883563" y="2684962"/>
            <a:ext cx="2252693" cy="210079"/>
          </a:xfrm>
          <a:prstGeom prst="rect">
            <a:avLst/>
          </a:prstGeom>
        </p:spPr>
        <p:txBody>
          <a:bodyPr lIns="0" tIns="0" rIns="0" bIns="0" anchor="b" anchorCtr="0">
            <a:noAutofit/>
          </a:bodyPr>
          <a:lstStyle>
            <a:lvl1pPr marL="0" indent="0">
              <a:buNone/>
              <a:defRPr sz="590" baseline="0">
                <a:latin typeface="Calibri" panose="020F0502020204030204" pitchFamily="34" charset="0"/>
              </a:defRPr>
            </a:lvl1pPr>
          </a:lstStyle>
          <a:p>
            <a:pPr lvl="0"/>
            <a:r>
              <a:rPr lang="en-US" dirty="0"/>
              <a:t>Click to add email address</a:t>
            </a:r>
          </a:p>
        </p:txBody>
      </p:sp>
      <p:cxnSp>
        <p:nvCxnSpPr>
          <p:cNvPr id="41" name="Line 30"/>
          <p:cNvCxnSpPr/>
          <p:nvPr userDrawn="1"/>
        </p:nvCxnSpPr>
        <p:spPr>
          <a:xfrm>
            <a:off x="7883563" y="2977800"/>
            <a:ext cx="225269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46" name="Text Placeholder 31"/>
          <p:cNvSpPr>
            <a:spLocks noGrp="1"/>
          </p:cNvSpPr>
          <p:nvPr>
            <p:ph type="body" sz="quarter" idx="47" hasCustomPrompt="1"/>
          </p:nvPr>
        </p:nvSpPr>
        <p:spPr>
          <a:xfrm>
            <a:off x="7883563" y="3079656"/>
            <a:ext cx="2252693" cy="3666837"/>
          </a:xfrm>
        </p:spPr>
        <p:txBody>
          <a:bodyPr lIns="0" tIns="0" rIns="0" bIns="0">
            <a:noAutofit/>
          </a:bodyPr>
          <a:lstStyle>
            <a:lvl1pPr marL="0" indent="0">
              <a:buNone/>
              <a:defRPr sz="590" baseline="0">
                <a:latin typeface="Calibri" panose="020F0502020204030204" pitchFamily="34" charset="0"/>
              </a:defRPr>
            </a:lvl1pPr>
          </a:lstStyle>
          <a:p>
            <a:pPr lvl="0"/>
            <a:r>
              <a:rPr lang="en-US" dirty="0"/>
              <a:t>Click to add bio text</a:t>
            </a:r>
          </a:p>
        </p:txBody>
      </p:sp>
      <p:sp>
        <p:nvSpPr>
          <p:cNvPr id="47" name="Text Placeholder 32"/>
          <p:cNvSpPr>
            <a:spLocks noGrp="1"/>
          </p:cNvSpPr>
          <p:nvPr>
            <p:ph type="body" sz="quarter" idx="48" hasCustomPrompt="1"/>
          </p:nvPr>
        </p:nvSpPr>
        <p:spPr>
          <a:xfrm>
            <a:off x="5437534" y="1413260"/>
            <a:ext cx="635243" cy="725728"/>
          </a:xfrm>
          <a:prstGeom prst="rect">
            <a:avLst/>
          </a:prstGeom>
        </p:spPr>
        <p:txBody>
          <a:bodyPr>
            <a:noAutofit/>
          </a:bodyPr>
          <a:lstStyle>
            <a:lvl1pPr marL="218753" indent="0">
              <a:buNone/>
              <a:defRPr baseline="0">
                <a:latin typeface="Calibri" panose="020F0502020204030204" pitchFamily="34" charset="0"/>
              </a:defRPr>
            </a:lvl1pPr>
          </a:lstStyle>
          <a:p>
            <a:r>
              <a:rPr lang="en-US" dirty="0"/>
              <a:t>Picture</a:t>
            </a:r>
          </a:p>
        </p:txBody>
      </p:sp>
      <p:sp>
        <p:nvSpPr>
          <p:cNvPr id="48" name="Text Placeholder 33"/>
          <p:cNvSpPr>
            <a:spLocks noGrp="1"/>
          </p:cNvSpPr>
          <p:nvPr>
            <p:ph type="body" sz="quarter" idx="49" hasCustomPrompt="1"/>
          </p:nvPr>
        </p:nvSpPr>
        <p:spPr>
          <a:xfrm>
            <a:off x="6203969" y="1413260"/>
            <a:ext cx="1486260" cy="318302"/>
          </a:xfrm>
          <a:prstGeom prst="rect">
            <a:avLst/>
          </a:prstGeom>
        </p:spPr>
        <p:txBody>
          <a:bodyPr lIns="0" tIns="0" rIns="0" bIns="0" anchor="t" anchorCtr="0">
            <a:noAutofit/>
          </a:bodyPr>
          <a:lstStyle>
            <a:lvl1pPr marL="0" indent="0">
              <a:buNone/>
              <a:defRPr sz="826">
                <a:solidFill>
                  <a:srgbClr val="003763"/>
                </a:solidFill>
                <a:latin typeface="Calibri" panose="020F0502020204030204" pitchFamily="34" charset="0"/>
              </a:defRPr>
            </a:lvl1pPr>
          </a:lstStyle>
          <a:p>
            <a:pPr lvl="0"/>
            <a:r>
              <a:rPr lang="en-US" sz="826"/>
              <a:t>Click to add name</a:t>
            </a:r>
            <a:endParaRPr lang="en-US" dirty="0"/>
          </a:p>
        </p:txBody>
      </p:sp>
      <p:sp>
        <p:nvSpPr>
          <p:cNvPr id="57" name="Text Placeholder 34"/>
          <p:cNvSpPr>
            <a:spLocks noGrp="1"/>
          </p:cNvSpPr>
          <p:nvPr>
            <p:ph type="body" sz="quarter" idx="50" hasCustomPrompt="1"/>
          </p:nvPr>
        </p:nvSpPr>
        <p:spPr>
          <a:xfrm>
            <a:off x="6203969" y="1731561"/>
            <a:ext cx="1486260" cy="407427"/>
          </a:xfrm>
          <a:prstGeom prst="rect">
            <a:avLst/>
          </a:prstGeom>
        </p:spPr>
        <p:txBody>
          <a:bodyPr lIns="0" tIns="0" rIns="0" bIns="0">
            <a:noAutofit/>
          </a:bodyPr>
          <a:lstStyle>
            <a:lvl1pPr marL="0" indent="0">
              <a:buNone/>
              <a:defRPr sz="709" baseline="0">
                <a:latin typeface="Calibri" panose="020F0502020204030204" pitchFamily="34" charset="0"/>
              </a:defRPr>
            </a:lvl1pPr>
          </a:lstStyle>
          <a:p>
            <a:pPr lvl="0"/>
            <a:r>
              <a:rPr lang="en-US" dirty="0"/>
              <a:t>Click to add official title </a:t>
            </a:r>
          </a:p>
        </p:txBody>
      </p:sp>
      <p:sp>
        <p:nvSpPr>
          <p:cNvPr id="61" name="Text Placeholder 35"/>
          <p:cNvSpPr>
            <a:spLocks noGrp="1"/>
          </p:cNvSpPr>
          <p:nvPr>
            <p:ph type="body" sz="quarter" idx="51" hasCustomPrompt="1"/>
          </p:nvPr>
        </p:nvSpPr>
        <p:spPr>
          <a:xfrm>
            <a:off x="7883563" y="1413260"/>
            <a:ext cx="635243" cy="725728"/>
          </a:xfrm>
          <a:prstGeom prst="rect">
            <a:avLst/>
          </a:prstGeom>
        </p:spPr>
        <p:txBody>
          <a:bodyPr>
            <a:noAutofit/>
          </a:bodyPr>
          <a:lstStyle>
            <a:lvl1pPr marL="218753" indent="0">
              <a:buNone/>
              <a:defRPr baseline="0">
                <a:latin typeface="Calibri" panose="020F0502020204030204" pitchFamily="34" charset="0"/>
              </a:defRPr>
            </a:lvl1pPr>
          </a:lstStyle>
          <a:p>
            <a:r>
              <a:rPr lang="en-US" dirty="0"/>
              <a:t>Picture</a:t>
            </a:r>
          </a:p>
        </p:txBody>
      </p:sp>
      <p:sp>
        <p:nvSpPr>
          <p:cNvPr id="62" name="Text Placeholder 36"/>
          <p:cNvSpPr>
            <a:spLocks noGrp="1"/>
          </p:cNvSpPr>
          <p:nvPr>
            <p:ph type="body" sz="quarter" idx="52" hasCustomPrompt="1"/>
          </p:nvPr>
        </p:nvSpPr>
        <p:spPr>
          <a:xfrm>
            <a:off x="8649996" y="1413260"/>
            <a:ext cx="1486260" cy="318302"/>
          </a:xfrm>
          <a:prstGeom prst="rect">
            <a:avLst/>
          </a:prstGeom>
        </p:spPr>
        <p:txBody>
          <a:bodyPr lIns="0" tIns="0" rIns="0" bIns="0" anchor="t" anchorCtr="0">
            <a:noAutofit/>
          </a:bodyPr>
          <a:lstStyle>
            <a:lvl1pPr marL="0" indent="0">
              <a:buNone/>
              <a:defRPr sz="826">
                <a:solidFill>
                  <a:srgbClr val="003763"/>
                </a:solidFill>
                <a:latin typeface="Calibri" panose="020F0502020204030204" pitchFamily="34" charset="0"/>
              </a:defRPr>
            </a:lvl1pPr>
          </a:lstStyle>
          <a:p>
            <a:pPr lvl="0"/>
            <a:r>
              <a:rPr lang="en-US" sz="826"/>
              <a:t>Click to add name</a:t>
            </a:r>
            <a:endParaRPr lang="en-US" dirty="0"/>
          </a:p>
        </p:txBody>
      </p:sp>
      <p:sp>
        <p:nvSpPr>
          <p:cNvPr id="63" name="Text Placeholder 37"/>
          <p:cNvSpPr>
            <a:spLocks noGrp="1"/>
          </p:cNvSpPr>
          <p:nvPr>
            <p:ph type="body" sz="quarter" idx="53" hasCustomPrompt="1"/>
          </p:nvPr>
        </p:nvSpPr>
        <p:spPr>
          <a:xfrm>
            <a:off x="8649996" y="1731561"/>
            <a:ext cx="1486260" cy="407427"/>
          </a:xfrm>
          <a:prstGeom prst="rect">
            <a:avLst/>
          </a:prstGeom>
        </p:spPr>
        <p:txBody>
          <a:bodyPr lIns="0" tIns="0" rIns="0" bIns="0">
            <a:noAutofit/>
          </a:bodyPr>
          <a:lstStyle>
            <a:lvl1pPr marL="0" indent="0">
              <a:buNone/>
              <a:defRPr sz="709" baseline="0">
                <a:latin typeface="Calibri" panose="020F0502020204030204" pitchFamily="34" charset="0"/>
              </a:defRPr>
            </a:lvl1pPr>
          </a:lstStyle>
          <a:p>
            <a:pPr lvl="0"/>
            <a:r>
              <a:rPr lang="en-US" dirty="0"/>
              <a:t>Click to add official title </a:t>
            </a:r>
          </a:p>
        </p:txBody>
      </p:sp>
      <p:sp>
        <p:nvSpPr>
          <p:cNvPr id="33" name="Footer Placeholder 38"/>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24" name="Slide Number Placeholder 39"/>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222044992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Four Bios w/o Photos">
    <p:spTree>
      <p:nvGrpSpPr>
        <p:cNvPr id="1" name=""/>
        <p:cNvGrpSpPr/>
        <p:nvPr/>
      </p:nvGrpSpPr>
      <p:grpSpPr>
        <a:xfrm>
          <a:off x="0" y="0"/>
          <a:ext cx="0" cy="0"/>
          <a:chOff x="0" y="0"/>
          <a:chExt cx="0" cy="0"/>
        </a:xfrm>
      </p:grpSpPr>
      <p:sp>
        <p:nvSpPr>
          <p:cNvPr id="23"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27" name="Text Placeholder 2"/>
          <p:cNvSpPr>
            <a:spLocks noGrp="1"/>
          </p:cNvSpPr>
          <p:nvPr>
            <p:ph type="body" sz="quarter" idx="15" hasCustomPrompt="1"/>
          </p:nvPr>
        </p:nvSpPr>
        <p:spPr>
          <a:xfrm>
            <a:off x="545479" y="1413260"/>
            <a:ext cx="2252693" cy="318302"/>
          </a:xfrm>
          <a:prstGeom prst="rect">
            <a:avLst/>
          </a:prstGeom>
        </p:spPr>
        <p:txBody>
          <a:bodyPr lIns="0" tIns="0" rIns="0" bIns="0" anchor="t" anchorCtr="0">
            <a:noAutofit/>
          </a:bodyPr>
          <a:lstStyle>
            <a:lvl1pPr marL="0" indent="0">
              <a:buNone/>
              <a:defRPr sz="826">
                <a:solidFill>
                  <a:srgbClr val="003763"/>
                </a:solidFill>
                <a:latin typeface="Calibri" panose="020F0502020204030204" pitchFamily="34" charset="0"/>
              </a:defRPr>
            </a:lvl1pPr>
          </a:lstStyle>
          <a:p>
            <a:pPr lvl="0"/>
            <a:r>
              <a:rPr lang="en-US" sz="826"/>
              <a:t>Click to add name</a:t>
            </a:r>
            <a:endParaRPr lang="en-US" dirty="0"/>
          </a:p>
        </p:txBody>
      </p:sp>
      <p:sp>
        <p:nvSpPr>
          <p:cNvPr id="28" name="Text Placeholder 3"/>
          <p:cNvSpPr>
            <a:spLocks noGrp="1"/>
          </p:cNvSpPr>
          <p:nvPr>
            <p:ph type="body" sz="quarter" idx="16" hasCustomPrompt="1"/>
          </p:nvPr>
        </p:nvSpPr>
        <p:spPr>
          <a:xfrm>
            <a:off x="545479" y="1731561"/>
            <a:ext cx="2252693" cy="407427"/>
          </a:xfrm>
          <a:prstGeom prst="rect">
            <a:avLst/>
          </a:prstGeom>
        </p:spPr>
        <p:txBody>
          <a:bodyPr lIns="0" tIns="0" rIns="0" bIns="0">
            <a:noAutofit/>
          </a:bodyPr>
          <a:lstStyle>
            <a:lvl1pPr marL="0" indent="0">
              <a:buNone/>
              <a:defRPr sz="709" baseline="0">
                <a:latin typeface="Calibri" panose="020F0502020204030204" pitchFamily="34" charset="0"/>
              </a:defRPr>
            </a:lvl1pPr>
          </a:lstStyle>
          <a:p>
            <a:pPr lvl="0"/>
            <a:r>
              <a:rPr lang="en-US" dirty="0"/>
              <a:t>Click to add official title </a:t>
            </a:r>
          </a:p>
        </p:txBody>
      </p:sp>
      <p:cxnSp>
        <p:nvCxnSpPr>
          <p:cNvPr id="25" name="Line 4"/>
          <p:cNvCxnSpPr/>
          <p:nvPr userDrawn="1"/>
        </p:nvCxnSpPr>
        <p:spPr>
          <a:xfrm>
            <a:off x="545479" y="2183551"/>
            <a:ext cx="2252693"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 Placeholder 5"/>
          <p:cNvSpPr>
            <a:spLocks noGrp="1"/>
          </p:cNvSpPr>
          <p:nvPr>
            <p:ph type="body" sz="quarter" idx="21" hasCustomPrompt="1"/>
          </p:nvPr>
        </p:nvSpPr>
        <p:spPr>
          <a:xfrm>
            <a:off x="545479" y="2266308"/>
            <a:ext cx="2252693" cy="210079"/>
          </a:xfrm>
          <a:prstGeom prst="rect">
            <a:avLst/>
          </a:prstGeom>
        </p:spPr>
        <p:txBody>
          <a:bodyPr lIns="0" tIns="0" rIns="0" bIns="0" anchor="b" anchorCtr="0">
            <a:noAutofit/>
          </a:bodyPr>
          <a:lstStyle>
            <a:lvl1pPr marL="0" indent="0">
              <a:buNone/>
              <a:defRPr sz="590" baseline="0">
                <a:latin typeface="Calibri" panose="020F0502020204030204" pitchFamily="34" charset="0"/>
              </a:defRPr>
            </a:lvl1pPr>
          </a:lstStyle>
          <a:p>
            <a:pPr lvl="0"/>
            <a:r>
              <a:rPr lang="en-US" dirty="0"/>
              <a:t>Click to add office location</a:t>
            </a:r>
          </a:p>
        </p:txBody>
      </p:sp>
      <p:sp>
        <p:nvSpPr>
          <p:cNvPr id="31" name="Text Placeholder 6"/>
          <p:cNvSpPr>
            <a:spLocks noGrp="1"/>
          </p:cNvSpPr>
          <p:nvPr>
            <p:ph type="body" sz="quarter" idx="22" hasCustomPrompt="1"/>
          </p:nvPr>
        </p:nvSpPr>
        <p:spPr>
          <a:xfrm>
            <a:off x="545481" y="2476388"/>
            <a:ext cx="2252693" cy="210079"/>
          </a:xfrm>
          <a:prstGeom prst="rect">
            <a:avLst/>
          </a:prstGeom>
        </p:spPr>
        <p:txBody>
          <a:bodyPr lIns="0" tIns="0" rIns="0" bIns="0" anchor="b" anchorCtr="0">
            <a:noAutofit/>
          </a:bodyPr>
          <a:lstStyle>
            <a:lvl1pPr marL="0" indent="0">
              <a:buNone/>
              <a:defRPr sz="590">
                <a:latin typeface="Calibri" panose="020F0502020204030204" pitchFamily="34" charset="0"/>
              </a:defRPr>
            </a:lvl1pPr>
          </a:lstStyle>
          <a:p>
            <a:pPr lvl="0"/>
            <a:r>
              <a:rPr lang="en-US" dirty="0"/>
              <a:t>Click to add phone number</a:t>
            </a:r>
          </a:p>
        </p:txBody>
      </p:sp>
      <p:sp>
        <p:nvSpPr>
          <p:cNvPr id="32" name="Text Placeholder 7"/>
          <p:cNvSpPr>
            <a:spLocks noGrp="1"/>
          </p:cNvSpPr>
          <p:nvPr>
            <p:ph type="body" sz="quarter" idx="23" hasCustomPrompt="1"/>
          </p:nvPr>
        </p:nvSpPr>
        <p:spPr>
          <a:xfrm>
            <a:off x="545481" y="2686467"/>
            <a:ext cx="2252693" cy="210079"/>
          </a:xfrm>
          <a:prstGeom prst="rect">
            <a:avLst/>
          </a:prstGeom>
        </p:spPr>
        <p:txBody>
          <a:bodyPr lIns="0" tIns="0" rIns="0" bIns="0" anchor="b" anchorCtr="0">
            <a:noAutofit/>
          </a:bodyPr>
          <a:lstStyle>
            <a:lvl1pPr marL="0" indent="0">
              <a:buNone/>
              <a:defRPr sz="590">
                <a:latin typeface="Calibri" panose="020F0502020204030204" pitchFamily="34" charset="0"/>
              </a:defRPr>
            </a:lvl1pPr>
          </a:lstStyle>
          <a:p>
            <a:pPr lvl="0"/>
            <a:r>
              <a:rPr lang="en-US" dirty="0"/>
              <a:t>Click to add email address</a:t>
            </a:r>
          </a:p>
        </p:txBody>
      </p:sp>
      <p:cxnSp>
        <p:nvCxnSpPr>
          <p:cNvPr id="26" name="Line 8"/>
          <p:cNvCxnSpPr/>
          <p:nvPr userDrawn="1"/>
        </p:nvCxnSpPr>
        <p:spPr>
          <a:xfrm>
            <a:off x="545481" y="2979305"/>
            <a:ext cx="225269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34" name="Text Placeholder 9"/>
          <p:cNvSpPr>
            <a:spLocks noGrp="1"/>
          </p:cNvSpPr>
          <p:nvPr>
            <p:ph type="body" sz="quarter" idx="29" hasCustomPrompt="1"/>
          </p:nvPr>
        </p:nvSpPr>
        <p:spPr>
          <a:xfrm>
            <a:off x="545479" y="3081161"/>
            <a:ext cx="2252693" cy="3666837"/>
          </a:xfrm>
        </p:spPr>
        <p:txBody>
          <a:bodyPr lIns="0" tIns="0" rIns="0" bIns="0">
            <a:noAutofit/>
          </a:bodyPr>
          <a:lstStyle>
            <a:lvl1pPr marL="0" indent="0">
              <a:buNone/>
              <a:defRPr sz="590" baseline="0">
                <a:latin typeface="Calibri" panose="020F0502020204030204" pitchFamily="34" charset="0"/>
              </a:defRPr>
            </a:lvl1pPr>
          </a:lstStyle>
          <a:p>
            <a:pPr lvl="0"/>
            <a:r>
              <a:rPr lang="en-US" dirty="0"/>
              <a:t>Click to add bio text</a:t>
            </a:r>
          </a:p>
        </p:txBody>
      </p:sp>
      <p:sp>
        <p:nvSpPr>
          <p:cNvPr id="38" name="Text Placeholder 10"/>
          <p:cNvSpPr>
            <a:spLocks noGrp="1"/>
          </p:cNvSpPr>
          <p:nvPr>
            <p:ph type="body" sz="quarter" idx="31" hasCustomPrompt="1"/>
          </p:nvPr>
        </p:nvSpPr>
        <p:spPr>
          <a:xfrm>
            <a:off x="2991508" y="1413260"/>
            <a:ext cx="2252693" cy="318302"/>
          </a:xfrm>
          <a:prstGeom prst="rect">
            <a:avLst/>
          </a:prstGeom>
        </p:spPr>
        <p:txBody>
          <a:bodyPr lIns="0" tIns="0" rIns="0" bIns="0" anchor="t" anchorCtr="0">
            <a:noAutofit/>
          </a:bodyPr>
          <a:lstStyle>
            <a:lvl1pPr marL="0" indent="0">
              <a:buNone/>
              <a:defRPr sz="826">
                <a:solidFill>
                  <a:srgbClr val="003763"/>
                </a:solidFill>
                <a:latin typeface="Calibri" panose="020F0502020204030204" pitchFamily="34" charset="0"/>
              </a:defRPr>
            </a:lvl1pPr>
          </a:lstStyle>
          <a:p>
            <a:pPr lvl="0"/>
            <a:r>
              <a:rPr lang="en-US" sz="826"/>
              <a:t>Click to add name</a:t>
            </a:r>
            <a:endParaRPr lang="en-US" dirty="0"/>
          </a:p>
        </p:txBody>
      </p:sp>
      <p:sp>
        <p:nvSpPr>
          <p:cNvPr id="39" name="Text Placeholder 11"/>
          <p:cNvSpPr>
            <a:spLocks noGrp="1"/>
          </p:cNvSpPr>
          <p:nvPr>
            <p:ph type="body" sz="quarter" idx="32" hasCustomPrompt="1"/>
          </p:nvPr>
        </p:nvSpPr>
        <p:spPr>
          <a:xfrm>
            <a:off x="2991508" y="1731561"/>
            <a:ext cx="2252693" cy="407427"/>
          </a:xfrm>
          <a:prstGeom prst="rect">
            <a:avLst/>
          </a:prstGeom>
        </p:spPr>
        <p:txBody>
          <a:bodyPr lIns="0" tIns="0" rIns="0" bIns="0">
            <a:noAutofit/>
          </a:bodyPr>
          <a:lstStyle>
            <a:lvl1pPr marL="0" indent="0">
              <a:buNone/>
              <a:defRPr sz="709" baseline="0">
                <a:latin typeface="Calibri" panose="020F0502020204030204" pitchFamily="34" charset="0"/>
              </a:defRPr>
            </a:lvl1pPr>
          </a:lstStyle>
          <a:p>
            <a:pPr lvl="0"/>
            <a:r>
              <a:rPr lang="en-US" dirty="0"/>
              <a:t>Click to add official title </a:t>
            </a:r>
          </a:p>
        </p:txBody>
      </p:sp>
      <p:cxnSp>
        <p:nvCxnSpPr>
          <p:cNvPr id="42" name="Line 12"/>
          <p:cNvCxnSpPr/>
          <p:nvPr userDrawn="1"/>
        </p:nvCxnSpPr>
        <p:spPr>
          <a:xfrm>
            <a:off x="2991508" y="2183551"/>
            <a:ext cx="2252693"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 Placeholder 13"/>
          <p:cNvSpPr>
            <a:spLocks noGrp="1"/>
          </p:cNvSpPr>
          <p:nvPr>
            <p:ph type="body" sz="quarter" idx="33" hasCustomPrompt="1"/>
          </p:nvPr>
        </p:nvSpPr>
        <p:spPr>
          <a:xfrm>
            <a:off x="2991508" y="2266308"/>
            <a:ext cx="2252693" cy="210079"/>
          </a:xfrm>
          <a:prstGeom prst="rect">
            <a:avLst/>
          </a:prstGeom>
        </p:spPr>
        <p:txBody>
          <a:bodyPr lIns="0" tIns="0" rIns="0" bIns="0" anchor="b" anchorCtr="0">
            <a:noAutofit/>
          </a:bodyPr>
          <a:lstStyle>
            <a:lvl1pPr marL="0" indent="0">
              <a:buNone/>
              <a:defRPr sz="590" baseline="0">
                <a:latin typeface="Calibri" panose="020F0502020204030204" pitchFamily="34" charset="0"/>
              </a:defRPr>
            </a:lvl1pPr>
          </a:lstStyle>
          <a:p>
            <a:pPr lvl="0"/>
            <a:r>
              <a:rPr lang="en-US" dirty="0"/>
              <a:t>Click to add office location</a:t>
            </a:r>
          </a:p>
        </p:txBody>
      </p:sp>
      <p:sp>
        <p:nvSpPr>
          <p:cNvPr id="44" name="Text Placeholder 14"/>
          <p:cNvSpPr>
            <a:spLocks noGrp="1"/>
          </p:cNvSpPr>
          <p:nvPr>
            <p:ph type="body" sz="quarter" idx="34" hasCustomPrompt="1"/>
          </p:nvPr>
        </p:nvSpPr>
        <p:spPr>
          <a:xfrm>
            <a:off x="2991508" y="2476388"/>
            <a:ext cx="2252693" cy="210079"/>
          </a:xfrm>
          <a:prstGeom prst="rect">
            <a:avLst/>
          </a:prstGeom>
        </p:spPr>
        <p:txBody>
          <a:bodyPr lIns="0" tIns="0" rIns="0" bIns="0" anchor="b" anchorCtr="0">
            <a:noAutofit/>
          </a:bodyPr>
          <a:lstStyle>
            <a:lvl1pPr marL="0" indent="0">
              <a:buNone/>
              <a:defRPr sz="590">
                <a:latin typeface="Calibri" panose="020F0502020204030204" pitchFamily="34" charset="0"/>
              </a:defRPr>
            </a:lvl1pPr>
          </a:lstStyle>
          <a:p>
            <a:pPr lvl="0"/>
            <a:r>
              <a:rPr lang="en-US" dirty="0"/>
              <a:t>Click to add phone number</a:t>
            </a:r>
          </a:p>
        </p:txBody>
      </p:sp>
      <p:sp>
        <p:nvSpPr>
          <p:cNvPr id="45" name="Text Placeholder 15"/>
          <p:cNvSpPr>
            <a:spLocks noGrp="1"/>
          </p:cNvSpPr>
          <p:nvPr>
            <p:ph type="body" sz="quarter" idx="35" hasCustomPrompt="1"/>
          </p:nvPr>
        </p:nvSpPr>
        <p:spPr>
          <a:xfrm>
            <a:off x="2991508" y="2686467"/>
            <a:ext cx="2252693" cy="210079"/>
          </a:xfrm>
          <a:prstGeom prst="rect">
            <a:avLst/>
          </a:prstGeom>
        </p:spPr>
        <p:txBody>
          <a:bodyPr lIns="0" tIns="0" rIns="0" bIns="0" anchor="b" anchorCtr="0">
            <a:noAutofit/>
          </a:bodyPr>
          <a:lstStyle>
            <a:lvl1pPr marL="0" indent="0">
              <a:buNone/>
              <a:defRPr sz="590">
                <a:latin typeface="Calibri" panose="020F0502020204030204" pitchFamily="34" charset="0"/>
              </a:defRPr>
            </a:lvl1pPr>
          </a:lstStyle>
          <a:p>
            <a:pPr lvl="0"/>
            <a:r>
              <a:rPr lang="en-US" dirty="0"/>
              <a:t>Click to add email address</a:t>
            </a:r>
          </a:p>
        </p:txBody>
      </p:sp>
      <p:cxnSp>
        <p:nvCxnSpPr>
          <p:cNvPr id="49" name="Line 16"/>
          <p:cNvCxnSpPr/>
          <p:nvPr userDrawn="1"/>
        </p:nvCxnSpPr>
        <p:spPr>
          <a:xfrm>
            <a:off x="2991508" y="2979305"/>
            <a:ext cx="225269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50" name="Text Placeholder 17"/>
          <p:cNvSpPr>
            <a:spLocks noGrp="1"/>
          </p:cNvSpPr>
          <p:nvPr>
            <p:ph type="body" sz="quarter" idx="36" hasCustomPrompt="1"/>
          </p:nvPr>
        </p:nvSpPr>
        <p:spPr>
          <a:xfrm>
            <a:off x="2991508" y="3081161"/>
            <a:ext cx="2252693" cy="3666837"/>
          </a:xfrm>
        </p:spPr>
        <p:txBody>
          <a:bodyPr lIns="0" tIns="0" rIns="0" bIns="0">
            <a:noAutofit/>
          </a:bodyPr>
          <a:lstStyle>
            <a:lvl1pPr marL="0" indent="0">
              <a:buNone/>
              <a:defRPr sz="590" baseline="0">
                <a:latin typeface="Calibri" panose="020F0502020204030204" pitchFamily="34" charset="0"/>
              </a:defRPr>
            </a:lvl1pPr>
          </a:lstStyle>
          <a:p>
            <a:pPr lvl="0"/>
            <a:r>
              <a:rPr lang="en-US" dirty="0"/>
              <a:t>Click to add bio text</a:t>
            </a:r>
          </a:p>
        </p:txBody>
      </p:sp>
      <p:cxnSp>
        <p:nvCxnSpPr>
          <p:cNvPr id="54" name="Line 18"/>
          <p:cNvCxnSpPr/>
          <p:nvPr userDrawn="1"/>
        </p:nvCxnSpPr>
        <p:spPr>
          <a:xfrm>
            <a:off x="5437535" y="2183551"/>
            <a:ext cx="2252693"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 Placeholder 19"/>
          <p:cNvSpPr>
            <a:spLocks noGrp="1"/>
          </p:cNvSpPr>
          <p:nvPr>
            <p:ph type="body" sz="quarter" idx="40" hasCustomPrompt="1"/>
          </p:nvPr>
        </p:nvSpPr>
        <p:spPr>
          <a:xfrm>
            <a:off x="5437535" y="2264804"/>
            <a:ext cx="2252693" cy="210079"/>
          </a:xfrm>
          <a:prstGeom prst="rect">
            <a:avLst/>
          </a:prstGeom>
        </p:spPr>
        <p:txBody>
          <a:bodyPr lIns="0" tIns="0" rIns="0" bIns="0" anchor="b" anchorCtr="0">
            <a:noAutofit/>
          </a:bodyPr>
          <a:lstStyle>
            <a:lvl1pPr marL="0" indent="0">
              <a:buNone/>
              <a:defRPr sz="590" baseline="0">
                <a:latin typeface="Calibri" panose="020F0502020204030204" pitchFamily="34" charset="0"/>
              </a:defRPr>
            </a:lvl1pPr>
          </a:lstStyle>
          <a:p>
            <a:pPr lvl="0"/>
            <a:r>
              <a:rPr lang="en-US" dirty="0"/>
              <a:t>Click to add office location</a:t>
            </a:r>
          </a:p>
        </p:txBody>
      </p:sp>
      <p:sp>
        <p:nvSpPr>
          <p:cNvPr id="56" name="Text Placeholder 20"/>
          <p:cNvSpPr>
            <a:spLocks noGrp="1"/>
          </p:cNvSpPr>
          <p:nvPr>
            <p:ph type="body" sz="quarter" idx="41" hasCustomPrompt="1"/>
          </p:nvPr>
        </p:nvSpPr>
        <p:spPr>
          <a:xfrm>
            <a:off x="5437535" y="2474883"/>
            <a:ext cx="2252693" cy="210079"/>
          </a:xfrm>
          <a:prstGeom prst="rect">
            <a:avLst/>
          </a:prstGeom>
        </p:spPr>
        <p:txBody>
          <a:bodyPr lIns="0" tIns="0" rIns="0" bIns="0" anchor="b" anchorCtr="0">
            <a:noAutofit/>
          </a:bodyPr>
          <a:lstStyle>
            <a:lvl1pPr marL="0" indent="0">
              <a:buNone/>
              <a:defRPr sz="590">
                <a:latin typeface="Calibri" panose="020F0502020204030204" pitchFamily="34" charset="0"/>
              </a:defRPr>
            </a:lvl1pPr>
          </a:lstStyle>
          <a:p>
            <a:pPr lvl="0"/>
            <a:r>
              <a:rPr lang="en-US" dirty="0"/>
              <a:t>Click to add phone number</a:t>
            </a:r>
          </a:p>
        </p:txBody>
      </p:sp>
      <p:sp>
        <p:nvSpPr>
          <p:cNvPr id="58" name="Text Placeholder 21"/>
          <p:cNvSpPr>
            <a:spLocks noGrp="1"/>
          </p:cNvSpPr>
          <p:nvPr>
            <p:ph type="body" sz="quarter" idx="42" hasCustomPrompt="1"/>
          </p:nvPr>
        </p:nvSpPr>
        <p:spPr>
          <a:xfrm>
            <a:off x="5437535" y="2684962"/>
            <a:ext cx="2252693" cy="210079"/>
          </a:xfrm>
          <a:prstGeom prst="rect">
            <a:avLst/>
          </a:prstGeom>
        </p:spPr>
        <p:txBody>
          <a:bodyPr lIns="0" tIns="0" rIns="0" bIns="0" anchor="b" anchorCtr="0">
            <a:noAutofit/>
          </a:bodyPr>
          <a:lstStyle>
            <a:lvl1pPr marL="0" indent="0">
              <a:buNone/>
              <a:defRPr sz="590" baseline="0">
                <a:latin typeface="Calibri" panose="020F0502020204030204" pitchFamily="34" charset="0"/>
              </a:defRPr>
            </a:lvl1pPr>
          </a:lstStyle>
          <a:p>
            <a:pPr lvl="0"/>
            <a:r>
              <a:rPr lang="en-US" dirty="0"/>
              <a:t>Click to add email address</a:t>
            </a:r>
          </a:p>
        </p:txBody>
      </p:sp>
      <p:cxnSp>
        <p:nvCxnSpPr>
          <p:cNvPr id="59" name="Line 22"/>
          <p:cNvCxnSpPr/>
          <p:nvPr userDrawn="1"/>
        </p:nvCxnSpPr>
        <p:spPr>
          <a:xfrm>
            <a:off x="5437535" y="2977800"/>
            <a:ext cx="225269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60" name="Text Placeholder 23"/>
          <p:cNvSpPr>
            <a:spLocks noGrp="1"/>
          </p:cNvSpPr>
          <p:nvPr>
            <p:ph type="body" sz="quarter" idx="43" hasCustomPrompt="1"/>
          </p:nvPr>
        </p:nvSpPr>
        <p:spPr>
          <a:xfrm>
            <a:off x="5437535" y="3079656"/>
            <a:ext cx="2252693" cy="3666837"/>
          </a:xfrm>
        </p:spPr>
        <p:txBody>
          <a:bodyPr lIns="0" tIns="0" rIns="0" bIns="0">
            <a:noAutofit/>
          </a:bodyPr>
          <a:lstStyle>
            <a:lvl1pPr marL="0" indent="0">
              <a:buNone/>
              <a:defRPr sz="590" baseline="0">
                <a:latin typeface="Calibri" panose="020F0502020204030204" pitchFamily="34" charset="0"/>
              </a:defRPr>
            </a:lvl1pPr>
          </a:lstStyle>
          <a:p>
            <a:pPr lvl="0"/>
            <a:r>
              <a:rPr lang="en-US" dirty="0"/>
              <a:t>Click to add bio text</a:t>
            </a:r>
          </a:p>
        </p:txBody>
      </p:sp>
      <p:cxnSp>
        <p:nvCxnSpPr>
          <p:cNvPr id="35" name="Line 24"/>
          <p:cNvCxnSpPr/>
          <p:nvPr userDrawn="1"/>
        </p:nvCxnSpPr>
        <p:spPr>
          <a:xfrm>
            <a:off x="7883563" y="2183551"/>
            <a:ext cx="2252693"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6" name="Text Placeholder 25"/>
          <p:cNvSpPr>
            <a:spLocks noGrp="1"/>
          </p:cNvSpPr>
          <p:nvPr>
            <p:ph type="body" sz="quarter" idx="44" hasCustomPrompt="1"/>
          </p:nvPr>
        </p:nvSpPr>
        <p:spPr>
          <a:xfrm>
            <a:off x="7883563" y="2264804"/>
            <a:ext cx="2252693" cy="210079"/>
          </a:xfrm>
          <a:prstGeom prst="rect">
            <a:avLst/>
          </a:prstGeom>
        </p:spPr>
        <p:txBody>
          <a:bodyPr lIns="0" tIns="0" rIns="0" bIns="0" anchor="b" anchorCtr="0">
            <a:noAutofit/>
          </a:bodyPr>
          <a:lstStyle>
            <a:lvl1pPr marL="0" indent="0">
              <a:buNone/>
              <a:defRPr sz="590" baseline="0">
                <a:latin typeface="Calibri" panose="020F0502020204030204" pitchFamily="34" charset="0"/>
              </a:defRPr>
            </a:lvl1pPr>
          </a:lstStyle>
          <a:p>
            <a:pPr lvl="0"/>
            <a:r>
              <a:rPr lang="en-US" dirty="0"/>
              <a:t>Click to add office location</a:t>
            </a:r>
          </a:p>
        </p:txBody>
      </p:sp>
      <p:sp>
        <p:nvSpPr>
          <p:cNvPr id="37" name="Text Placeholder 26"/>
          <p:cNvSpPr>
            <a:spLocks noGrp="1"/>
          </p:cNvSpPr>
          <p:nvPr>
            <p:ph type="body" sz="quarter" idx="45" hasCustomPrompt="1"/>
          </p:nvPr>
        </p:nvSpPr>
        <p:spPr>
          <a:xfrm>
            <a:off x="7883563" y="2474883"/>
            <a:ext cx="2252693" cy="210079"/>
          </a:xfrm>
          <a:prstGeom prst="rect">
            <a:avLst/>
          </a:prstGeom>
        </p:spPr>
        <p:txBody>
          <a:bodyPr lIns="0" tIns="0" rIns="0" bIns="0" anchor="b" anchorCtr="0">
            <a:noAutofit/>
          </a:bodyPr>
          <a:lstStyle>
            <a:lvl1pPr marL="0" indent="0">
              <a:buNone/>
              <a:defRPr sz="590">
                <a:latin typeface="Calibri" panose="020F0502020204030204" pitchFamily="34" charset="0"/>
              </a:defRPr>
            </a:lvl1pPr>
          </a:lstStyle>
          <a:p>
            <a:pPr lvl="0"/>
            <a:r>
              <a:rPr lang="en-US" dirty="0"/>
              <a:t>Click to add phone number</a:t>
            </a:r>
          </a:p>
        </p:txBody>
      </p:sp>
      <p:sp>
        <p:nvSpPr>
          <p:cNvPr id="40" name="Text Placeholder 27"/>
          <p:cNvSpPr>
            <a:spLocks noGrp="1"/>
          </p:cNvSpPr>
          <p:nvPr>
            <p:ph type="body" sz="quarter" idx="46" hasCustomPrompt="1"/>
          </p:nvPr>
        </p:nvSpPr>
        <p:spPr>
          <a:xfrm>
            <a:off x="7883563" y="2684962"/>
            <a:ext cx="2252693" cy="210079"/>
          </a:xfrm>
          <a:prstGeom prst="rect">
            <a:avLst/>
          </a:prstGeom>
        </p:spPr>
        <p:txBody>
          <a:bodyPr lIns="0" tIns="0" rIns="0" bIns="0" anchor="b" anchorCtr="0">
            <a:noAutofit/>
          </a:bodyPr>
          <a:lstStyle>
            <a:lvl1pPr marL="0" indent="0">
              <a:buNone/>
              <a:defRPr sz="590">
                <a:latin typeface="Calibri" panose="020F0502020204030204" pitchFamily="34" charset="0"/>
              </a:defRPr>
            </a:lvl1pPr>
          </a:lstStyle>
          <a:p>
            <a:pPr lvl="0"/>
            <a:r>
              <a:rPr lang="en-US" dirty="0"/>
              <a:t>Click to add email address</a:t>
            </a:r>
          </a:p>
        </p:txBody>
      </p:sp>
      <p:cxnSp>
        <p:nvCxnSpPr>
          <p:cNvPr id="41" name="Line 28"/>
          <p:cNvCxnSpPr/>
          <p:nvPr userDrawn="1"/>
        </p:nvCxnSpPr>
        <p:spPr>
          <a:xfrm>
            <a:off x="7883563" y="2977800"/>
            <a:ext cx="225269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46" name="Text Placeholder 29"/>
          <p:cNvSpPr>
            <a:spLocks noGrp="1"/>
          </p:cNvSpPr>
          <p:nvPr>
            <p:ph type="body" sz="quarter" idx="47" hasCustomPrompt="1"/>
          </p:nvPr>
        </p:nvSpPr>
        <p:spPr>
          <a:xfrm>
            <a:off x="7883563" y="3079656"/>
            <a:ext cx="2252693" cy="3666837"/>
          </a:xfrm>
        </p:spPr>
        <p:txBody>
          <a:bodyPr lIns="0" tIns="0" rIns="0" bIns="0">
            <a:noAutofit/>
          </a:bodyPr>
          <a:lstStyle>
            <a:lvl1pPr marL="0" indent="0">
              <a:buNone/>
              <a:defRPr sz="590" baseline="0">
                <a:latin typeface="Calibri" panose="020F0502020204030204" pitchFamily="34" charset="0"/>
              </a:defRPr>
            </a:lvl1pPr>
          </a:lstStyle>
          <a:p>
            <a:pPr lvl="0"/>
            <a:r>
              <a:rPr lang="en-US" dirty="0"/>
              <a:t>Click to add bio text</a:t>
            </a:r>
          </a:p>
        </p:txBody>
      </p:sp>
      <p:sp>
        <p:nvSpPr>
          <p:cNvPr id="48" name="Text Placeholder 30"/>
          <p:cNvSpPr>
            <a:spLocks noGrp="1"/>
          </p:cNvSpPr>
          <p:nvPr>
            <p:ph type="body" sz="quarter" idx="49" hasCustomPrompt="1"/>
          </p:nvPr>
        </p:nvSpPr>
        <p:spPr>
          <a:xfrm>
            <a:off x="5437535" y="1413260"/>
            <a:ext cx="2252693" cy="318302"/>
          </a:xfrm>
          <a:prstGeom prst="rect">
            <a:avLst/>
          </a:prstGeom>
        </p:spPr>
        <p:txBody>
          <a:bodyPr lIns="0" tIns="0" rIns="0" bIns="0" anchor="t" anchorCtr="0">
            <a:noAutofit/>
          </a:bodyPr>
          <a:lstStyle>
            <a:lvl1pPr marL="0" indent="0">
              <a:buNone/>
              <a:defRPr sz="826">
                <a:solidFill>
                  <a:srgbClr val="003763"/>
                </a:solidFill>
                <a:latin typeface="Calibri" panose="020F0502020204030204" pitchFamily="34" charset="0"/>
              </a:defRPr>
            </a:lvl1pPr>
          </a:lstStyle>
          <a:p>
            <a:pPr lvl="0"/>
            <a:r>
              <a:rPr lang="en-US" sz="826"/>
              <a:t>Click to add name</a:t>
            </a:r>
            <a:endParaRPr lang="en-US" dirty="0"/>
          </a:p>
        </p:txBody>
      </p:sp>
      <p:sp>
        <p:nvSpPr>
          <p:cNvPr id="57" name="Text Placeholder 31"/>
          <p:cNvSpPr>
            <a:spLocks noGrp="1"/>
          </p:cNvSpPr>
          <p:nvPr>
            <p:ph type="body" sz="quarter" idx="50" hasCustomPrompt="1"/>
          </p:nvPr>
        </p:nvSpPr>
        <p:spPr>
          <a:xfrm>
            <a:off x="5437535" y="1731561"/>
            <a:ext cx="2252693" cy="407427"/>
          </a:xfrm>
          <a:prstGeom prst="rect">
            <a:avLst/>
          </a:prstGeom>
        </p:spPr>
        <p:txBody>
          <a:bodyPr lIns="0" tIns="0" rIns="0" bIns="0">
            <a:noAutofit/>
          </a:bodyPr>
          <a:lstStyle>
            <a:lvl1pPr marL="0" indent="0">
              <a:buNone/>
              <a:defRPr sz="709" baseline="0">
                <a:latin typeface="Calibri" panose="020F0502020204030204" pitchFamily="34" charset="0"/>
              </a:defRPr>
            </a:lvl1pPr>
          </a:lstStyle>
          <a:p>
            <a:pPr lvl="0"/>
            <a:r>
              <a:rPr lang="en-US" dirty="0"/>
              <a:t>Click to add official title </a:t>
            </a:r>
          </a:p>
        </p:txBody>
      </p:sp>
      <p:sp>
        <p:nvSpPr>
          <p:cNvPr id="62" name="Text Placeholder 32"/>
          <p:cNvSpPr>
            <a:spLocks noGrp="1"/>
          </p:cNvSpPr>
          <p:nvPr>
            <p:ph type="body" sz="quarter" idx="52" hasCustomPrompt="1"/>
          </p:nvPr>
        </p:nvSpPr>
        <p:spPr>
          <a:xfrm>
            <a:off x="7883563" y="1413260"/>
            <a:ext cx="2252693" cy="318302"/>
          </a:xfrm>
          <a:prstGeom prst="rect">
            <a:avLst/>
          </a:prstGeom>
        </p:spPr>
        <p:txBody>
          <a:bodyPr lIns="0" tIns="0" rIns="0" bIns="0" anchor="t" anchorCtr="0">
            <a:noAutofit/>
          </a:bodyPr>
          <a:lstStyle>
            <a:lvl1pPr marL="0" indent="0">
              <a:buNone/>
              <a:defRPr sz="826">
                <a:solidFill>
                  <a:srgbClr val="003763"/>
                </a:solidFill>
                <a:latin typeface="Calibri" panose="020F0502020204030204" pitchFamily="34" charset="0"/>
              </a:defRPr>
            </a:lvl1pPr>
          </a:lstStyle>
          <a:p>
            <a:pPr lvl="0"/>
            <a:r>
              <a:rPr lang="en-US" sz="826"/>
              <a:t>Click to add name</a:t>
            </a:r>
            <a:endParaRPr lang="en-US" dirty="0"/>
          </a:p>
        </p:txBody>
      </p:sp>
      <p:sp>
        <p:nvSpPr>
          <p:cNvPr id="63" name="Text Placeholder 33"/>
          <p:cNvSpPr>
            <a:spLocks noGrp="1"/>
          </p:cNvSpPr>
          <p:nvPr>
            <p:ph type="body" sz="quarter" idx="53" hasCustomPrompt="1"/>
          </p:nvPr>
        </p:nvSpPr>
        <p:spPr>
          <a:xfrm>
            <a:off x="7883563" y="1731561"/>
            <a:ext cx="2252693" cy="407427"/>
          </a:xfrm>
          <a:prstGeom prst="rect">
            <a:avLst/>
          </a:prstGeom>
        </p:spPr>
        <p:txBody>
          <a:bodyPr lIns="0" tIns="0" rIns="0" bIns="0">
            <a:noAutofit/>
          </a:bodyPr>
          <a:lstStyle>
            <a:lvl1pPr marL="0" indent="0">
              <a:buNone/>
              <a:defRPr sz="709" baseline="0">
                <a:latin typeface="Calibri" panose="020F0502020204030204" pitchFamily="34" charset="0"/>
              </a:defRPr>
            </a:lvl1pPr>
          </a:lstStyle>
          <a:p>
            <a:pPr lvl="0"/>
            <a:r>
              <a:rPr lang="en-US" dirty="0"/>
              <a:t>Click to add official title </a:t>
            </a:r>
          </a:p>
        </p:txBody>
      </p:sp>
      <p:sp>
        <p:nvSpPr>
          <p:cNvPr id="33" name="Footer Placeholder 34"/>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24" name="Slide Number Placeholder 35"/>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386414546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Five Bios w/ Photos">
    <p:spTree>
      <p:nvGrpSpPr>
        <p:cNvPr id="1" name=""/>
        <p:cNvGrpSpPr/>
        <p:nvPr/>
      </p:nvGrpSpPr>
      <p:grpSpPr>
        <a:xfrm>
          <a:off x="0" y="0"/>
          <a:ext cx="0" cy="0"/>
          <a:chOff x="0" y="0"/>
          <a:chExt cx="0" cy="0"/>
        </a:xfrm>
      </p:grpSpPr>
      <p:sp>
        <p:nvSpPr>
          <p:cNvPr id="61"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42" name="Text Placeholder 2"/>
          <p:cNvSpPr>
            <a:spLocks noGrp="1"/>
          </p:cNvSpPr>
          <p:nvPr>
            <p:ph type="body" sz="quarter" idx="15" hasCustomPrompt="1"/>
          </p:nvPr>
        </p:nvSpPr>
        <p:spPr>
          <a:xfrm>
            <a:off x="545479" y="1413260"/>
            <a:ext cx="1840821" cy="254642"/>
          </a:xfrm>
          <a:prstGeom prst="rect">
            <a:avLst/>
          </a:prstGeom>
        </p:spPr>
        <p:txBody>
          <a:bodyPr lIns="0" tIns="0" rIns="0" bIns="0" anchor="t" anchorCtr="0">
            <a:noAutofit/>
          </a:bodyPr>
          <a:lstStyle>
            <a:lvl1pPr marL="0" indent="0">
              <a:buNone/>
              <a:defRPr sz="709">
                <a:solidFill>
                  <a:srgbClr val="003763"/>
                </a:solidFill>
                <a:latin typeface="Calibri" panose="020F0502020204030204" pitchFamily="34" charset="0"/>
              </a:defRPr>
            </a:lvl1pPr>
          </a:lstStyle>
          <a:p>
            <a:pPr lvl="0"/>
            <a:r>
              <a:rPr lang="en-US" dirty="0"/>
              <a:t>Click to add name</a:t>
            </a:r>
          </a:p>
        </p:txBody>
      </p:sp>
      <p:sp>
        <p:nvSpPr>
          <p:cNvPr id="34" name="Text Placeholder 3"/>
          <p:cNvSpPr>
            <a:spLocks noGrp="1"/>
          </p:cNvSpPr>
          <p:nvPr>
            <p:ph type="body" sz="quarter" idx="29" hasCustomPrompt="1"/>
          </p:nvPr>
        </p:nvSpPr>
        <p:spPr>
          <a:xfrm>
            <a:off x="545480" y="1731562"/>
            <a:ext cx="580003" cy="655702"/>
          </a:xfrm>
          <a:prstGeom prst="rect">
            <a:avLst/>
          </a:prstGeom>
        </p:spPr>
        <p:txBody>
          <a:bodyPr vert="horz" lIns="0" tIns="0" rIns="0" bIns="0" anchor="t" anchorCtr="1"/>
          <a:lstStyle>
            <a:lvl1pPr marL="0" indent="0" algn="ctr">
              <a:spcBef>
                <a:spcPts val="0"/>
              </a:spcBef>
              <a:buNone/>
              <a:defRPr baseline="0">
                <a:latin typeface="Calibri" panose="020F0502020204030204" pitchFamily="34" charset="0"/>
              </a:defRPr>
            </a:lvl1pPr>
          </a:lstStyle>
          <a:p>
            <a:r>
              <a:rPr lang="en-US" dirty="0"/>
              <a:t>Picture</a:t>
            </a:r>
          </a:p>
        </p:txBody>
      </p:sp>
      <p:sp>
        <p:nvSpPr>
          <p:cNvPr id="65" name="Text Placeholder 4"/>
          <p:cNvSpPr>
            <a:spLocks noGrp="1"/>
          </p:cNvSpPr>
          <p:nvPr>
            <p:ph type="body" sz="quarter" idx="16" hasCustomPrompt="1"/>
          </p:nvPr>
        </p:nvSpPr>
        <p:spPr>
          <a:xfrm>
            <a:off x="1180722" y="1731562"/>
            <a:ext cx="1205578" cy="502917"/>
          </a:xfrm>
          <a:prstGeom prst="rect">
            <a:avLst/>
          </a:prstGeom>
        </p:spPr>
        <p:txBody>
          <a:bodyPr lIns="0" tIns="0" rIns="0" bIns="0" anchor="b" anchorCtr="0">
            <a:noAutofit/>
          </a:bodyPr>
          <a:lstStyle>
            <a:lvl1pPr marL="0" indent="0">
              <a:buNone/>
              <a:defRPr sz="472">
                <a:latin typeface="Calibri" panose="020F0502020204030204" pitchFamily="34" charset="0"/>
              </a:defRPr>
            </a:lvl1pPr>
          </a:lstStyle>
          <a:p>
            <a:pPr lvl="0"/>
            <a:r>
              <a:rPr lang="en-US" dirty="0"/>
              <a:t>Click to add official title</a:t>
            </a:r>
          </a:p>
          <a:p>
            <a:pPr lvl="0"/>
            <a:endParaRPr lang="en-US" dirty="0"/>
          </a:p>
        </p:txBody>
      </p:sp>
      <p:sp>
        <p:nvSpPr>
          <p:cNvPr id="66" name="Text Placeholder 5"/>
          <p:cNvSpPr>
            <a:spLocks noGrp="1"/>
          </p:cNvSpPr>
          <p:nvPr>
            <p:ph type="body" sz="quarter" idx="21" hasCustomPrompt="1"/>
          </p:nvPr>
        </p:nvSpPr>
        <p:spPr>
          <a:xfrm>
            <a:off x="1180722" y="2247210"/>
            <a:ext cx="1205578" cy="17824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office location</a:t>
            </a:r>
          </a:p>
        </p:txBody>
      </p:sp>
      <p:cxnSp>
        <p:nvCxnSpPr>
          <p:cNvPr id="59" name="Line 6"/>
          <p:cNvCxnSpPr/>
          <p:nvPr userDrawn="1"/>
        </p:nvCxnSpPr>
        <p:spPr>
          <a:xfrm>
            <a:off x="545479" y="2452834"/>
            <a:ext cx="1840821"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 Placeholder 7"/>
          <p:cNvSpPr>
            <a:spLocks noGrp="1"/>
          </p:cNvSpPr>
          <p:nvPr>
            <p:ph type="body" sz="quarter" idx="22" hasCustomPrompt="1"/>
          </p:nvPr>
        </p:nvSpPr>
        <p:spPr>
          <a:xfrm>
            <a:off x="545479" y="2463656"/>
            <a:ext cx="1840821"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56" name="Text Placeholder 8"/>
          <p:cNvSpPr>
            <a:spLocks noGrp="1"/>
          </p:cNvSpPr>
          <p:nvPr>
            <p:ph type="body" sz="quarter" idx="23" hasCustomPrompt="1"/>
          </p:nvPr>
        </p:nvSpPr>
        <p:spPr>
          <a:xfrm>
            <a:off x="545479" y="2673735"/>
            <a:ext cx="1840821"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cxnSp>
        <p:nvCxnSpPr>
          <p:cNvPr id="128" name="Line 9"/>
          <p:cNvCxnSpPr/>
          <p:nvPr userDrawn="1"/>
        </p:nvCxnSpPr>
        <p:spPr>
          <a:xfrm>
            <a:off x="545479" y="2915645"/>
            <a:ext cx="1840821"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29" name="Text Placeholder 10"/>
          <p:cNvSpPr>
            <a:spLocks noGrp="1"/>
          </p:cNvSpPr>
          <p:nvPr>
            <p:ph type="body" sz="quarter" idx="27" hasCustomPrompt="1"/>
          </p:nvPr>
        </p:nvSpPr>
        <p:spPr>
          <a:xfrm>
            <a:off x="545479" y="2947475"/>
            <a:ext cx="1840821" cy="3800523"/>
          </a:xfrm>
          <a:prstGeom prst="rect">
            <a:avLst/>
          </a:prstGeom>
        </p:spPr>
        <p:txBody>
          <a:bodyPr lIns="0" tIns="0" rIns="0" bIns="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60" name="Text Placeholder 11"/>
          <p:cNvSpPr>
            <a:spLocks noGrp="1"/>
          </p:cNvSpPr>
          <p:nvPr>
            <p:ph type="body" sz="quarter" idx="30" hasCustomPrompt="1"/>
          </p:nvPr>
        </p:nvSpPr>
        <p:spPr>
          <a:xfrm>
            <a:off x="2484521" y="1413260"/>
            <a:ext cx="1840821" cy="254642"/>
          </a:xfrm>
          <a:prstGeom prst="rect">
            <a:avLst/>
          </a:prstGeom>
        </p:spPr>
        <p:txBody>
          <a:bodyPr lIns="0" tIns="0" rIns="0" bIns="0" anchor="t" anchorCtr="0">
            <a:noAutofit/>
          </a:bodyPr>
          <a:lstStyle>
            <a:lvl1pPr marL="0" indent="0">
              <a:buNone/>
              <a:defRPr sz="709">
                <a:solidFill>
                  <a:srgbClr val="003763"/>
                </a:solidFill>
                <a:latin typeface="Calibri" panose="020F0502020204030204" pitchFamily="34" charset="0"/>
              </a:defRPr>
            </a:lvl1pPr>
          </a:lstStyle>
          <a:p>
            <a:pPr lvl="0"/>
            <a:r>
              <a:rPr lang="en-US" dirty="0"/>
              <a:t>Click to add name</a:t>
            </a:r>
          </a:p>
        </p:txBody>
      </p:sp>
      <p:sp>
        <p:nvSpPr>
          <p:cNvPr id="62" name="Text Placeholder 12"/>
          <p:cNvSpPr>
            <a:spLocks noGrp="1"/>
          </p:cNvSpPr>
          <p:nvPr>
            <p:ph type="body" sz="quarter" idx="31" hasCustomPrompt="1"/>
          </p:nvPr>
        </p:nvSpPr>
        <p:spPr>
          <a:xfrm>
            <a:off x="2484523" y="1731562"/>
            <a:ext cx="580003" cy="655702"/>
          </a:xfrm>
          <a:prstGeom prst="rect">
            <a:avLst/>
          </a:prstGeom>
        </p:spPr>
        <p:txBody>
          <a:bodyPr vert="horz" lIns="0" tIns="0" rIns="0" bIns="0" anchor="t" anchorCtr="1"/>
          <a:lstStyle>
            <a:lvl1pPr marL="0" indent="0" algn="ctr">
              <a:spcBef>
                <a:spcPts val="0"/>
              </a:spcBef>
              <a:buNone/>
              <a:defRPr baseline="0">
                <a:latin typeface="Calibri" panose="020F0502020204030204" pitchFamily="34" charset="0"/>
              </a:defRPr>
            </a:lvl1pPr>
          </a:lstStyle>
          <a:p>
            <a:r>
              <a:rPr lang="en-US" dirty="0"/>
              <a:t>Picture</a:t>
            </a:r>
          </a:p>
        </p:txBody>
      </p:sp>
      <p:sp>
        <p:nvSpPr>
          <p:cNvPr id="73" name="Text Placeholder 13"/>
          <p:cNvSpPr>
            <a:spLocks noGrp="1"/>
          </p:cNvSpPr>
          <p:nvPr>
            <p:ph type="body" sz="quarter" idx="32" hasCustomPrompt="1"/>
          </p:nvPr>
        </p:nvSpPr>
        <p:spPr>
          <a:xfrm>
            <a:off x="3119764" y="1731562"/>
            <a:ext cx="1205578" cy="502917"/>
          </a:xfrm>
          <a:prstGeom prst="rect">
            <a:avLst/>
          </a:prstGeom>
        </p:spPr>
        <p:txBody>
          <a:bodyPr lIns="0" tIns="0" rIns="0" bIns="0" anchor="b" anchorCtr="0">
            <a:noAutofit/>
          </a:bodyPr>
          <a:lstStyle>
            <a:lvl1pPr marL="0" indent="0">
              <a:buNone/>
              <a:defRPr sz="472">
                <a:latin typeface="Calibri" panose="020F0502020204030204" pitchFamily="34" charset="0"/>
              </a:defRPr>
            </a:lvl1pPr>
          </a:lstStyle>
          <a:p>
            <a:pPr lvl="0"/>
            <a:r>
              <a:rPr lang="en-US" dirty="0"/>
              <a:t>Click to add official title</a:t>
            </a:r>
          </a:p>
          <a:p>
            <a:pPr lvl="0"/>
            <a:endParaRPr lang="en-US" dirty="0"/>
          </a:p>
        </p:txBody>
      </p:sp>
      <p:sp>
        <p:nvSpPr>
          <p:cNvPr id="75" name="Text Placeholder 14"/>
          <p:cNvSpPr>
            <a:spLocks noGrp="1"/>
          </p:cNvSpPr>
          <p:nvPr>
            <p:ph type="body" sz="quarter" idx="33" hasCustomPrompt="1"/>
          </p:nvPr>
        </p:nvSpPr>
        <p:spPr>
          <a:xfrm>
            <a:off x="3119764" y="2247210"/>
            <a:ext cx="1205578" cy="17824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office location</a:t>
            </a:r>
          </a:p>
        </p:txBody>
      </p:sp>
      <p:cxnSp>
        <p:nvCxnSpPr>
          <p:cNvPr id="76" name="Line 15"/>
          <p:cNvCxnSpPr/>
          <p:nvPr userDrawn="1"/>
        </p:nvCxnSpPr>
        <p:spPr>
          <a:xfrm>
            <a:off x="2484521" y="2452834"/>
            <a:ext cx="1840821"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7" name="Text Placeholder 16"/>
          <p:cNvSpPr>
            <a:spLocks noGrp="1"/>
          </p:cNvSpPr>
          <p:nvPr>
            <p:ph type="body" sz="quarter" idx="34" hasCustomPrompt="1"/>
          </p:nvPr>
        </p:nvSpPr>
        <p:spPr>
          <a:xfrm>
            <a:off x="2484521" y="2463656"/>
            <a:ext cx="1840821"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80" name="Text Placeholder 17"/>
          <p:cNvSpPr>
            <a:spLocks noGrp="1"/>
          </p:cNvSpPr>
          <p:nvPr>
            <p:ph type="body" sz="quarter" idx="35" hasCustomPrompt="1"/>
          </p:nvPr>
        </p:nvSpPr>
        <p:spPr>
          <a:xfrm>
            <a:off x="2484521" y="2673735"/>
            <a:ext cx="1840821"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cxnSp>
        <p:nvCxnSpPr>
          <p:cNvPr id="83" name="Line 18"/>
          <p:cNvCxnSpPr/>
          <p:nvPr userDrawn="1"/>
        </p:nvCxnSpPr>
        <p:spPr>
          <a:xfrm>
            <a:off x="2482968" y="2913735"/>
            <a:ext cx="1840821"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85" name="Text Placeholder 19"/>
          <p:cNvSpPr>
            <a:spLocks noGrp="1"/>
          </p:cNvSpPr>
          <p:nvPr>
            <p:ph type="body" sz="quarter" idx="36" hasCustomPrompt="1"/>
          </p:nvPr>
        </p:nvSpPr>
        <p:spPr>
          <a:xfrm>
            <a:off x="2482968" y="2947475"/>
            <a:ext cx="1840821" cy="3800523"/>
          </a:xfrm>
          <a:prstGeom prst="rect">
            <a:avLst/>
          </a:prstGeom>
        </p:spPr>
        <p:txBody>
          <a:bodyPr lIns="0" tIns="0" rIns="0" bIns="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86" name="Text Placeholder 20"/>
          <p:cNvSpPr>
            <a:spLocks noGrp="1"/>
          </p:cNvSpPr>
          <p:nvPr>
            <p:ph type="body" sz="quarter" idx="37" hasCustomPrompt="1"/>
          </p:nvPr>
        </p:nvSpPr>
        <p:spPr>
          <a:xfrm>
            <a:off x="4422010" y="1413260"/>
            <a:ext cx="1840821" cy="254642"/>
          </a:xfrm>
          <a:prstGeom prst="rect">
            <a:avLst/>
          </a:prstGeom>
        </p:spPr>
        <p:txBody>
          <a:bodyPr lIns="0" tIns="0" rIns="0" bIns="0" anchor="t" anchorCtr="0">
            <a:noAutofit/>
          </a:bodyPr>
          <a:lstStyle>
            <a:lvl1pPr marL="0" indent="0">
              <a:buNone/>
              <a:defRPr sz="709">
                <a:solidFill>
                  <a:srgbClr val="003763"/>
                </a:solidFill>
                <a:latin typeface="Calibri" panose="020F0502020204030204" pitchFamily="34" charset="0"/>
              </a:defRPr>
            </a:lvl1pPr>
          </a:lstStyle>
          <a:p>
            <a:pPr lvl="0"/>
            <a:r>
              <a:rPr lang="en-US" dirty="0"/>
              <a:t>Click to add name</a:t>
            </a:r>
          </a:p>
        </p:txBody>
      </p:sp>
      <p:sp>
        <p:nvSpPr>
          <p:cNvPr id="87" name="Text Placeholder 21"/>
          <p:cNvSpPr>
            <a:spLocks noGrp="1"/>
          </p:cNvSpPr>
          <p:nvPr>
            <p:ph type="body" sz="quarter" idx="38" hasCustomPrompt="1"/>
          </p:nvPr>
        </p:nvSpPr>
        <p:spPr>
          <a:xfrm>
            <a:off x="4422011" y="1731562"/>
            <a:ext cx="580003" cy="655702"/>
          </a:xfrm>
          <a:prstGeom prst="rect">
            <a:avLst/>
          </a:prstGeom>
        </p:spPr>
        <p:txBody>
          <a:bodyPr vert="horz" lIns="0" tIns="0" rIns="0" bIns="0" anchor="t" anchorCtr="1"/>
          <a:lstStyle>
            <a:lvl1pPr marL="0" indent="0" algn="ctr">
              <a:spcBef>
                <a:spcPts val="0"/>
              </a:spcBef>
              <a:buNone/>
              <a:defRPr baseline="0">
                <a:latin typeface="Calibri" panose="020F0502020204030204" pitchFamily="34" charset="0"/>
              </a:defRPr>
            </a:lvl1pPr>
          </a:lstStyle>
          <a:p>
            <a:r>
              <a:rPr lang="en-US" dirty="0"/>
              <a:t>Picture</a:t>
            </a:r>
          </a:p>
        </p:txBody>
      </p:sp>
      <p:sp>
        <p:nvSpPr>
          <p:cNvPr id="90" name="Text Placeholder 22"/>
          <p:cNvSpPr>
            <a:spLocks noGrp="1"/>
          </p:cNvSpPr>
          <p:nvPr>
            <p:ph type="body" sz="quarter" idx="39" hasCustomPrompt="1"/>
          </p:nvPr>
        </p:nvSpPr>
        <p:spPr>
          <a:xfrm>
            <a:off x="5061050" y="1731562"/>
            <a:ext cx="1205578" cy="502917"/>
          </a:xfrm>
          <a:prstGeom prst="rect">
            <a:avLst/>
          </a:prstGeom>
        </p:spPr>
        <p:txBody>
          <a:bodyPr lIns="0" tIns="0" rIns="0" bIns="0" anchor="b" anchorCtr="0">
            <a:noAutofit/>
          </a:bodyPr>
          <a:lstStyle>
            <a:lvl1pPr marL="0" indent="0">
              <a:buNone/>
              <a:defRPr sz="472">
                <a:latin typeface="Calibri" panose="020F0502020204030204" pitchFamily="34" charset="0"/>
              </a:defRPr>
            </a:lvl1pPr>
          </a:lstStyle>
          <a:p>
            <a:pPr lvl="0"/>
            <a:r>
              <a:rPr lang="en-US" dirty="0"/>
              <a:t>Click to add official title</a:t>
            </a:r>
          </a:p>
          <a:p>
            <a:pPr lvl="0"/>
            <a:endParaRPr lang="en-US" dirty="0"/>
          </a:p>
        </p:txBody>
      </p:sp>
      <p:sp>
        <p:nvSpPr>
          <p:cNvPr id="96" name="Text Placeholder 23"/>
          <p:cNvSpPr>
            <a:spLocks noGrp="1"/>
          </p:cNvSpPr>
          <p:nvPr>
            <p:ph type="body" sz="quarter" idx="40" hasCustomPrompt="1"/>
          </p:nvPr>
        </p:nvSpPr>
        <p:spPr>
          <a:xfrm>
            <a:off x="5061050" y="2247210"/>
            <a:ext cx="1205578" cy="17824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office location</a:t>
            </a:r>
          </a:p>
        </p:txBody>
      </p:sp>
      <p:cxnSp>
        <p:nvCxnSpPr>
          <p:cNvPr id="98" name="Line 24"/>
          <p:cNvCxnSpPr/>
          <p:nvPr userDrawn="1"/>
        </p:nvCxnSpPr>
        <p:spPr>
          <a:xfrm>
            <a:off x="4422010" y="2452834"/>
            <a:ext cx="1840821"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9" name="Text Placeholder 25"/>
          <p:cNvSpPr>
            <a:spLocks noGrp="1"/>
          </p:cNvSpPr>
          <p:nvPr>
            <p:ph type="body" sz="quarter" idx="41" hasCustomPrompt="1"/>
          </p:nvPr>
        </p:nvSpPr>
        <p:spPr>
          <a:xfrm>
            <a:off x="4422010" y="2463656"/>
            <a:ext cx="1840821"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100" name="Text Placeholder 26"/>
          <p:cNvSpPr>
            <a:spLocks noGrp="1"/>
          </p:cNvSpPr>
          <p:nvPr>
            <p:ph type="body" sz="quarter" idx="42" hasCustomPrompt="1"/>
          </p:nvPr>
        </p:nvSpPr>
        <p:spPr>
          <a:xfrm>
            <a:off x="4422010" y="2673735"/>
            <a:ext cx="1840821"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cxnSp>
        <p:nvCxnSpPr>
          <p:cNvPr id="103" name="Line 27"/>
          <p:cNvCxnSpPr/>
          <p:nvPr userDrawn="1"/>
        </p:nvCxnSpPr>
        <p:spPr>
          <a:xfrm>
            <a:off x="4422010" y="2915645"/>
            <a:ext cx="1840821"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07" name="Text Placeholder 28"/>
          <p:cNvSpPr>
            <a:spLocks noGrp="1"/>
          </p:cNvSpPr>
          <p:nvPr>
            <p:ph type="body" sz="quarter" idx="43" hasCustomPrompt="1"/>
          </p:nvPr>
        </p:nvSpPr>
        <p:spPr>
          <a:xfrm>
            <a:off x="4422010" y="2947475"/>
            <a:ext cx="1840821" cy="3800523"/>
          </a:xfrm>
          <a:prstGeom prst="rect">
            <a:avLst/>
          </a:prstGeom>
        </p:spPr>
        <p:txBody>
          <a:bodyPr lIns="0" tIns="0" rIns="0" bIns="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09" name="Text Placeholder 29"/>
          <p:cNvSpPr>
            <a:spLocks noGrp="1"/>
          </p:cNvSpPr>
          <p:nvPr>
            <p:ph type="body" sz="quarter" idx="44" hasCustomPrompt="1"/>
          </p:nvPr>
        </p:nvSpPr>
        <p:spPr>
          <a:xfrm>
            <a:off x="6359499" y="1413260"/>
            <a:ext cx="1840821" cy="254642"/>
          </a:xfrm>
          <a:prstGeom prst="rect">
            <a:avLst/>
          </a:prstGeom>
        </p:spPr>
        <p:txBody>
          <a:bodyPr lIns="0" tIns="0" rIns="0" bIns="0" anchor="t" anchorCtr="0">
            <a:noAutofit/>
          </a:bodyPr>
          <a:lstStyle>
            <a:lvl1pPr marL="0" indent="0">
              <a:buNone/>
              <a:defRPr sz="709">
                <a:solidFill>
                  <a:srgbClr val="003763"/>
                </a:solidFill>
                <a:latin typeface="Calibri" panose="020F0502020204030204" pitchFamily="34" charset="0"/>
              </a:defRPr>
            </a:lvl1pPr>
          </a:lstStyle>
          <a:p>
            <a:pPr lvl="0"/>
            <a:r>
              <a:rPr lang="en-US" dirty="0"/>
              <a:t>Click to add name</a:t>
            </a:r>
          </a:p>
        </p:txBody>
      </p:sp>
      <p:sp>
        <p:nvSpPr>
          <p:cNvPr id="110" name="Text Placeholder 30"/>
          <p:cNvSpPr>
            <a:spLocks noGrp="1"/>
          </p:cNvSpPr>
          <p:nvPr>
            <p:ph type="body" sz="quarter" idx="45" hasCustomPrompt="1"/>
          </p:nvPr>
        </p:nvSpPr>
        <p:spPr>
          <a:xfrm>
            <a:off x="6359499" y="1731562"/>
            <a:ext cx="580003" cy="655702"/>
          </a:xfrm>
          <a:prstGeom prst="rect">
            <a:avLst/>
          </a:prstGeom>
        </p:spPr>
        <p:txBody>
          <a:bodyPr vert="horz" lIns="0" tIns="0" rIns="0" bIns="0" anchor="t" anchorCtr="1"/>
          <a:lstStyle>
            <a:lvl1pPr marL="0" indent="0" algn="ctr">
              <a:spcBef>
                <a:spcPts val="0"/>
              </a:spcBef>
              <a:buNone/>
              <a:defRPr baseline="0">
                <a:latin typeface="Calibri" panose="020F0502020204030204" pitchFamily="34" charset="0"/>
              </a:defRPr>
            </a:lvl1pPr>
          </a:lstStyle>
          <a:p>
            <a:r>
              <a:rPr lang="en-US" dirty="0"/>
              <a:t>Picture</a:t>
            </a:r>
          </a:p>
        </p:txBody>
      </p:sp>
      <p:sp>
        <p:nvSpPr>
          <p:cNvPr id="111" name="Text Placeholder 31"/>
          <p:cNvSpPr>
            <a:spLocks noGrp="1"/>
          </p:cNvSpPr>
          <p:nvPr>
            <p:ph type="body" sz="quarter" idx="46" hasCustomPrompt="1"/>
          </p:nvPr>
        </p:nvSpPr>
        <p:spPr>
          <a:xfrm>
            <a:off x="6994740" y="1731562"/>
            <a:ext cx="1205578" cy="502917"/>
          </a:xfrm>
          <a:prstGeom prst="rect">
            <a:avLst/>
          </a:prstGeom>
        </p:spPr>
        <p:txBody>
          <a:bodyPr lIns="0" tIns="0" rIns="0" bIns="0" anchor="b" anchorCtr="0">
            <a:noAutofit/>
          </a:bodyPr>
          <a:lstStyle>
            <a:lvl1pPr marL="0" indent="0">
              <a:buNone/>
              <a:defRPr sz="472">
                <a:latin typeface="Calibri" panose="020F0502020204030204" pitchFamily="34" charset="0"/>
              </a:defRPr>
            </a:lvl1pPr>
          </a:lstStyle>
          <a:p>
            <a:pPr lvl="0"/>
            <a:r>
              <a:rPr lang="en-US" dirty="0"/>
              <a:t>Click to add official title</a:t>
            </a:r>
          </a:p>
          <a:p>
            <a:pPr lvl="0"/>
            <a:endParaRPr lang="en-US" dirty="0"/>
          </a:p>
        </p:txBody>
      </p:sp>
      <p:sp>
        <p:nvSpPr>
          <p:cNvPr id="114" name="Text Placeholder 32"/>
          <p:cNvSpPr>
            <a:spLocks noGrp="1"/>
          </p:cNvSpPr>
          <p:nvPr>
            <p:ph type="body" sz="quarter" idx="47" hasCustomPrompt="1"/>
          </p:nvPr>
        </p:nvSpPr>
        <p:spPr>
          <a:xfrm>
            <a:off x="6994740" y="2247210"/>
            <a:ext cx="1205578" cy="17824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office location</a:t>
            </a:r>
          </a:p>
        </p:txBody>
      </p:sp>
      <p:cxnSp>
        <p:nvCxnSpPr>
          <p:cNvPr id="118" name="Line 33"/>
          <p:cNvCxnSpPr/>
          <p:nvPr userDrawn="1"/>
        </p:nvCxnSpPr>
        <p:spPr>
          <a:xfrm>
            <a:off x="6359499" y="2452834"/>
            <a:ext cx="1840821"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0" name="Text Placeholder 34"/>
          <p:cNvSpPr>
            <a:spLocks noGrp="1"/>
          </p:cNvSpPr>
          <p:nvPr>
            <p:ph type="body" sz="quarter" idx="48" hasCustomPrompt="1"/>
          </p:nvPr>
        </p:nvSpPr>
        <p:spPr>
          <a:xfrm>
            <a:off x="6359499" y="2463656"/>
            <a:ext cx="1840821"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121" name="Text Placeholder 35"/>
          <p:cNvSpPr>
            <a:spLocks noGrp="1"/>
          </p:cNvSpPr>
          <p:nvPr>
            <p:ph type="body" sz="quarter" idx="49" hasCustomPrompt="1"/>
          </p:nvPr>
        </p:nvSpPr>
        <p:spPr>
          <a:xfrm>
            <a:off x="6359499" y="2673735"/>
            <a:ext cx="1840821"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cxnSp>
        <p:nvCxnSpPr>
          <p:cNvPr id="122" name="Line 36"/>
          <p:cNvCxnSpPr/>
          <p:nvPr userDrawn="1"/>
        </p:nvCxnSpPr>
        <p:spPr>
          <a:xfrm>
            <a:off x="6359499" y="2915645"/>
            <a:ext cx="1840821"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25" name="Text Placeholder 37"/>
          <p:cNvSpPr>
            <a:spLocks noGrp="1"/>
          </p:cNvSpPr>
          <p:nvPr>
            <p:ph type="body" sz="quarter" idx="50" hasCustomPrompt="1"/>
          </p:nvPr>
        </p:nvSpPr>
        <p:spPr>
          <a:xfrm>
            <a:off x="6359499" y="2947475"/>
            <a:ext cx="1840821" cy="3800523"/>
          </a:xfrm>
          <a:prstGeom prst="rect">
            <a:avLst/>
          </a:prstGeom>
        </p:spPr>
        <p:txBody>
          <a:bodyPr lIns="0" tIns="0" rIns="0" bIns="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41" name="Text Placeholder 38"/>
          <p:cNvSpPr>
            <a:spLocks noGrp="1"/>
          </p:cNvSpPr>
          <p:nvPr>
            <p:ph type="body" sz="quarter" idx="51" hasCustomPrompt="1"/>
          </p:nvPr>
        </p:nvSpPr>
        <p:spPr>
          <a:xfrm>
            <a:off x="8295433" y="1413260"/>
            <a:ext cx="1840821" cy="254642"/>
          </a:xfrm>
          <a:prstGeom prst="rect">
            <a:avLst/>
          </a:prstGeom>
        </p:spPr>
        <p:txBody>
          <a:bodyPr lIns="0" tIns="0" rIns="0" bIns="0" anchor="t" anchorCtr="0">
            <a:noAutofit/>
          </a:bodyPr>
          <a:lstStyle>
            <a:lvl1pPr marL="0" indent="0">
              <a:buNone/>
              <a:defRPr sz="709">
                <a:solidFill>
                  <a:srgbClr val="003763"/>
                </a:solidFill>
                <a:latin typeface="Calibri" panose="020F0502020204030204" pitchFamily="34" charset="0"/>
              </a:defRPr>
            </a:lvl1pPr>
          </a:lstStyle>
          <a:p>
            <a:pPr lvl="0"/>
            <a:r>
              <a:rPr lang="en-US" dirty="0"/>
              <a:t>Click to add name</a:t>
            </a:r>
          </a:p>
        </p:txBody>
      </p:sp>
      <p:sp>
        <p:nvSpPr>
          <p:cNvPr id="43" name="Text Placeholder 39"/>
          <p:cNvSpPr>
            <a:spLocks noGrp="1"/>
          </p:cNvSpPr>
          <p:nvPr>
            <p:ph type="body" sz="quarter" idx="52" hasCustomPrompt="1"/>
          </p:nvPr>
        </p:nvSpPr>
        <p:spPr>
          <a:xfrm>
            <a:off x="8295434" y="1731562"/>
            <a:ext cx="580003" cy="655702"/>
          </a:xfrm>
          <a:prstGeom prst="rect">
            <a:avLst/>
          </a:prstGeom>
        </p:spPr>
        <p:txBody>
          <a:bodyPr vert="horz" lIns="0" tIns="0" rIns="0" bIns="0" anchor="t" anchorCtr="1"/>
          <a:lstStyle>
            <a:lvl1pPr marL="0" indent="0" algn="ctr">
              <a:spcBef>
                <a:spcPts val="0"/>
              </a:spcBef>
              <a:buNone/>
              <a:defRPr baseline="0">
                <a:latin typeface="Calibri" panose="020F0502020204030204" pitchFamily="34" charset="0"/>
              </a:defRPr>
            </a:lvl1pPr>
          </a:lstStyle>
          <a:p>
            <a:r>
              <a:rPr lang="en-US" dirty="0"/>
              <a:t>Picture</a:t>
            </a:r>
          </a:p>
        </p:txBody>
      </p:sp>
      <p:sp>
        <p:nvSpPr>
          <p:cNvPr id="44" name="Text Placeholder 40"/>
          <p:cNvSpPr>
            <a:spLocks noGrp="1"/>
          </p:cNvSpPr>
          <p:nvPr>
            <p:ph type="body" sz="quarter" idx="53" hasCustomPrompt="1"/>
          </p:nvPr>
        </p:nvSpPr>
        <p:spPr>
          <a:xfrm>
            <a:off x="8930675" y="1731562"/>
            <a:ext cx="1205578" cy="502917"/>
          </a:xfrm>
          <a:prstGeom prst="rect">
            <a:avLst/>
          </a:prstGeom>
        </p:spPr>
        <p:txBody>
          <a:bodyPr lIns="0" tIns="0" rIns="0" bIns="0" anchor="b" anchorCtr="0">
            <a:noAutofit/>
          </a:bodyPr>
          <a:lstStyle>
            <a:lvl1pPr marL="0" indent="0">
              <a:buNone/>
              <a:defRPr sz="472">
                <a:latin typeface="Calibri" panose="020F0502020204030204" pitchFamily="34" charset="0"/>
              </a:defRPr>
            </a:lvl1pPr>
          </a:lstStyle>
          <a:p>
            <a:pPr lvl="0"/>
            <a:r>
              <a:rPr lang="en-US" dirty="0"/>
              <a:t>Click to add official title</a:t>
            </a:r>
          </a:p>
          <a:p>
            <a:pPr lvl="0"/>
            <a:endParaRPr lang="en-US" dirty="0"/>
          </a:p>
        </p:txBody>
      </p:sp>
      <p:sp>
        <p:nvSpPr>
          <p:cNvPr id="45" name="Text Placeholder 41"/>
          <p:cNvSpPr>
            <a:spLocks noGrp="1"/>
          </p:cNvSpPr>
          <p:nvPr>
            <p:ph type="body" sz="quarter" idx="54" hasCustomPrompt="1"/>
          </p:nvPr>
        </p:nvSpPr>
        <p:spPr>
          <a:xfrm>
            <a:off x="8930675" y="2247210"/>
            <a:ext cx="1205578" cy="17824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office location</a:t>
            </a:r>
          </a:p>
        </p:txBody>
      </p:sp>
      <p:cxnSp>
        <p:nvCxnSpPr>
          <p:cNvPr id="46" name="Line 42"/>
          <p:cNvCxnSpPr/>
          <p:nvPr userDrawn="1"/>
        </p:nvCxnSpPr>
        <p:spPr>
          <a:xfrm>
            <a:off x="8295433" y="2452834"/>
            <a:ext cx="1840821"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Text Placeholder 43"/>
          <p:cNvSpPr>
            <a:spLocks noGrp="1"/>
          </p:cNvSpPr>
          <p:nvPr>
            <p:ph type="body" sz="quarter" idx="55" hasCustomPrompt="1"/>
          </p:nvPr>
        </p:nvSpPr>
        <p:spPr>
          <a:xfrm>
            <a:off x="8295433" y="2463656"/>
            <a:ext cx="1840821"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48" name="Text Placeholder 44"/>
          <p:cNvSpPr>
            <a:spLocks noGrp="1"/>
          </p:cNvSpPr>
          <p:nvPr>
            <p:ph type="body" sz="quarter" idx="56" hasCustomPrompt="1"/>
          </p:nvPr>
        </p:nvSpPr>
        <p:spPr>
          <a:xfrm>
            <a:off x="8295433" y="2673735"/>
            <a:ext cx="1840821"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cxnSp>
        <p:nvCxnSpPr>
          <p:cNvPr id="49" name="Line 45"/>
          <p:cNvCxnSpPr/>
          <p:nvPr userDrawn="1"/>
        </p:nvCxnSpPr>
        <p:spPr>
          <a:xfrm>
            <a:off x="8295433" y="2915645"/>
            <a:ext cx="1840821"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50" name="Text Placeholder 46"/>
          <p:cNvSpPr>
            <a:spLocks noGrp="1"/>
          </p:cNvSpPr>
          <p:nvPr>
            <p:ph type="body" sz="quarter" idx="57" hasCustomPrompt="1"/>
          </p:nvPr>
        </p:nvSpPr>
        <p:spPr>
          <a:xfrm>
            <a:off x="8295433" y="2947475"/>
            <a:ext cx="1840821" cy="3800523"/>
          </a:xfrm>
          <a:prstGeom prst="rect">
            <a:avLst/>
          </a:prstGeom>
        </p:spPr>
        <p:txBody>
          <a:bodyPr lIns="0" tIns="0" rIns="0" bIns="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64" name="Footer Placeholder 47"/>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63" name="Slide Number Placeholder 48"/>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11866580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Five Bios w/o Photos">
    <p:spTree>
      <p:nvGrpSpPr>
        <p:cNvPr id="1" name=""/>
        <p:cNvGrpSpPr/>
        <p:nvPr/>
      </p:nvGrpSpPr>
      <p:grpSpPr>
        <a:xfrm>
          <a:off x="0" y="0"/>
          <a:ext cx="0" cy="0"/>
          <a:chOff x="0" y="0"/>
          <a:chExt cx="0" cy="0"/>
        </a:xfrm>
      </p:grpSpPr>
      <p:sp>
        <p:nvSpPr>
          <p:cNvPr id="61"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42" name="Text Placeholder 2"/>
          <p:cNvSpPr>
            <a:spLocks noGrp="1"/>
          </p:cNvSpPr>
          <p:nvPr>
            <p:ph type="body" sz="quarter" idx="15" hasCustomPrompt="1"/>
          </p:nvPr>
        </p:nvSpPr>
        <p:spPr>
          <a:xfrm>
            <a:off x="545479" y="1413260"/>
            <a:ext cx="1840821" cy="254642"/>
          </a:xfrm>
          <a:prstGeom prst="rect">
            <a:avLst/>
          </a:prstGeom>
        </p:spPr>
        <p:txBody>
          <a:bodyPr lIns="0" tIns="0" rIns="0" bIns="0" anchor="t" anchorCtr="0">
            <a:noAutofit/>
          </a:bodyPr>
          <a:lstStyle>
            <a:lvl1pPr marL="0" indent="0">
              <a:buNone/>
              <a:defRPr sz="709">
                <a:solidFill>
                  <a:srgbClr val="003763"/>
                </a:solidFill>
                <a:latin typeface="Calibri" panose="020F0502020204030204" pitchFamily="34" charset="0"/>
              </a:defRPr>
            </a:lvl1pPr>
          </a:lstStyle>
          <a:p>
            <a:pPr lvl="0"/>
            <a:r>
              <a:rPr lang="en-US" dirty="0"/>
              <a:t>Click to add name</a:t>
            </a:r>
          </a:p>
        </p:txBody>
      </p:sp>
      <p:sp>
        <p:nvSpPr>
          <p:cNvPr id="65" name="Text Placeholder 3"/>
          <p:cNvSpPr>
            <a:spLocks noGrp="1"/>
          </p:cNvSpPr>
          <p:nvPr>
            <p:ph type="body" sz="quarter" idx="16" hasCustomPrompt="1"/>
          </p:nvPr>
        </p:nvSpPr>
        <p:spPr>
          <a:xfrm>
            <a:off x="545479" y="1731562"/>
            <a:ext cx="1840821" cy="502917"/>
          </a:xfrm>
          <a:prstGeom prst="rect">
            <a:avLst/>
          </a:prstGeom>
        </p:spPr>
        <p:txBody>
          <a:bodyPr lIns="0" tIns="0" rIns="0" bIns="0" anchor="b" anchorCtr="0">
            <a:noAutofit/>
          </a:bodyPr>
          <a:lstStyle>
            <a:lvl1pPr marL="0" indent="0">
              <a:buNone/>
              <a:defRPr sz="472">
                <a:latin typeface="Calibri" panose="020F0502020204030204" pitchFamily="34" charset="0"/>
              </a:defRPr>
            </a:lvl1pPr>
          </a:lstStyle>
          <a:p>
            <a:pPr lvl="0"/>
            <a:r>
              <a:rPr lang="en-US" dirty="0"/>
              <a:t>Click to add official title</a:t>
            </a:r>
          </a:p>
          <a:p>
            <a:pPr lvl="0"/>
            <a:endParaRPr lang="en-US" dirty="0"/>
          </a:p>
        </p:txBody>
      </p:sp>
      <p:sp>
        <p:nvSpPr>
          <p:cNvPr id="66" name="Text Placeholder 4"/>
          <p:cNvSpPr>
            <a:spLocks noGrp="1"/>
          </p:cNvSpPr>
          <p:nvPr>
            <p:ph type="body" sz="quarter" idx="21" hasCustomPrompt="1"/>
          </p:nvPr>
        </p:nvSpPr>
        <p:spPr>
          <a:xfrm>
            <a:off x="545479" y="2247210"/>
            <a:ext cx="1840821" cy="17824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office location</a:t>
            </a:r>
          </a:p>
        </p:txBody>
      </p:sp>
      <p:cxnSp>
        <p:nvCxnSpPr>
          <p:cNvPr id="59" name="Line 5"/>
          <p:cNvCxnSpPr/>
          <p:nvPr userDrawn="1"/>
        </p:nvCxnSpPr>
        <p:spPr>
          <a:xfrm>
            <a:off x="545479" y="2452834"/>
            <a:ext cx="1840821"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 Placeholder 6"/>
          <p:cNvSpPr>
            <a:spLocks noGrp="1"/>
          </p:cNvSpPr>
          <p:nvPr>
            <p:ph type="body" sz="quarter" idx="22" hasCustomPrompt="1"/>
          </p:nvPr>
        </p:nvSpPr>
        <p:spPr>
          <a:xfrm>
            <a:off x="545479" y="2463656"/>
            <a:ext cx="1840821"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56" name="Text Placeholder 7"/>
          <p:cNvSpPr>
            <a:spLocks noGrp="1"/>
          </p:cNvSpPr>
          <p:nvPr>
            <p:ph type="body" sz="quarter" idx="23" hasCustomPrompt="1"/>
          </p:nvPr>
        </p:nvSpPr>
        <p:spPr>
          <a:xfrm>
            <a:off x="545479" y="2673735"/>
            <a:ext cx="1840821"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cxnSp>
        <p:nvCxnSpPr>
          <p:cNvPr id="128" name="Line 8"/>
          <p:cNvCxnSpPr/>
          <p:nvPr userDrawn="1"/>
        </p:nvCxnSpPr>
        <p:spPr>
          <a:xfrm>
            <a:off x="545479" y="2915645"/>
            <a:ext cx="1840821"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29" name="Text Placeholder 9"/>
          <p:cNvSpPr>
            <a:spLocks noGrp="1"/>
          </p:cNvSpPr>
          <p:nvPr>
            <p:ph type="body" sz="quarter" idx="27" hasCustomPrompt="1"/>
          </p:nvPr>
        </p:nvSpPr>
        <p:spPr>
          <a:xfrm>
            <a:off x="545479" y="2947475"/>
            <a:ext cx="1840821" cy="3800523"/>
          </a:xfrm>
          <a:prstGeom prst="rect">
            <a:avLst/>
          </a:prstGeom>
        </p:spPr>
        <p:txBody>
          <a:bodyPr lIns="0" tIns="0" rIns="0" bIns="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60" name="Text Placeholder 10"/>
          <p:cNvSpPr>
            <a:spLocks noGrp="1"/>
          </p:cNvSpPr>
          <p:nvPr>
            <p:ph type="body" sz="quarter" idx="30" hasCustomPrompt="1"/>
          </p:nvPr>
        </p:nvSpPr>
        <p:spPr>
          <a:xfrm>
            <a:off x="2484521" y="1413260"/>
            <a:ext cx="1840821" cy="254642"/>
          </a:xfrm>
          <a:prstGeom prst="rect">
            <a:avLst/>
          </a:prstGeom>
        </p:spPr>
        <p:txBody>
          <a:bodyPr lIns="0" tIns="0" rIns="0" bIns="0" anchor="t" anchorCtr="0">
            <a:noAutofit/>
          </a:bodyPr>
          <a:lstStyle>
            <a:lvl1pPr marL="0" indent="0">
              <a:buNone/>
              <a:defRPr sz="709">
                <a:solidFill>
                  <a:srgbClr val="003763"/>
                </a:solidFill>
                <a:latin typeface="Calibri" panose="020F0502020204030204" pitchFamily="34" charset="0"/>
              </a:defRPr>
            </a:lvl1pPr>
          </a:lstStyle>
          <a:p>
            <a:pPr lvl="0"/>
            <a:r>
              <a:rPr lang="en-US" dirty="0"/>
              <a:t>Click to add name</a:t>
            </a:r>
          </a:p>
        </p:txBody>
      </p:sp>
      <p:sp>
        <p:nvSpPr>
          <p:cNvPr id="73" name="Text Placeholder 11"/>
          <p:cNvSpPr>
            <a:spLocks noGrp="1"/>
          </p:cNvSpPr>
          <p:nvPr>
            <p:ph type="body" sz="quarter" idx="32" hasCustomPrompt="1"/>
          </p:nvPr>
        </p:nvSpPr>
        <p:spPr>
          <a:xfrm>
            <a:off x="2484521" y="1731562"/>
            <a:ext cx="1840821" cy="502917"/>
          </a:xfrm>
          <a:prstGeom prst="rect">
            <a:avLst/>
          </a:prstGeom>
        </p:spPr>
        <p:txBody>
          <a:bodyPr lIns="0" tIns="0" rIns="0" bIns="0" anchor="b" anchorCtr="0">
            <a:noAutofit/>
          </a:bodyPr>
          <a:lstStyle>
            <a:lvl1pPr marL="0" indent="0">
              <a:buNone/>
              <a:defRPr sz="472">
                <a:latin typeface="Calibri" panose="020F0502020204030204" pitchFamily="34" charset="0"/>
              </a:defRPr>
            </a:lvl1pPr>
          </a:lstStyle>
          <a:p>
            <a:pPr lvl="0"/>
            <a:r>
              <a:rPr lang="en-US" dirty="0"/>
              <a:t>Click to add official title</a:t>
            </a:r>
          </a:p>
          <a:p>
            <a:pPr lvl="0"/>
            <a:endParaRPr lang="en-US" dirty="0"/>
          </a:p>
        </p:txBody>
      </p:sp>
      <p:sp>
        <p:nvSpPr>
          <p:cNvPr id="75" name="Text Placeholder 12"/>
          <p:cNvSpPr>
            <a:spLocks noGrp="1"/>
          </p:cNvSpPr>
          <p:nvPr>
            <p:ph type="body" sz="quarter" idx="33" hasCustomPrompt="1"/>
          </p:nvPr>
        </p:nvSpPr>
        <p:spPr>
          <a:xfrm>
            <a:off x="2484521" y="2247210"/>
            <a:ext cx="1840821" cy="17824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office location</a:t>
            </a:r>
          </a:p>
        </p:txBody>
      </p:sp>
      <p:cxnSp>
        <p:nvCxnSpPr>
          <p:cNvPr id="76" name="Line 13"/>
          <p:cNvCxnSpPr/>
          <p:nvPr userDrawn="1"/>
        </p:nvCxnSpPr>
        <p:spPr>
          <a:xfrm>
            <a:off x="2484521" y="2452834"/>
            <a:ext cx="1840821"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7" name="Text Placeholder 14"/>
          <p:cNvSpPr>
            <a:spLocks noGrp="1"/>
          </p:cNvSpPr>
          <p:nvPr>
            <p:ph type="body" sz="quarter" idx="34" hasCustomPrompt="1"/>
          </p:nvPr>
        </p:nvSpPr>
        <p:spPr>
          <a:xfrm>
            <a:off x="2484521" y="2463656"/>
            <a:ext cx="1840821"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80" name="Text Placeholder 15"/>
          <p:cNvSpPr>
            <a:spLocks noGrp="1"/>
          </p:cNvSpPr>
          <p:nvPr>
            <p:ph type="body" sz="quarter" idx="35" hasCustomPrompt="1"/>
          </p:nvPr>
        </p:nvSpPr>
        <p:spPr>
          <a:xfrm>
            <a:off x="2484521" y="2673735"/>
            <a:ext cx="1840821"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cxnSp>
        <p:nvCxnSpPr>
          <p:cNvPr id="83" name="Line 16"/>
          <p:cNvCxnSpPr/>
          <p:nvPr userDrawn="1"/>
        </p:nvCxnSpPr>
        <p:spPr>
          <a:xfrm>
            <a:off x="2482968" y="2913735"/>
            <a:ext cx="1840821"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85" name="Text Placeholder 17"/>
          <p:cNvSpPr>
            <a:spLocks noGrp="1"/>
          </p:cNvSpPr>
          <p:nvPr>
            <p:ph type="body" sz="quarter" idx="36" hasCustomPrompt="1"/>
          </p:nvPr>
        </p:nvSpPr>
        <p:spPr>
          <a:xfrm>
            <a:off x="2482968" y="2947475"/>
            <a:ext cx="1840821" cy="3800523"/>
          </a:xfrm>
          <a:prstGeom prst="rect">
            <a:avLst/>
          </a:prstGeom>
        </p:spPr>
        <p:txBody>
          <a:bodyPr lIns="0" tIns="0" rIns="0" bIns="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86" name="Text Placeholder 18"/>
          <p:cNvSpPr>
            <a:spLocks noGrp="1"/>
          </p:cNvSpPr>
          <p:nvPr>
            <p:ph type="body" sz="quarter" idx="37" hasCustomPrompt="1"/>
          </p:nvPr>
        </p:nvSpPr>
        <p:spPr>
          <a:xfrm>
            <a:off x="4422010" y="1413260"/>
            <a:ext cx="1840821" cy="254642"/>
          </a:xfrm>
          <a:prstGeom prst="rect">
            <a:avLst/>
          </a:prstGeom>
        </p:spPr>
        <p:txBody>
          <a:bodyPr lIns="0" tIns="0" rIns="0" bIns="0" anchor="t" anchorCtr="0">
            <a:noAutofit/>
          </a:bodyPr>
          <a:lstStyle>
            <a:lvl1pPr marL="0" indent="0">
              <a:buNone/>
              <a:defRPr sz="709">
                <a:solidFill>
                  <a:srgbClr val="003763"/>
                </a:solidFill>
                <a:latin typeface="Calibri" panose="020F0502020204030204" pitchFamily="34" charset="0"/>
              </a:defRPr>
            </a:lvl1pPr>
          </a:lstStyle>
          <a:p>
            <a:pPr lvl="0"/>
            <a:r>
              <a:rPr lang="en-US" dirty="0"/>
              <a:t>Click to add name</a:t>
            </a:r>
          </a:p>
        </p:txBody>
      </p:sp>
      <p:sp>
        <p:nvSpPr>
          <p:cNvPr id="90" name="Text Placeholder 19"/>
          <p:cNvSpPr>
            <a:spLocks noGrp="1"/>
          </p:cNvSpPr>
          <p:nvPr>
            <p:ph type="body" sz="quarter" idx="39" hasCustomPrompt="1"/>
          </p:nvPr>
        </p:nvSpPr>
        <p:spPr>
          <a:xfrm>
            <a:off x="4422010" y="1731562"/>
            <a:ext cx="1840821" cy="502917"/>
          </a:xfrm>
          <a:prstGeom prst="rect">
            <a:avLst/>
          </a:prstGeom>
        </p:spPr>
        <p:txBody>
          <a:bodyPr lIns="0" tIns="0" rIns="0" bIns="0" anchor="b" anchorCtr="0">
            <a:noAutofit/>
          </a:bodyPr>
          <a:lstStyle>
            <a:lvl1pPr marL="0" indent="0">
              <a:buNone/>
              <a:defRPr sz="472">
                <a:latin typeface="Calibri" panose="020F0502020204030204" pitchFamily="34" charset="0"/>
              </a:defRPr>
            </a:lvl1pPr>
          </a:lstStyle>
          <a:p>
            <a:pPr lvl="0"/>
            <a:r>
              <a:rPr lang="en-US" dirty="0"/>
              <a:t>Click to add official title</a:t>
            </a:r>
          </a:p>
          <a:p>
            <a:pPr lvl="0"/>
            <a:endParaRPr lang="en-US" dirty="0"/>
          </a:p>
        </p:txBody>
      </p:sp>
      <p:sp>
        <p:nvSpPr>
          <p:cNvPr id="96" name="Text Placeholder 20"/>
          <p:cNvSpPr>
            <a:spLocks noGrp="1"/>
          </p:cNvSpPr>
          <p:nvPr>
            <p:ph type="body" sz="quarter" idx="40" hasCustomPrompt="1"/>
          </p:nvPr>
        </p:nvSpPr>
        <p:spPr>
          <a:xfrm>
            <a:off x="4422010" y="2247210"/>
            <a:ext cx="1840821" cy="17824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office location</a:t>
            </a:r>
          </a:p>
        </p:txBody>
      </p:sp>
      <p:cxnSp>
        <p:nvCxnSpPr>
          <p:cNvPr id="98" name="Line 21"/>
          <p:cNvCxnSpPr/>
          <p:nvPr userDrawn="1"/>
        </p:nvCxnSpPr>
        <p:spPr>
          <a:xfrm>
            <a:off x="4422010" y="2452834"/>
            <a:ext cx="1840821"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99" name="Text Placeholder 22"/>
          <p:cNvSpPr>
            <a:spLocks noGrp="1"/>
          </p:cNvSpPr>
          <p:nvPr>
            <p:ph type="body" sz="quarter" idx="41" hasCustomPrompt="1"/>
          </p:nvPr>
        </p:nvSpPr>
        <p:spPr>
          <a:xfrm>
            <a:off x="4422010" y="2463656"/>
            <a:ext cx="1840821"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100" name="Text Placeholder 23"/>
          <p:cNvSpPr>
            <a:spLocks noGrp="1"/>
          </p:cNvSpPr>
          <p:nvPr>
            <p:ph type="body" sz="quarter" idx="42" hasCustomPrompt="1"/>
          </p:nvPr>
        </p:nvSpPr>
        <p:spPr>
          <a:xfrm>
            <a:off x="4422010" y="2673735"/>
            <a:ext cx="1840821"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cxnSp>
        <p:nvCxnSpPr>
          <p:cNvPr id="103" name="Line 24"/>
          <p:cNvCxnSpPr/>
          <p:nvPr userDrawn="1"/>
        </p:nvCxnSpPr>
        <p:spPr>
          <a:xfrm>
            <a:off x="4422010" y="2915645"/>
            <a:ext cx="1840821"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07" name="Text Placeholder 25"/>
          <p:cNvSpPr>
            <a:spLocks noGrp="1"/>
          </p:cNvSpPr>
          <p:nvPr>
            <p:ph type="body" sz="quarter" idx="43" hasCustomPrompt="1"/>
          </p:nvPr>
        </p:nvSpPr>
        <p:spPr>
          <a:xfrm>
            <a:off x="4422010" y="2947475"/>
            <a:ext cx="1840821" cy="3800523"/>
          </a:xfrm>
          <a:prstGeom prst="rect">
            <a:avLst/>
          </a:prstGeom>
        </p:spPr>
        <p:txBody>
          <a:bodyPr lIns="0" tIns="0" rIns="0" bIns="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09" name="Text Placeholder 26"/>
          <p:cNvSpPr>
            <a:spLocks noGrp="1"/>
          </p:cNvSpPr>
          <p:nvPr>
            <p:ph type="body" sz="quarter" idx="44" hasCustomPrompt="1"/>
          </p:nvPr>
        </p:nvSpPr>
        <p:spPr>
          <a:xfrm>
            <a:off x="6359499" y="1413260"/>
            <a:ext cx="1840821" cy="254642"/>
          </a:xfrm>
          <a:prstGeom prst="rect">
            <a:avLst/>
          </a:prstGeom>
        </p:spPr>
        <p:txBody>
          <a:bodyPr lIns="0" tIns="0" rIns="0" bIns="0" anchor="t" anchorCtr="0">
            <a:noAutofit/>
          </a:bodyPr>
          <a:lstStyle>
            <a:lvl1pPr marL="0" indent="0">
              <a:buNone/>
              <a:defRPr sz="709">
                <a:solidFill>
                  <a:srgbClr val="003763"/>
                </a:solidFill>
                <a:latin typeface="Calibri" panose="020F0502020204030204" pitchFamily="34" charset="0"/>
              </a:defRPr>
            </a:lvl1pPr>
          </a:lstStyle>
          <a:p>
            <a:pPr lvl="0"/>
            <a:r>
              <a:rPr lang="en-US" dirty="0"/>
              <a:t>Click to add name</a:t>
            </a:r>
          </a:p>
        </p:txBody>
      </p:sp>
      <p:sp>
        <p:nvSpPr>
          <p:cNvPr id="111" name="Text Placeholder 27"/>
          <p:cNvSpPr>
            <a:spLocks noGrp="1"/>
          </p:cNvSpPr>
          <p:nvPr>
            <p:ph type="body" sz="quarter" idx="46" hasCustomPrompt="1"/>
          </p:nvPr>
        </p:nvSpPr>
        <p:spPr>
          <a:xfrm>
            <a:off x="6359499" y="1731562"/>
            <a:ext cx="1840821" cy="502917"/>
          </a:xfrm>
          <a:prstGeom prst="rect">
            <a:avLst/>
          </a:prstGeom>
        </p:spPr>
        <p:txBody>
          <a:bodyPr lIns="0" tIns="0" rIns="0" bIns="0" anchor="b" anchorCtr="0">
            <a:noAutofit/>
          </a:bodyPr>
          <a:lstStyle>
            <a:lvl1pPr marL="0" indent="0">
              <a:buNone/>
              <a:defRPr sz="472">
                <a:latin typeface="Calibri" panose="020F0502020204030204" pitchFamily="34" charset="0"/>
              </a:defRPr>
            </a:lvl1pPr>
          </a:lstStyle>
          <a:p>
            <a:pPr lvl="0"/>
            <a:r>
              <a:rPr lang="en-US" dirty="0"/>
              <a:t>Click to add official title</a:t>
            </a:r>
          </a:p>
          <a:p>
            <a:pPr lvl="0"/>
            <a:endParaRPr lang="en-US" dirty="0"/>
          </a:p>
        </p:txBody>
      </p:sp>
      <p:sp>
        <p:nvSpPr>
          <p:cNvPr id="114" name="Text Placeholder 28"/>
          <p:cNvSpPr>
            <a:spLocks noGrp="1"/>
          </p:cNvSpPr>
          <p:nvPr>
            <p:ph type="body" sz="quarter" idx="47" hasCustomPrompt="1"/>
          </p:nvPr>
        </p:nvSpPr>
        <p:spPr>
          <a:xfrm>
            <a:off x="6359499" y="2247210"/>
            <a:ext cx="1840821" cy="17824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office location</a:t>
            </a:r>
          </a:p>
        </p:txBody>
      </p:sp>
      <p:cxnSp>
        <p:nvCxnSpPr>
          <p:cNvPr id="118" name="Line 29"/>
          <p:cNvCxnSpPr/>
          <p:nvPr userDrawn="1"/>
        </p:nvCxnSpPr>
        <p:spPr>
          <a:xfrm>
            <a:off x="6359499" y="2452834"/>
            <a:ext cx="1840821"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0" name="Text Placeholder 30"/>
          <p:cNvSpPr>
            <a:spLocks noGrp="1"/>
          </p:cNvSpPr>
          <p:nvPr>
            <p:ph type="body" sz="quarter" idx="48" hasCustomPrompt="1"/>
          </p:nvPr>
        </p:nvSpPr>
        <p:spPr>
          <a:xfrm>
            <a:off x="6359499" y="2463656"/>
            <a:ext cx="1840821"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121" name="Text Placeholder 31"/>
          <p:cNvSpPr>
            <a:spLocks noGrp="1"/>
          </p:cNvSpPr>
          <p:nvPr>
            <p:ph type="body" sz="quarter" idx="49" hasCustomPrompt="1"/>
          </p:nvPr>
        </p:nvSpPr>
        <p:spPr>
          <a:xfrm>
            <a:off x="6359499" y="2673735"/>
            <a:ext cx="1840821"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cxnSp>
        <p:nvCxnSpPr>
          <p:cNvPr id="122" name="Line 32"/>
          <p:cNvCxnSpPr/>
          <p:nvPr userDrawn="1"/>
        </p:nvCxnSpPr>
        <p:spPr>
          <a:xfrm>
            <a:off x="6359499" y="2915645"/>
            <a:ext cx="1840821"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25" name="Text Placeholder 33"/>
          <p:cNvSpPr>
            <a:spLocks noGrp="1"/>
          </p:cNvSpPr>
          <p:nvPr>
            <p:ph type="body" sz="quarter" idx="50" hasCustomPrompt="1"/>
          </p:nvPr>
        </p:nvSpPr>
        <p:spPr>
          <a:xfrm>
            <a:off x="6359499" y="2947475"/>
            <a:ext cx="1840821" cy="3800523"/>
          </a:xfrm>
          <a:prstGeom prst="rect">
            <a:avLst/>
          </a:prstGeom>
        </p:spPr>
        <p:txBody>
          <a:bodyPr lIns="0" tIns="0" rIns="0" bIns="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41" name="Text Placeholder 34"/>
          <p:cNvSpPr>
            <a:spLocks noGrp="1"/>
          </p:cNvSpPr>
          <p:nvPr>
            <p:ph type="body" sz="quarter" idx="51" hasCustomPrompt="1"/>
          </p:nvPr>
        </p:nvSpPr>
        <p:spPr>
          <a:xfrm>
            <a:off x="8295433" y="1413260"/>
            <a:ext cx="1840821" cy="254642"/>
          </a:xfrm>
          <a:prstGeom prst="rect">
            <a:avLst/>
          </a:prstGeom>
        </p:spPr>
        <p:txBody>
          <a:bodyPr lIns="0" tIns="0" rIns="0" bIns="0" anchor="t" anchorCtr="0">
            <a:noAutofit/>
          </a:bodyPr>
          <a:lstStyle>
            <a:lvl1pPr marL="0" indent="0">
              <a:buNone/>
              <a:defRPr sz="709">
                <a:solidFill>
                  <a:srgbClr val="003763"/>
                </a:solidFill>
                <a:latin typeface="Calibri" panose="020F0502020204030204" pitchFamily="34" charset="0"/>
              </a:defRPr>
            </a:lvl1pPr>
          </a:lstStyle>
          <a:p>
            <a:pPr lvl="0"/>
            <a:r>
              <a:rPr lang="en-US" dirty="0"/>
              <a:t>Click to add name</a:t>
            </a:r>
          </a:p>
        </p:txBody>
      </p:sp>
      <p:sp>
        <p:nvSpPr>
          <p:cNvPr id="44" name="Text Placeholder 35"/>
          <p:cNvSpPr>
            <a:spLocks noGrp="1"/>
          </p:cNvSpPr>
          <p:nvPr>
            <p:ph type="body" sz="quarter" idx="53" hasCustomPrompt="1"/>
          </p:nvPr>
        </p:nvSpPr>
        <p:spPr>
          <a:xfrm>
            <a:off x="8295433" y="1731562"/>
            <a:ext cx="1840821" cy="502917"/>
          </a:xfrm>
          <a:prstGeom prst="rect">
            <a:avLst/>
          </a:prstGeom>
        </p:spPr>
        <p:txBody>
          <a:bodyPr lIns="0" tIns="0" rIns="0" bIns="0" anchor="b" anchorCtr="0">
            <a:noAutofit/>
          </a:bodyPr>
          <a:lstStyle>
            <a:lvl1pPr marL="0" indent="0">
              <a:buNone/>
              <a:defRPr sz="472">
                <a:latin typeface="Calibri" panose="020F0502020204030204" pitchFamily="34" charset="0"/>
              </a:defRPr>
            </a:lvl1pPr>
          </a:lstStyle>
          <a:p>
            <a:pPr lvl="0"/>
            <a:r>
              <a:rPr lang="en-US" dirty="0"/>
              <a:t>Click to add official title</a:t>
            </a:r>
          </a:p>
          <a:p>
            <a:pPr lvl="0"/>
            <a:endParaRPr lang="en-US" dirty="0"/>
          </a:p>
        </p:txBody>
      </p:sp>
      <p:sp>
        <p:nvSpPr>
          <p:cNvPr id="45" name="Text Placeholder 36"/>
          <p:cNvSpPr>
            <a:spLocks noGrp="1"/>
          </p:cNvSpPr>
          <p:nvPr>
            <p:ph type="body" sz="quarter" idx="54" hasCustomPrompt="1"/>
          </p:nvPr>
        </p:nvSpPr>
        <p:spPr>
          <a:xfrm>
            <a:off x="8295433" y="2247210"/>
            <a:ext cx="1840821" cy="17824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office location</a:t>
            </a:r>
          </a:p>
        </p:txBody>
      </p:sp>
      <p:cxnSp>
        <p:nvCxnSpPr>
          <p:cNvPr id="46" name="Line 37"/>
          <p:cNvCxnSpPr/>
          <p:nvPr userDrawn="1"/>
        </p:nvCxnSpPr>
        <p:spPr>
          <a:xfrm>
            <a:off x="8295433" y="2452834"/>
            <a:ext cx="1840821"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7" name="Text Placeholder 38"/>
          <p:cNvSpPr>
            <a:spLocks noGrp="1"/>
          </p:cNvSpPr>
          <p:nvPr>
            <p:ph type="body" sz="quarter" idx="55" hasCustomPrompt="1"/>
          </p:nvPr>
        </p:nvSpPr>
        <p:spPr>
          <a:xfrm>
            <a:off x="8295433" y="2463656"/>
            <a:ext cx="1840821"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48" name="Text Placeholder 39"/>
          <p:cNvSpPr>
            <a:spLocks noGrp="1"/>
          </p:cNvSpPr>
          <p:nvPr>
            <p:ph type="body" sz="quarter" idx="56" hasCustomPrompt="1"/>
          </p:nvPr>
        </p:nvSpPr>
        <p:spPr>
          <a:xfrm>
            <a:off x="8295433" y="2673735"/>
            <a:ext cx="1840821"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cxnSp>
        <p:nvCxnSpPr>
          <p:cNvPr id="49" name="Line 40"/>
          <p:cNvCxnSpPr/>
          <p:nvPr userDrawn="1"/>
        </p:nvCxnSpPr>
        <p:spPr>
          <a:xfrm>
            <a:off x="8295433" y="2915645"/>
            <a:ext cx="1840821"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50" name="Text Placeholder 41"/>
          <p:cNvSpPr>
            <a:spLocks noGrp="1"/>
          </p:cNvSpPr>
          <p:nvPr>
            <p:ph type="body" sz="quarter" idx="57" hasCustomPrompt="1"/>
          </p:nvPr>
        </p:nvSpPr>
        <p:spPr>
          <a:xfrm>
            <a:off x="8295433" y="2947475"/>
            <a:ext cx="1840821" cy="3800523"/>
          </a:xfrm>
          <a:prstGeom prst="rect">
            <a:avLst/>
          </a:prstGeom>
        </p:spPr>
        <p:txBody>
          <a:bodyPr lIns="0" tIns="0" rIns="0" bIns="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64" name="Footer Placeholder 42"/>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63" name="Slide Number Placeholder 43"/>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293231933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ix Bios w/ Photos">
    <p:spTree>
      <p:nvGrpSpPr>
        <p:cNvPr id="1" name=""/>
        <p:cNvGrpSpPr/>
        <p:nvPr/>
      </p:nvGrpSpPr>
      <p:grpSpPr>
        <a:xfrm>
          <a:off x="0" y="0"/>
          <a:ext cx="0" cy="0"/>
          <a:chOff x="0" y="0"/>
          <a:chExt cx="0" cy="0"/>
        </a:xfrm>
      </p:grpSpPr>
      <p:sp>
        <p:nvSpPr>
          <p:cNvPr id="61"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42" name="Text Placeholder 2"/>
          <p:cNvSpPr>
            <a:spLocks noGrp="1"/>
          </p:cNvSpPr>
          <p:nvPr>
            <p:ph type="body" sz="quarter" idx="15" hasCustomPrompt="1"/>
          </p:nvPr>
        </p:nvSpPr>
        <p:spPr>
          <a:xfrm>
            <a:off x="545480" y="1413260"/>
            <a:ext cx="1517953" cy="254642"/>
          </a:xfrm>
          <a:prstGeom prst="rect">
            <a:avLst/>
          </a:prstGeom>
        </p:spPr>
        <p:txBody>
          <a:bodyPr lIns="0" tIns="0" rIns="0" bIns="0" anchor="t" anchorCtr="0">
            <a:noAutofit/>
          </a:bodyPr>
          <a:lstStyle>
            <a:lvl1pPr marL="0" indent="0">
              <a:buNone/>
              <a:defRPr sz="709">
                <a:solidFill>
                  <a:srgbClr val="003763"/>
                </a:solidFill>
                <a:latin typeface="Calibri" panose="020F0502020204030204" pitchFamily="34" charset="0"/>
              </a:defRPr>
            </a:lvl1pPr>
          </a:lstStyle>
          <a:p>
            <a:pPr lvl="0"/>
            <a:r>
              <a:rPr lang="en-US" dirty="0"/>
              <a:t>Click to add name</a:t>
            </a:r>
          </a:p>
        </p:txBody>
      </p:sp>
      <p:sp>
        <p:nvSpPr>
          <p:cNvPr id="34" name="Text Placeholder 3"/>
          <p:cNvSpPr>
            <a:spLocks noGrp="1"/>
          </p:cNvSpPr>
          <p:nvPr>
            <p:ph type="body" sz="quarter" idx="29" hasCustomPrompt="1"/>
          </p:nvPr>
        </p:nvSpPr>
        <p:spPr>
          <a:xfrm>
            <a:off x="545480" y="1731562"/>
            <a:ext cx="580003" cy="655702"/>
          </a:xfrm>
          <a:prstGeom prst="rect">
            <a:avLst/>
          </a:prstGeom>
        </p:spPr>
        <p:txBody>
          <a:bodyPr vert="horz" lIns="0" tIns="0" rIns="0" bIns="0" anchor="t" anchorCtr="1"/>
          <a:lstStyle>
            <a:lvl1pPr marL="0" indent="0" algn="ctr">
              <a:spcBef>
                <a:spcPts val="0"/>
              </a:spcBef>
              <a:buNone/>
              <a:defRPr baseline="0">
                <a:latin typeface="Calibri" panose="020F0502020204030204" pitchFamily="34" charset="0"/>
              </a:defRPr>
            </a:lvl1pPr>
          </a:lstStyle>
          <a:p>
            <a:r>
              <a:rPr lang="en-US" dirty="0"/>
              <a:t>Picture</a:t>
            </a:r>
          </a:p>
        </p:txBody>
      </p:sp>
      <p:sp>
        <p:nvSpPr>
          <p:cNvPr id="65" name="Text Placeholder 4"/>
          <p:cNvSpPr>
            <a:spLocks noGrp="1"/>
          </p:cNvSpPr>
          <p:nvPr>
            <p:ph type="body" sz="quarter" idx="16" hasCustomPrompt="1"/>
          </p:nvPr>
        </p:nvSpPr>
        <p:spPr>
          <a:xfrm>
            <a:off x="1180723" y="1731562"/>
            <a:ext cx="882710" cy="502917"/>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official title</a:t>
            </a:r>
          </a:p>
          <a:p>
            <a:pPr lvl="0"/>
            <a:endParaRPr lang="en-US" dirty="0"/>
          </a:p>
        </p:txBody>
      </p:sp>
      <p:sp>
        <p:nvSpPr>
          <p:cNvPr id="66" name="Text Placeholder 5"/>
          <p:cNvSpPr>
            <a:spLocks noGrp="1"/>
          </p:cNvSpPr>
          <p:nvPr>
            <p:ph type="body" sz="quarter" idx="21" hasCustomPrompt="1"/>
          </p:nvPr>
        </p:nvSpPr>
        <p:spPr>
          <a:xfrm>
            <a:off x="1180723" y="2247210"/>
            <a:ext cx="882710" cy="178249"/>
          </a:xfrm>
          <a:prstGeom prst="rect">
            <a:avLst/>
          </a:prstGeom>
        </p:spPr>
        <p:txBody>
          <a:bodyPr lIns="0" tIns="0" rIns="0" bIns="0" anchor="b" anchorCtr="0">
            <a:noAutofit/>
          </a:bodyPr>
          <a:lstStyle>
            <a:lvl1pPr marL="0" indent="0">
              <a:buNone/>
              <a:defRPr sz="354">
                <a:latin typeface="Calibri" panose="020F0502020204030204" pitchFamily="34" charset="0"/>
              </a:defRPr>
            </a:lvl1pPr>
          </a:lstStyle>
          <a:p>
            <a:pPr lvl="0"/>
            <a:r>
              <a:rPr lang="en-US" dirty="0"/>
              <a:t>Click to add office location</a:t>
            </a:r>
          </a:p>
        </p:txBody>
      </p:sp>
      <p:cxnSp>
        <p:nvCxnSpPr>
          <p:cNvPr id="59" name="Line 6"/>
          <p:cNvCxnSpPr/>
          <p:nvPr userDrawn="1"/>
        </p:nvCxnSpPr>
        <p:spPr>
          <a:xfrm>
            <a:off x="545480" y="2452834"/>
            <a:ext cx="1517953"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 Placeholder 7"/>
          <p:cNvSpPr>
            <a:spLocks noGrp="1"/>
          </p:cNvSpPr>
          <p:nvPr>
            <p:ph type="body" sz="quarter" idx="22" hasCustomPrompt="1"/>
          </p:nvPr>
        </p:nvSpPr>
        <p:spPr>
          <a:xfrm>
            <a:off x="545480" y="2463656"/>
            <a:ext cx="1517953" cy="210079"/>
          </a:xfrm>
          <a:prstGeom prst="rect">
            <a:avLst/>
          </a:prstGeom>
        </p:spPr>
        <p:txBody>
          <a:bodyPr lIns="0" tIns="0" rIns="0" bIns="0" anchor="b" anchorCtr="0">
            <a:noAutofit/>
          </a:bodyPr>
          <a:lstStyle>
            <a:lvl1pPr marL="0" indent="0">
              <a:buNone/>
              <a:defRPr sz="354">
                <a:latin typeface="Calibri" panose="020F0502020204030204" pitchFamily="34" charset="0"/>
              </a:defRPr>
            </a:lvl1pPr>
          </a:lstStyle>
          <a:p>
            <a:pPr lvl="0"/>
            <a:r>
              <a:rPr lang="en-US" dirty="0"/>
              <a:t>Click to add phone number</a:t>
            </a:r>
          </a:p>
        </p:txBody>
      </p:sp>
      <p:sp>
        <p:nvSpPr>
          <p:cNvPr id="56" name="Text Placeholder 8"/>
          <p:cNvSpPr>
            <a:spLocks noGrp="1"/>
          </p:cNvSpPr>
          <p:nvPr>
            <p:ph type="body" sz="quarter" idx="23" hasCustomPrompt="1"/>
          </p:nvPr>
        </p:nvSpPr>
        <p:spPr>
          <a:xfrm>
            <a:off x="545480" y="2673735"/>
            <a:ext cx="1517953" cy="210079"/>
          </a:xfrm>
          <a:prstGeom prst="rect">
            <a:avLst/>
          </a:prstGeom>
        </p:spPr>
        <p:txBody>
          <a:bodyPr lIns="0" tIns="0" rIns="0" bIns="0" anchor="b" anchorCtr="0">
            <a:noAutofit/>
          </a:bodyPr>
          <a:lstStyle>
            <a:lvl1pPr marL="0" indent="0">
              <a:buNone/>
              <a:defRPr sz="354">
                <a:latin typeface="Calibri" panose="020F0502020204030204" pitchFamily="34" charset="0"/>
              </a:defRPr>
            </a:lvl1pPr>
          </a:lstStyle>
          <a:p>
            <a:pPr lvl="0"/>
            <a:r>
              <a:rPr lang="en-US" dirty="0"/>
              <a:t>Click to add email address</a:t>
            </a:r>
          </a:p>
        </p:txBody>
      </p:sp>
      <p:cxnSp>
        <p:nvCxnSpPr>
          <p:cNvPr id="128" name="Line 9"/>
          <p:cNvCxnSpPr/>
          <p:nvPr userDrawn="1"/>
        </p:nvCxnSpPr>
        <p:spPr>
          <a:xfrm>
            <a:off x="545480" y="2915645"/>
            <a:ext cx="151795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29" name="Text Placeholder 10"/>
          <p:cNvSpPr>
            <a:spLocks noGrp="1"/>
          </p:cNvSpPr>
          <p:nvPr>
            <p:ph type="body" sz="quarter" idx="27" hasCustomPrompt="1"/>
          </p:nvPr>
        </p:nvSpPr>
        <p:spPr>
          <a:xfrm>
            <a:off x="545480" y="2947475"/>
            <a:ext cx="1517953" cy="3800523"/>
          </a:xfrm>
          <a:prstGeom prst="rect">
            <a:avLst/>
          </a:prstGeom>
        </p:spPr>
        <p:txBody>
          <a:bodyPr lIns="0" tIns="0" rIns="0" bIns="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74" name="Text Placeholder 11"/>
          <p:cNvSpPr>
            <a:spLocks noGrp="1"/>
          </p:cNvSpPr>
          <p:nvPr>
            <p:ph type="body" sz="quarter" idx="30" hasCustomPrompt="1"/>
          </p:nvPr>
        </p:nvSpPr>
        <p:spPr>
          <a:xfrm>
            <a:off x="2160099" y="1413260"/>
            <a:ext cx="1517953" cy="254642"/>
          </a:xfrm>
          <a:prstGeom prst="rect">
            <a:avLst/>
          </a:prstGeom>
        </p:spPr>
        <p:txBody>
          <a:bodyPr lIns="0" tIns="0" rIns="0" bIns="0" anchor="t" anchorCtr="0">
            <a:noAutofit/>
          </a:bodyPr>
          <a:lstStyle>
            <a:lvl1pPr marL="0" indent="0">
              <a:buNone/>
              <a:defRPr sz="709">
                <a:solidFill>
                  <a:srgbClr val="003763"/>
                </a:solidFill>
                <a:latin typeface="Calibri" panose="020F0502020204030204" pitchFamily="34" charset="0"/>
              </a:defRPr>
            </a:lvl1pPr>
          </a:lstStyle>
          <a:p>
            <a:pPr lvl="0"/>
            <a:r>
              <a:rPr lang="en-US" dirty="0"/>
              <a:t>Click to add name</a:t>
            </a:r>
          </a:p>
        </p:txBody>
      </p:sp>
      <p:sp>
        <p:nvSpPr>
          <p:cNvPr id="81" name="Text Placeholder 12"/>
          <p:cNvSpPr>
            <a:spLocks noGrp="1"/>
          </p:cNvSpPr>
          <p:nvPr>
            <p:ph type="body" sz="quarter" idx="37" hasCustomPrompt="1"/>
          </p:nvPr>
        </p:nvSpPr>
        <p:spPr>
          <a:xfrm>
            <a:off x="2160101" y="1731562"/>
            <a:ext cx="580003" cy="655702"/>
          </a:xfrm>
          <a:prstGeom prst="rect">
            <a:avLst/>
          </a:prstGeom>
        </p:spPr>
        <p:txBody>
          <a:bodyPr lIns="0" tIns="0" rIns="0" bIns="0"/>
          <a:lstStyle>
            <a:lvl1pPr marL="0" indent="0" algn="ctr">
              <a:spcBef>
                <a:spcPts val="0"/>
              </a:spcBef>
              <a:buNone/>
              <a:defRPr>
                <a:latin typeface="Calibri" panose="020F0502020204030204" pitchFamily="34" charset="0"/>
              </a:defRPr>
            </a:lvl1pPr>
          </a:lstStyle>
          <a:p>
            <a:r>
              <a:rPr lang="en-US" dirty="0"/>
              <a:t>Picture</a:t>
            </a:r>
          </a:p>
        </p:txBody>
      </p:sp>
      <p:sp>
        <p:nvSpPr>
          <p:cNvPr id="67" name="Text Placeholder 13"/>
          <p:cNvSpPr>
            <a:spLocks noGrp="1"/>
          </p:cNvSpPr>
          <p:nvPr>
            <p:ph type="body" sz="quarter" idx="31" hasCustomPrompt="1"/>
          </p:nvPr>
        </p:nvSpPr>
        <p:spPr>
          <a:xfrm>
            <a:off x="2795342" y="1731562"/>
            <a:ext cx="882710" cy="502917"/>
          </a:xfrm>
          <a:prstGeom prst="rect">
            <a:avLst/>
          </a:prstGeom>
        </p:spPr>
        <p:txBody>
          <a:bodyPr lIns="0" tIns="0" rIns="0" bIns="0" anchor="b" anchorCtr="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lvl="0"/>
            <a:r>
              <a:rPr lang="en-US" dirty="0"/>
              <a:t>Click to add official title</a:t>
            </a:r>
          </a:p>
          <a:p>
            <a:pPr lvl="0"/>
            <a:endParaRPr lang="en-US" dirty="0"/>
          </a:p>
        </p:txBody>
      </p:sp>
      <p:sp>
        <p:nvSpPr>
          <p:cNvPr id="68" name="Text Placeholder 14"/>
          <p:cNvSpPr>
            <a:spLocks noGrp="1"/>
          </p:cNvSpPr>
          <p:nvPr>
            <p:ph type="body" sz="quarter" idx="33" hasCustomPrompt="1"/>
          </p:nvPr>
        </p:nvSpPr>
        <p:spPr>
          <a:xfrm>
            <a:off x="2795342" y="2247210"/>
            <a:ext cx="882710" cy="178249"/>
          </a:xfrm>
          <a:prstGeom prst="rect">
            <a:avLst/>
          </a:prstGeom>
        </p:spPr>
        <p:txBody>
          <a:bodyPr lIns="0" tIns="0" rIns="0" bIns="0" anchor="b" anchorCtr="0">
            <a:noAutofit/>
          </a:bodyPr>
          <a:lstStyle>
            <a:lvl1pPr marL="0" indent="0">
              <a:buNone/>
              <a:defRPr sz="354">
                <a:latin typeface="Calibri" panose="020F0502020204030204" pitchFamily="34" charset="0"/>
              </a:defRPr>
            </a:lvl1pPr>
          </a:lstStyle>
          <a:p>
            <a:pPr lvl="0"/>
            <a:r>
              <a:rPr lang="en-US" dirty="0"/>
              <a:t>Click to add office location</a:t>
            </a:r>
          </a:p>
        </p:txBody>
      </p:sp>
      <p:cxnSp>
        <p:nvCxnSpPr>
          <p:cNvPr id="72" name="Line 15"/>
          <p:cNvCxnSpPr/>
          <p:nvPr userDrawn="1"/>
        </p:nvCxnSpPr>
        <p:spPr>
          <a:xfrm>
            <a:off x="2160099" y="2452834"/>
            <a:ext cx="1517953"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8" name="Text Placeholder 16"/>
          <p:cNvSpPr>
            <a:spLocks noGrp="1"/>
          </p:cNvSpPr>
          <p:nvPr>
            <p:ph type="body" sz="quarter" idx="34" hasCustomPrompt="1"/>
          </p:nvPr>
        </p:nvSpPr>
        <p:spPr>
          <a:xfrm>
            <a:off x="2160099" y="2463656"/>
            <a:ext cx="1517953" cy="210079"/>
          </a:xfrm>
          <a:prstGeom prst="rect">
            <a:avLst/>
          </a:prstGeom>
        </p:spPr>
        <p:txBody>
          <a:bodyPr lIns="0" tIns="0" rIns="0" bIns="0" anchor="b" anchorCtr="0">
            <a:noAutofit/>
          </a:bodyPr>
          <a:lstStyle>
            <a:lvl1pPr marL="0" indent="0">
              <a:buNone/>
              <a:defRPr sz="354">
                <a:latin typeface="Calibri" panose="020F0502020204030204" pitchFamily="34" charset="0"/>
              </a:defRPr>
            </a:lvl1pPr>
          </a:lstStyle>
          <a:p>
            <a:pPr lvl="0"/>
            <a:r>
              <a:rPr lang="en-US" dirty="0"/>
              <a:t>Click to add phone number</a:t>
            </a:r>
          </a:p>
        </p:txBody>
      </p:sp>
      <p:sp>
        <p:nvSpPr>
          <p:cNvPr id="79" name="Text Placeholder 17"/>
          <p:cNvSpPr>
            <a:spLocks noGrp="1"/>
          </p:cNvSpPr>
          <p:nvPr>
            <p:ph type="body" sz="quarter" idx="35" hasCustomPrompt="1"/>
          </p:nvPr>
        </p:nvSpPr>
        <p:spPr>
          <a:xfrm>
            <a:off x="2160099" y="2673735"/>
            <a:ext cx="1517953" cy="210079"/>
          </a:xfrm>
          <a:prstGeom prst="rect">
            <a:avLst/>
          </a:prstGeom>
        </p:spPr>
        <p:txBody>
          <a:bodyPr lIns="0" tIns="0" rIns="0" bIns="0" anchor="b" anchorCtr="0">
            <a:noAutofit/>
          </a:bodyPr>
          <a:lstStyle>
            <a:lvl1pPr marL="0" indent="0">
              <a:buNone/>
              <a:defRPr sz="354">
                <a:latin typeface="Calibri" panose="020F0502020204030204" pitchFamily="34" charset="0"/>
              </a:defRPr>
            </a:lvl1pPr>
          </a:lstStyle>
          <a:p>
            <a:pPr lvl="0"/>
            <a:r>
              <a:rPr lang="en-US" dirty="0"/>
              <a:t>Click to add email address</a:t>
            </a:r>
          </a:p>
        </p:txBody>
      </p:sp>
      <p:cxnSp>
        <p:nvCxnSpPr>
          <p:cNvPr id="130" name="Line 18"/>
          <p:cNvCxnSpPr/>
          <p:nvPr userDrawn="1"/>
        </p:nvCxnSpPr>
        <p:spPr>
          <a:xfrm>
            <a:off x="2160099" y="2915645"/>
            <a:ext cx="151795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31" name="Text Placeholder 19"/>
          <p:cNvSpPr>
            <a:spLocks noGrp="1"/>
          </p:cNvSpPr>
          <p:nvPr>
            <p:ph type="body" sz="quarter" idx="36" hasCustomPrompt="1"/>
          </p:nvPr>
        </p:nvSpPr>
        <p:spPr>
          <a:xfrm>
            <a:off x="2160099" y="2947475"/>
            <a:ext cx="1517953" cy="3800523"/>
          </a:xfrm>
          <a:prstGeom prst="rect">
            <a:avLst/>
          </a:prstGeom>
        </p:spPr>
        <p:txBody>
          <a:bodyPr lIns="0" tIns="0" rIns="0" bIns="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84" name="Text Placeholder 20"/>
          <p:cNvSpPr>
            <a:spLocks noGrp="1"/>
          </p:cNvSpPr>
          <p:nvPr>
            <p:ph type="body" sz="quarter" idx="38" hasCustomPrompt="1"/>
          </p:nvPr>
        </p:nvSpPr>
        <p:spPr>
          <a:xfrm>
            <a:off x="3774719" y="1413260"/>
            <a:ext cx="1517953" cy="254642"/>
          </a:xfrm>
          <a:prstGeom prst="rect">
            <a:avLst/>
          </a:prstGeom>
        </p:spPr>
        <p:txBody>
          <a:bodyPr lIns="0" tIns="0" rIns="0" bIns="0" anchor="t" anchorCtr="0">
            <a:noAutofit/>
          </a:bodyPr>
          <a:lstStyle>
            <a:lvl1pPr marL="0" indent="0">
              <a:buNone/>
              <a:defRPr sz="709">
                <a:solidFill>
                  <a:srgbClr val="003763"/>
                </a:solidFill>
                <a:latin typeface="Calibri" panose="020F0502020204030204" pitchFamily="34" charset="0"/>
              </a:defRPr>
            </a:lvl1pPr>
          </a:lstStyle>
          <a:p>
            <a:pPr lvl="0"/>
            <a:r>
              <a:rPr lang="en-US" dirty="0"/>
              <a:t>Click to add name</a:t>
            </a:r>
          </a:p>
        </p:txBody>
      </p:sp>
      <p:sp>
        <p:nvSpPr>
          <p:cNvPr id="91" name="Text Placeholder 21"/>
          <p:cNvSpPr>
            <a:spLocks noGrp="1"/>
          </p:cNvSpPr>
          <p:nvPr>
            <p:ph type="body" sz="quarter" idx="45" hasCustomPrompt="1"/>
          </p:nvPr>
        </p:nvSpPr>
        <p:spPr>
          <a:xfrm>
            <a:off x="3774720" y="1731562"/>
            <a:ext cx="580003" cy="655702"/>
          </a:xfrm>
          <a:prstGeom prst="rect">
            <a:avLst/>
          </a:prstGeom>
        </p:spPr>
        <p:txBody>
          <a:bodyPr lIns="0" tIns="0" rIns="0" bIns="0"/>
          <a:lstStyle>
            <a:lvl1pPr marL="0" indent="0" algn="ctr">
              <a:spcBef>
                <a:spcPts val="0"/>
              </a:spcBef>
              <a:buNone/>
              <a:defRPr>
                <a:latin typeface="Calibri" panose="020F0502020204030204" pitchFamily="34" charset="0"/>
              </a:defRPr>
            </a:lvl1pPr>
          </a:lstStyle>
          <a:p>
            <a:r>
              <a:rPr lang="en-US" dirty="0"/>
              <a:t>Picture</a:t>
            </a:r>
          </a:p>
        </p:txBody>
      </p:sp>
      <p:sp>
        <p:nvSpPr>
          <p:cNvPr id="69" name="Text Placeholder 22"/>
          <p:cNvSpPr>
            <a:spLocks noGrp="1"/>
          </p:cNvSpPr>
          <p:nvPr>
            <p:ph type="body" sz="quarter" idx="39" hasCustomPrompt="1"/>
          </p:nvPr>
        </p:nvSpPr>
        <p:spPr>
          <a:xfrm>
            <a:off x="4409962" y="1731562"/>
            <a:ext cx="882710" cy="502917"/>
          </a:xfrm>
          <a:prstGeom prst="rect">
            <a:avLst/>
          </a:prstGeom>
        </p:spPr>
        <p:txBody>
          <a:bodyPr lIns="0" tIns="0" rIns="0" bIns="0" anchor="b" anchorCtr="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lvl="0"/>
            <a:r>
              <a:rPr lang="en-US" dirty="0"/>
              <a:t>Click to add official title</a:t>
            </a:r>
          </a:p>
          <a:p>
            <a:pPr lvl="0"/>
            <a:endParaRPr lang="en-US" dirty="0"/>
          </a:p>
        </p:txBody>
      </p:sp>
      <p:sp>
        <p:nvSpPr>
          <p:cNvPr id="70" name="Text Placeholder 23"/>
          <p:cNvSpPr>
            <a:spLocks noGrp="1"/>
          </p:cNvSpPr>
          <p:nvPr>
            <p:ph type="body" sz="quarter" idx="41" hasCustomPrompt="1"/>
          </p:nvPr>
        </p:nvSpPr>
        <p:spPr>
          <a:xfrm>
            <a:off x="4409962" y="2247210"/>
            <a:ext cx="882710" cy="178249"/>
          </a:xfrm>
          <a:prstGeom prst="rect">
            <a:avLst/>
          </a:prstGeom>
        </p:spPr>
        <p:txBody>
          <a:bodyPr lIns="0" tIns="0" rIns="0" bIns="0" anchor="b" anchorCtr="0">
            <a:noAutofit/>
          </a:bodyPr>
          <a:lstStyle>
            <a:lvl1pPr marL="0" indent="0">
              <a:buNone/>
              <a:defRPr sz="354">
                <a:latin typeface="Calibri" panose="020F0502020204030204" pitchFamily="34" charset="0"/>
              </a:defRPr>
            </a:lvl1pPr>
          </a:lstStyle>
          <a:p>
            <a:pPr lvl="0"/>
            <a:r>
              <a:rPr lang="en-US" dirty="0"/>
              <a:t>Click to add office location</a:t>
            </a:r>
          </a:p>
        </p:txBody>
      </p:sp>
      <p:cxnSp>
        <p:nvCxnSpPr>
          <p:cNvPr id="82" name="Line 24"/>
          <p:cNvCxnSpPr/>
          <p:nvPr userDrawn="1"/>
        </p:nvCxnSpPr>
        <p:spPr>
          <a:xfrm>
            <a:off x="3774719" y="2452834"/>
            <a:ext cx="1517953"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88" name="Text Placeholder 25"/>
          <p:cNvSpPr>
            <a:spLocks noGrp="1"/>
          </p:cNvSpPr>
          <p:nvPr>
            <p:ph type="body" sz="quarter" idx="42" hasCustomPrompt="1"/>
          </p:nvPr>
        </p:nvSpPr>
        <p:spPr>
          <a:xfrm>
            <a:off x="3774719" y="2463656"/>
            <a:ext cx="1517953" cy="210079"/>
          </a:xfrm>
          <a:prstGeom prst="rect">
            <a:avLst/>
          </a:prstGeom>
        </p:spPr>
        <p:txBody>
          <a:bodyPr lIns="0" tIns="0" rIns="0" bIns="0" anchor="b" anchorCtr="0">
            <a:noAutofit/>
          </a:bodyPr>
          <a:lstStyle>
            <a:lvl1pPr marL="0" indent="0">
              <a:buNone/>
              <a:defRPr sz="354">
                <a:latin typeface="Calibri" panose="020F0502020204030204" pitchFamily="34" charset="0"/>
              </a:defRPr>
            </a:lvl1pPr>
          </a:lstStyle>
          <a:p>
            <a:pPr lvl="0"/>
            <a:r>
              <a:rPr lang="en-US" dirty="0"/>
              <a:t>Click to add phone number</a:t>
            </a:r>
          </a:p>
        </p:txBody>
      </p:sp>
      <p:sp>
        <p:nvSpPr>
          <p:cNvPr id="89" name="Text Placeholder 26"/>
          <p:cNvSpPr>
            <a:spLocks noGrp="1"/>
          </p:cNvSpPr>
          <p:nvPr>
            <p:ph type="body" sz="quarter" idx="43" hasCustomPrompt="1"/>
          </p:nvPr>
        </p:nvSpPr>
        <p:spPr>
          <a:xfrm>
            <a:off x="3774719" y="2673735"/>
            <a:ext cx="1517953" cy="210079"/>
          </a:xfrm>
          <a:prstGeom prst="rect">
            <a:avLst/>
          </a:prstGeom>
        </p:spPr>
        <p:txBody>
          <a:bodyPr lIns="0" tIns="0" rIns="0" bIns="0" anchor="b" anchorCtr="0">
            <a:noAutofit/>
          </a:bodyPr>
          <a:lstStyle>
            <a:lvl1pPr marL="0" indent="0">
              <a:buNone/>
              <a:defRPr sz="354">
                <a:latin typeface="Calibri" panose="020F0502020204030204" pitchFamily="34" charset="0"/>
              </a:defRPr>
            </a:lvl1pPr>
          </a:lstStyle>
          <a:p>
            <a:pPr lvl="0"/>
            <a:r>
              <a:rPr lang="en-US" dirty="0"/>
              <a:t>Click to add email address</a:t>
            </a:r>
          </a:p>
        </p:txBody>
      </p:sp>
      <p:cxnSp>
        <p:nvCxnSpPr>
          <p:cNvPr id="132" name="Line 27"/>
          <p:cNvCxnSpPr/>
          <p:nvPr userDrawn="1"/>
        </p:nvCxnSpPr>
        <p:spPr>
          <a:xfrm>
            <a:off x="3774719" y="2915645"/>
            <a:ext cx="151795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33" name="Text Placeholder 28"/>
          <p:cNvSpPr>
            <a:spLocks noGrp="1"/>
          </p:cNvSpPr>
          <p:nvPr>
            <p:ph type="body" sz="quarter" idx="44" hasCustomPrompt="1"/>
          </p:nvPr>
        </p:nvSpPr>
        <p:spPr>
          <a:xfrm>
            <a:off x="3774719" y="2947475"/>
            <a:ext cx="1517953" cy="3800523"/>
          </a:xfrm>
          <a:prstGeom prst="rect">
            <a:avLst/>
          </a:prstGeom>
        </p:spPr>
        <p:txBody>
          <a:bodyPr lIns="0" tIns="0" rIns="0" bIns="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bio text</a:t>
            </a:r>
          </a:p>
          <a:p>
            <a:pPr lvl="0"/>
            <a:endParaRPr lang="en-US" dirty="0"/>
          </a:p>
        </p:txBody>
      </p:sp>
      <p:sp>
        <p:nvSpPr>
          <p:cNvPr id="97" name="Text Placeholder 29"/>
          <p:cNvSpPr>
            <a:spLocks noGrp="1"/>
          </p:cNvSpPr>
          <p:nvPr>
            <p:ph type="body" sz="quarter" idx="46" hasCustomPrompt="1"/>
          </p:nvPr>
        </p:nvSpPr>
        <p:spPr>
          <a:xfrm>
            <a:off x="5389338" y="1413260"/>
            <a:ext cx="1517953" cy="254642"/>
          </a:xfrm>
          <a:prstGeom prst="rect">
            <a:avLst/>
          </a:prstGeom>
        </p:spPr>
        <p:txBody>
          <a:bodyPr lIns="0" tIns="0" rIns="0" bIns="0" anchor="t" anchorCtr="0">
            <a:noAutofit/>
          </a:bodyPr>
          <a:lstStyle>
            <a:lvl1pPr marL="0" indent="0">
              <a:buNone/>
              <a:defRPr sz="709">
                <a:solidFill>
                  <a:srgbClr val="003763"/>
                </a:solidFill>
                <a:latin typeface="Calibri" panose="020F0502020204030204" pitchFamily="34" charset="0"/>
              </a:defRPr>
            </a:lvl1pPr>
          </a:lstStyle>
          <a:p>
            <a:pPr lvl="0"/>
            <a:r>
              <a:rPr lang="en-US" dirty="0"/>
              <a:t>Click to add name</a:t>
            </a:r>
          </a:p>
        </p:txBody>
      </p:sp>
      <p:sp>
        <p:nvSpPr>
          <p:cNvPr id="104" name="Text Placeholder 30"/>
          <p:cNvSpPr>
            <a:spLocks noGrp="1"/>
          </p:cNvSpPr>
          <p:nvPr>
            <p:ph type="body" sz="quarter" idx="53" hasCustomPrompt="1"/>
          </p:nvPr>
        </p:nvSpPr>
        <p:spPr>
          <a:xfrm>
            <a:off x="5389340" y="1731562"/>
            <a:ext cx="580003" cy="655702"/>
          </a:xfrm>
          <a:prstGeom prst="rect">
            <a:avLst/>
          </a:prstGeom>
        </p:spPr>
        <p:txBody>
          <a:bodyPr lIns="0" tIns="0" rIns="0" bIns="0"/>
          <a:lstStyle>
            <a:lvl1pPr marL="0" indent="0" algn="ctr">
              <a:spcBef>
                <a:spcPts val="0"/>
              </a:spcBef>
              <a:buNone/>
              <a:defRPr>
                <a:latin typeface="Calibri" panose="020F0502020204030204" pitchFamily="34" charset="0"/>
              </a:defRPr>
            </a:lvl1pPr>
          </a:lstStyle>
          <a:p>
            <a:r>
              <a:rPr lang="en-US" dirty="0"/>
              <a:t>Picture</a:t>
            </a:r>
          </a:p>
        </p:txBody>
      </p:sp>
      <p:sp>
        <p:nvSpPr>
          <p:cNvPr id="71" name="Text Placeholder 31"/>
          <p:cNvSpPr>
            <a:spLocks noGrp="1"/>
          </p:cNvSpPr>
          <p:nvPr>
            <p:ph type="body" sz="quarter" idx="47" hasCustomPrompt="1"/>
          </p:nvPr>
        </p:nvSpPr>
        <p:spPr>
          <a:xfrm>
            <a:off x="6024581" y="1731562"/>
            <a:ext cx="882710" cy="502917"/>
          </a:xfrm>
          <a:prstGeom prst="rect">
            <a:avLst/>
          </a:prstGeom>
        </p:spPr>
        <p:txBody>
          <a:bodyPr lIns="0" tIns="0" rIns="0" bIns="0" anchor="b" anchorCtr="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lvl="0"/>
            <a:r>
              <a:rPr lang="en-US" dirty="0"/>
              <a:t>Click to add official title</a:t>
            </a:r>
          </a:p>
          <a:p>
            <a:pPr lvl="0"/>
            <a:endParaRPr lang="en-US" dirty="0"/>
          </a:p>
        </p:txBody>
      </p:sp>
      <p:sp>
        <p:nvSpPr>
          <p:cNvPr id="92" name="Text Placeholder 32"/>
          <p:cNvSpPr>
            <a:spLocks noGrp="1"/>
          </p:cNvSpPr>
          <p:nvPr>
            <p:ph type="body" sz="quarter" idx="49" hasCustomPrompt="1"/>
          </p:nvPr>
        </p:nvSpPr>
        <p:spPr>
          <a:xfrm>
            <a:off x="6024580" y="2247210"/>
            <a:ext cx="882710" cy="178249"/>
          </a:xfrm>
          <a:prstGeom prst="rect">
            <a:avLst/>
          </a:prstGeom>
        </p:spPr>
        <p:txBody>
          <a:bodyPr lIns="0" tIns="0" rIns="0" bIns="0" anchor="b" anchorCtr="0">
            <a:noAutofit/>
          </a:bodyPr>
          <a:lstStyle>
            <a:lvl1pPr marL="0" indent="0">
              <a:buNone/>
              <a:defRPr sz="354">
                <a:latin typeface="Calibri" panose="020F0502020204030204" pitchFamily="34" charset="0"/>
              </a:defRPr>
            </a:lvl1pPr>
          </a:lstStyle>
          <a:p>
            <a:pPr lvl="0"/>
            <a:r>
              <a:rPr lang="en-US" dirty="0"/>
              <a:t>Click to add office location</a:t>
            </a:r>
          </a:p>
        </p:txBody>
      </p:sp>
      <p:cxnSp>
        <p:nvCxnSpPr>
          <p:cNvPr id="95" name="Line 33"/>
          <p:cNvCxnSpPr/>
          <p:nvPr userDrawn="1"/>
        </p:nvCxnSpPr>
        <p:spPr>
          <a:xfrm>
            <a:off x="5389338" y="2452834"/>
            <a:ext cx="1517953"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1" name="Text Placeholder 34"/>
          <p:cNvSpPr>
            <a:spLocks noGrp="1"/>
          </p:cNvSpPr>
          <p:nvPr>
            <p:ph type="body" sz="quarter" idx="50" hasCustomPrompt="1"/>
          </p:nvPr>
        </p:nvSpPr>
        <p:spPr>
          <a:xfrm>
            <a:off x="5389338" y="2463656"/>
            <a:ext cx="1517953" cy="210079"/>
          </a:xfrm>
          <a:prstGeom prst="rect">
            <a:avLst/>
          </a:prstGeom>
        </p:spPr>
        <p:txBody>
          <a:bodyPr lIns="0" tIns="0" rIns="0" bIns="0" anchor="b" anchorCtr="0">
            <a:noAutofit/>
          </a:bodyPr>
          <a:lstStyle>
            <a:lvl1pPr marL="0" indent="0">
              <a:buNone/>
              <a:defRPr sz="354">
                <a:latin typeface="Calibri" panose="020F0502020204030204" pitchFamily="34" charset="0"/>
              </a:defRPr>
            </a:lvl1pPr>
          </a:lstStyle>
          <a:p>
            <a:pPr lvl="0"/>
            <a:r>
              <a:rPr lang="en-US" dirty="0"/>
              <a:t>Click to add phone number</a:t>
            </a:r>
          </a:p>
        </p:txBody>
      </p:sp>
      <p:sp>
        <p:nvSpPr>
          <p:cNvPr id="102" name="Text Placeholder 35"/>
          <p:cNvSpPr>
            <a:spLocks noGrp="1"/>
          </p:cNvSpPr>
          <p:nvPr>
            <p:ph type="body" sz="quarter" idx="51" hasCustomPrompt="1"/>
          </p:nvPr>
        </p:nvSpPr>
        <p:spPr>
          <a:xfrm>
            <a:off x="5389338" y="2673735"/>
            <a:ext cx="1517953" cy="210079"/>
          </a:xfrm>
          <a:prstGeom prst="rect">
            <a:avLst/>
          </a:prstGeom>
        </p:spPr>
        <p:txBody>
          <a:bodyPr lIns="0" tIns="0" rIns="0" bIns="0" anchor="b" anchorCtr="0">
            <a:noAutofit/>
          </a:bodyPr>
          <a:lstStyle>
            <a:lvl1pPr marL="0" indent="0">
              <a:buNone/>
              <a:defRPr sz="354">
                <a:latin typeface="Calibri" panose="020F0502020204030204" pitchFamily="34" charset="0"/>
              </a:defRPr>
            </a:lvl1pPr>
          </a:lstStyle>
          <a:p>
            <a:pPr lvl="0"/>
            <a:r>
              <a:rPr lang="en-US" dirty="0"/>
              <a:t>Click to add email address</a:t>
            </a:r>
          </a:p>
        </p:txBody>
      </p:sp>
      <p:cxnSp>
        <p:nvCxnSpPr>
          <p:cNvPr id="134" name="Line 36"/>
          <p:cNvCxnSpPr/>
          <p:nvPr userDrawn="1"/>
        </p:nvCxnSpPr>
        <p:spPr>
          <a:xfrm>
            <a:off x="5389338" y="2915645"/>
            <a:ext cx="151795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35" name="Text Placeholder 37"/>
          <p:cNvSpPr>
            <a:spLocks noGrp="1"/>
          </p:cNvSpPr>
          <p:nvPr>
            <p:ph type="body" sz="quarter" idx="52" hasCustomPrompt="1"/>
          </p:nvPr>
        </p:nvSpPr>
        <p:spPr>
          <a:xfrm>
            <a:off x="5389338" y="2947475"/>
            <a:ext cx="1517953" cy="3800523"/>
          </a:xfrm>
          <a:prstGeom prst="rect">
            <a:avLst/>
          </a:prstGeom>
        </p:spPr>
        <p:txBody>
          <a:bodyPr lIns="0" tIns="0" rIns="0" bIns="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bio text</a:t>
            </a:r>
          </a:p>
          <a:p>
            <a:pPr lvl="0"/>
            <a:endParaRPr lang="en-US" dirty="0"/>
          </a:p>
        </p:txBody>
      </p:sp>
      <p:sp>
        <p:nvSpPr>
          <p:cNvPr id="108" name="Text Placeholder 38"/>
          <p:cNvSpPr>
            <a:spLocks noGrp="1"/>
          </p:cNvSpPr>
          <p:nvPr>
            <p:ph type="body" sz="quarter" idx="54" hasCustomPrompt="1"/>
          </p:nvPr>
        </p:nvSpPr>
        <p:spPr>
          <a:xfrm>
            <a:off x="7003959" y="1413260"/>
            <a:ext cx="1517953" cy="254642"/>
          </a:xfrm>
          <a:prstGeom prst="rect">
            <a:avLst/>
          </a:prstGeom>
        </p:spPr>
        <p:txBody>
          <a:bodyPr lIns="0" tIns="0" rIns="0" bIns="0" anchor="t" anchorCtr="0">
            <a:noAutofit/>
          </a:bodyPr>
          <a:lstStyle>
            <a:lvl1pPr marL="0" indent="0">
              <a:buNone/>
              <a:defRPr sz="709">
                <a:solidFill>
                  <a:srgbClr val="003763"/>
                </a:solidFill>
                <a:latin typeface="Calibri" panose="020F0502020204030204" pitchFamily="34" charset="0"/>
              </a:defRPr>
            </a:lvl1pPr>
          </a:lstStyle>
          <a:p>
            <a:pPr lvl="0"/>
            <a:r>
              <a:rPr lang="en-US" dirty="0"/>
              <a:t>Click to add name</a:t>
            </a:r>
          </a:p>
        </p:txBody>
      </p:sp>
      <p:sp>
        <p:nvSpPr>
          <p:cNvPr id="115" name="Text Placeholder 39"/>
          <p:cNvSpPr>
            <a:spLocks noGrp="1"/>
          </p:cNvSpPr>
          <p:nvPr>
            <p:ph type="body" sz="quarter" idx="61" hasCustomPrompt="1"/>
          </p:nvPr>
        </p:nvSpPr>
        <p:spPr>
          <a:xfrm>
            <a:off x="7003959" y="1731562"/>
            <a:ext cx="580003" cy="655702"/>
          </a:xfrm>
          <a:prstGeom prst="rect">
            <a:avLst/>
          </a:prstGeom>
        </p:spPr>
        <p:txBody>
          <a:bodyPr lIns="0" tIns="0" rIns="0" bIns="0"/>
          <a:lstStyle>
            <a:lvl1pPr marL="0" indent="0" algn="ctr">
              <a:spcBef>
                <a:spcPts val="0"/>
              </a:spcBef>
              <a:buNone/>
              <a:defRPr>
                <a:latin typeface="Calibri" panose="020F0502020204030204" pitchFamily="34" charset="0"/>
              </a:defRPr>
            </a:lvl1pPr>
          </a:lstStyle>
          <a:p>
            <a:r>
              <a:rPr lang="en-US" dirty="0"/>
              <a:t>Picture</a:t>
            </a:r>
          </a:p>
        </p:txBody>
      </p:sp>
      <p:sp>
        <p:nvSpPr>
          <p:cNvPr id="93" name="Text Placeholder 40"/>
          <p:cNvSpPr>
            <a:spLocks noGrp="1"/>
          </p:cNvSpPr>
          <p:nvPr>
            <p:ph type="body" sz="quarter" idx="55" hasCustomPrompt="1"/>
          </p:nvPr>
        </p:nvSpPr>
        <p:spPr>
          <a:xfrm>
            <a:off x="7639200" y="1731561"/>
            <a:ext cx="882710" cy="502917"/>
          </a:xfrm>
          <a:prstGeom prst="rect">
            <a:avLst/>
          </a:prstGeom>
        </p:spPr>
        <p:txBody>
          <a:bodyPr lIns="0" tIns="0" rIns="0" bIns="0" anchor="b" anchorCtr="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lvl="0"/>
            <a:r>
              <a:rPr lang="en-US" dirty="0"/>
              <a:t>Click to add official title</a:t>
            </a:r>
          </a:p>
          <a:p>
            <a:pPr lvl="0"/>
            <a:endParaRPr lang="en-US" dirty="0"/>
          </a:p>
        </p:txBody>
      </p:sp>
      <p:sp>
        <p:nvSpPr>
          <p:cNvPr id="94" name="Text Placeholder 41"/>
          <p:cNvSpPr>
            <a:spLocks noGrp="1"/>
          </p:cNvSpPr>
          <p:nvPr>
            <p:ph type="body" sz="quarter" idx="57" hasCustomPrompt="1"/>
          </p:nvPr>
        </p:nvSpPr>
        <p:spPr>
          <a:xfrm>
            <a:off x="7639200" y="2247210"/>
            <a:ext cx="882710" cy="178249"/>
          </a:xfrm>
          <a:prstGeom prst="rect">
            <a:avLst/>
          </a:prstGeom>
        </p:spPr>
        <p:txBody>
          <a:bodyPr lIns="0" tIns="0" rIns="0" bIns="0" anchor="b" anchorCtr="0">
            <a:noAutofit/>
          </a:bodyPr>
          <a:lstStyle>
            <a:lvl1pPr marL="0" indent="0">
              <a:buNone/>
              <a:defRPr sz="354">
                <a:latin typeface="Calibri" panose="020F0502020204030204" pitchFamily="34" charset="0"/>
              </a:defRPr>
            </a:lvl1pPr>
          </a:lstStyle>
          <a:p>
            <a:pPr lvl="0"/>
            <a:r>
              <a:rPr lang="en-US" dirty="0"/>
              <a:t>Click to add office location</a:t>
            </a:r>
          </a:p>
        </p:txBody>
      </p:sp>
      <p:cxnSp>
        <p:nvCxnSpPr>
          <p:cNvPr id="106" name="Line 42"/>
          <p:cNvCxnSpPr/>
          <p:nvPr userDrawn="1"/>
        </p:nvCxnSpPr>
        <p:spPr>
          <a:xfrm>
            <a:off x="7003959" y="2452834"/>
            <a:ext cx="1517953"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12" name="Text Placeholder 43"/>
          <p:cNvSpPr>
            <a:spLocks noGrp="1"/>
          </p:cNvSpPr>
          <p:nvPr>
            <p:ph type="body" sz="quarter" idx="58" hasCustomPrompt="1"/>
          </p:nvPr>
        </p:nvSpPr>
        <p:spPr>
          <a:xfrm>
            <a:off x="7003959" y="2454106"/>
            <a:ext cx="1517953" cy="210079"/>
          </a:xfrm>
          <a:prstGeom prst="rect">
            <a:avLst/>
          </a:prstGeom>
        </p:spPr>
        <p:txBody>
          <a:bodyPr lIns="0" tIns="0" rIns="0" bIns="0" anchor="b" anchorCtr="0">
            <a:noAutofit/>
          </a:bodyPr>
          <a:lstStyle>
            <a:lvl1pPr marL="0" indent="0">
              <a:buNone/>
              <a:defRPr sz="354">
                <a:latin typeface="Calibri" panose="020F0502020204030204" pitchFamily="34" charset="0"/>
              </a:defRPr>
            </a:lvl1pPr>
          </a:lstStyle>
          <a:p>
            <a:pPr lvl="0"/>
            <a:r>
              <a:rPr lang="en-US" dirty="0"/>
              <a:t>Click to add phone number</a:t>
            </a:r>
          </a:p>
        </p:txBody>
      </p:sp>
      <p:sp>
        <p:nvSpPr>
          <p:cNvPr id="113" name="Text Placeholder 44"/>
          <p:cNvSpPr>
            <a:spLocks noGrp="1"/>
          </p:cNvSpPr>
          <p:nvPr>
            <p:ph type="body" sz="quarter" idx="59" hasCustomPrompt="1"/>
          </p:nvPr>
        </p:nvSpPr>
        <p:spPr>
          <a:xfrm>
            <a:off x="7003959" y="2673735"/>
            <a:ext cx="1517953" cy="210079"/>
          </a:xfrm>
          <a:prstGeom prst="rect">
            <a:avLst/>
          </a:prstGeom>
        </p:spPr>
        <p:txBody>
          <a:bodyPr lIns="0" tIns="0" rIns="0" bIns="0" anchor="b" anchorCtr="0">
            <a:noAutofit/>
          </a:bodyPr>
          <a:lstStyle>
            <a:lvl1pPr marL="0" indent="0">
              <a:buNone/>
              <a:defRPr sz="354">
                <a:latin typeface="Calibri" panose="020F0502020204030204" pitchFamily="34" charset="0"/>
              </a:defRPr>
            </a:lvl1pPr>
          </a:lstStyle>
          <a:p>
            <a:pPr lvl="0"/>
            <a:r>
              <a:rPr lang="en-US" dirty="0"/>
              <a:t>Click to add email address</a:t>
            </a:r>
          </a:p>
        </p:txBody>
      </p:sp>
      <p:cxnSp>
        <p:nvCxnSpPr>
          <p:cNvPr id="136" name="Line 45"/>
          <p:cNvCxnSpPr/>
          <p:nvPr userDrawn="1"/>
        </p:nvCxnSpPr>
        <p:spPr>
          <a:xfrm>
            <a:off x="7003959" y="2915645"/>
            <a:ext cx="151795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37" name="Text Placeholder 46"/>
          <p:cNvSpPr>
            <a:spLocks noGrp="1"/>
          </p:cNvSpPr>
          <p:nvPr>
            <p:ph type="body" sz="quarter" idx="60" hasCustomPrompt="1"/>
          </p:nvPr>
        </p:nvSpPr>
        <p:spPr>
          <a:xfrm>
            <a:off x="7003959" y="2947475"/>
            <a:ext cx="1517953" cy="3800523"/>
          </a:xfrm>
          <a:prstGeom prst="rect">
            <a:avLst/>
          </a:prstGeom>
        </p:spPr>
        <p:txBody>
          <a:bodyPr lIns="0" tIns="0" rIns="0" bIns="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bio text</a:t>
            </a:r>
          </a:p>
          <a:p>
            <a:pPr lvl="0"/>
            <a:endParaRPr lang="en-US" dirty="0"/>
          </a:p>
        </p:txBody>
      </p:sp>
      <p:sp>
        <p:nvSpPr>
          <p:cNvPr id="119" name="Text Placeholder 47"/>
          <p:cNvSpPr>
            <a:spLocks noGrp="1"/>
          </p:cNvSpPr>
          <p:nvPr>
            <p:ph type="body" sz="quarter" idx="62" hasCustomPrompt="1"/>
          </p:nvPr>
        </p:nvSpPr>
        <p:spPr>
          <a:xfrm>
            <a:off x="8618302" y="1413260"/>
            <a:ext cx="1517953" cy="254642"/>
          </a:xfrm>
          <a:prstGeom prst="rect">
            <a:avLst/>
          </a:prstGeom>
        </p:spPr>
        <p:txBody>
          <a:bodyPr lIns="0" tIns="0" rIns="0" bIns="0" anchor="t" anchorCtr="0">
            <a:noAutofit/>
          </a:bodyPr>
          <a:lstStyle>
            <a:lvl1pPr marL="0" indent="0">
              <a:buNone/>
              <a:defRPr sz="709">
                <a:solidFill>
                  <a:srgbClr val="003763"/>
                </a:solidFill>
                <a:latin typeface="Calibri" panose="020F0502020204030204" pitchFamily="34" charset="0"/>
              </a:defRPr>
            </a:lvl1pPr>
          </a:lstStyle>
          <a:p>
            <a:pPr lvl="0"/>
            <a:r>
              <a:rPr lang="en-US" dirty="0"/>
              <a:t>Click to add name</a:t>
            </a:r>
          </a:p>
        </p:txBody>
      </p:sp>
      <p:sp>
        <p:nvSpPr>
          <p:cNvPr id="126" name="Text Placeholder 48"/>
          <p:cNvSpPr>
            <a:spLocks noGrp="1"/>
          </p:cNvSpPr>
          <p:nvPr>
            <p:ph type="body" sz="quarter" idx="69" hasCustomPrompt="1"/>
          </p:nvPr>
        </p:nvSpPr>
        <p:spPr>
          <a:xfrm>
            <a:off x="8618302" y="1731562"/>
            <a:ext cx="580003" cy="655702"/>
          </a:xfrm>
          <a:prstGeom prst="rect">
            <a:avLst/>
          </a:prstGeom>
        </p:spPr>
        <p:txBody>
          <a:bodyPr lIns="0" tIns="0" rIns="0" bIns="0"/>
          <a:lstStyle>
            <a:lvl1pPr marL="0" indent="0" algn="ctr">
              <a:spcBef>
                <a:spcPts val="0"/>
              </a:spcBef>
              <a:buNone/>
              <a:defRPr>
                <a:latin typeface="Calibri" panose="020F0502020204030204" pitchFamily="34" charset="0"/>
              </a:defRPr>
            </a:lvl1pPr>
          </a:lstStyle>
          <a:p>
            <a:r>
              <a:rPr lang="en-US" dirty="0"/>
              <a:t>Picture</a:t>
            </a:r>
          </a:p>
        </p:txBody>
      </p:sp>
      <p:sp>
        <p:nvSpPr>
          <p:cNvPr id="105" name="Text Placeholder 49"/>
          <p:cNvSpPr>
            <a:spLocks noGrp="1"/>
          </p:cNvSpPr>
          <p:nvPr>
            <p:ph type="body" sz="quarter" idx="63" hasCustomPrompt="1"/>
          </p:nvPr>
        </p:nvSpPr>
        <p:spPr>
          <a:xfrm>
            <a:off x="9253545" y="1731561"/>
            <a:ext cx="882710" cy="502917"/>
          </a:xfrm>
          <a:prstGeom prst="rect">
            <a:avLst/>
          </a:prstGeom>
        </p:spPr>
        <p:txBody>
          <a:bodyPr lIns="0" tIns="0" rIns="0" bIns="0" anchor="b" anchorCtr="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lvl="0"/>
            <a:r>
              <a:rPr lang="en-US" dirty="0"/>
              <a:t>Click to add official title</a:t>
            </a:r>
          </a:p>
          <a:p>
            <a:pPr lvl="0"/>
            <a:endParaRPr lang="en-US" dirty="0"/>
          </a:p>
        </p:txBody>
      </p:sp>
      <p:sp>
        <p:nvSpPr>
          <p:cNvPr id="116" name="Text Placeholder 50"/>
          <p:cNvSpPr>
            <a:spLocks noGrp="1"/>
          </p:cNvSpPr>
          <p:nvPr>
            <p:ph type="body" sz="quarter" idx="65" hasCustomPrompt="1"/>
          </p:nvPr>
        </p:nvSpPr>
        <p:spPr>
          <a:xfrm>
            <a:off x="9253543" y="2247210"/>
            <a:ext cx="882710" cy="178249"/>
          </a:xfrm>
          <a:prstGeom prst="rect">
            <a:avLst/>
          </a:prstGeom>
        </p:spPr>
        <p:txBody>
          <a:bodyPr lIns="0" tIns="0" rIns="0" bIns="0" anchor="b" anchorCtr="0">
            <a:noAutofit/>
          </a:bodyPr>
          <a:lstStyle>
            <a:lvl1pPr marL="0" indent="0">
              <a:buNone/>
              <a:defRPr sz="354">
                <a:latin typeface="Calibri" panose="020F0502020204030204" pitchFamily="34" charset="0"/>
              </a:defRPr>
            </a:lvl1pPr>
          </a:lstStyle>
          <a:p>
            <a:pPr lvl="0"/>
            <a:r>
              <a:rPr lang="en-US" dirty="0"/>
              <a:t>Click to add office location</a:t>
            </a:r>
          </a:p>
        </p:txBody>
      </p:sp>
      <p:cxnSp>
        <p:nvCxnSpPr>
          <p:cNvPr id="117" name="Line 51"/>
          <p:cNvCxnSpPr/>
          <p:nvPr userDrawn="1"/>
        </p:nvCxnSpPr>
        <p:spPr>
          <a:xfrm>
            <a:off x="8618302" y="2452834"/>
            <a:ext cx="1517953"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23" name="Text Placeholder 52"/>
          <p:cNvSpPr>
            <a:spLocks noGrp="1"/>
          </p:cNvSpPr>
          <p:nvPr>
            <p:ph type="body" sz="quarter" idx="66" hasCustomPrompt="1"/>
          </p:nvPr>
        </p:nvSpPr>
        <p:spPr>
          <a:xfrm>
            <a:off x="8618302" y="2463656"/>
            <a:ext cx="1517953" cy="210079"/>
          </a:xfrm>
          <a:prstGeom prst="rect">
            <a:avLst/>
          </a:prstGeom>
        </p:spPr>
        <p:txBody>
          <a:bodyPr lIns="0" tIns="0" rIns="0" bIns="0" anchor="b" anchorCtr="0">
            <a:noAutofit/>
          </a:bodyPr>
          <a:lstStyle>
            <a:lvl1pPr marL="0" indent="0">
              <a:buNone/>
              <a:defRPr sz="354">
                <a:latin typeface="Calibri" panose="020F0502020204030204" pitchFamily="34" charset="0"/>
              </a:defRPr>
            </a:lvl1pPr>
          </a:lstStyle>
          <a:p>
            <a:pPr lvl="0"/>
            <a:r>
              <a:rPr lang="en-US" dirty="0"/>
              <a:t>Click to add phone number</a:t>
            </a:r>
          </a:p>
        </p:txBody>
      </p:sp>
      <p:sp>
        <p:nvSpPr>
          <p:cNvPr id="124" name="Text Placeholder 53"/>
          <p:cNvSpPr>
            <a:spLocks noGrp="1"/>
          </p:cNvSpPr>
          <p:nvPr>
            <p:ph type="body" sz="quarter" idx="67" hasCustomPrompt="1"/>
          </p:nvPr>
        </p:nvSpPr>
        <p:spPr>
          <a:xfrm>
            <a:off x="8618302" y="2673735"/>
            <a:ext cx="1517953" cy="210079"/>
          </a:xfrm>
          <a:prstGeom prst="rect">
            <a:avLst/>
          </a:prstGeom>
        </p:spPr>
        <p:txBody>
          <a:bodyPr lIns="0" tIns="0" rIns="0" bIns="0" anchor="b" anchorCtr="0">
            <a:noAutofit/>
          </a:bodyPr>
          <a:lstStyle>
            <a:lvl1pPr marL="0" indent="0">
              <a:buNone/>
              <a:defRPr sz="354">
                <a:latin typeface="Calibri" panose="020F0502020204030204" pitchFamily="34" charset="0"/>
              </a:defRPr>
            </a:lvl1pPr>
          </a:lstStyle>
          <a:p>
            <a:pPr lvl="0"/>
            <a:r>
              <a:rPr lang="en-US" dirty="0"/>
              <a:t>Click to add email address</a:t>
            </a:r>
          </a:p>
        </p:txBody>
      </p:sp>
      <p:cxnSp>
        <p:nvCxnSpPr>
          <p:cNvPr id="138" name="Line 54"/>
          <p:cNvCxnSpPr/>
          <p:nvPr userDrawn="1"/>
        </p:nvCxnSpPr>
        <p:spPr>
          <a:xfrm>
            <a:off x="8618302" y="2915645"/>
            <a:ext cx="151795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139" name="Text Placeholder 55"/>
          <p:cNvSpPr>
            <a:spLocks noGrp="1"/>
          </p:cNvSpPr>
          <p:nvPr>
            <p:ph type="body" sz="quarter" idx="68" hasCustomPrompt="1"/>
          </p:nvPr>
        </p:nvSpPr>
        <p:spPr>
          <a:xfrm>
            <a:off x="8618302" y="2947475"/>
            <a:ext cx="1517953" cy="3800523"/>
          </a:xfrm>
          <a:prstGeom prst="rect">
            <a:avLst/>
          </a:prstGeom>
        </p:spPr>
        <p:txBody>
          <a:bodyPr lIns="0" tIns="0" rIns="0" bIns="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bio text</a:t>
            </a:r>
          </a:p>
          <a:p>
            <a:pPr lvl="0"/>
            <a:endParaRPr lang="en-US" dirty="0"/>
          </a:p>
        </p:txBody>
      </p:sp>
      <p:sp>
        <p:nvSpPr>
          <p:cNvPr id="64" name="Footer Placeholder 56"/>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63" name="Slide Number Placeholder 57"/>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4239387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 Columns w/ 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A7BA934A-B675-4A9C-B2BF-8025FFF03ECD}"/>
              </a:ext>
            </a:extLst>
          </p:cNvPr>
          <p:cNvSpPr>
            <a:spLocks noGrp="1"/>
          </p:cNvSpPr>
          <p:nvPr>
            <p:ph type="chart" sz="quarter" idx="17" hasCustomPrompt="1"/>
          </p:nvPr>
        </p:nvSpPr>
        <p:spPr>
          <a:xfrm>
            <a:off x="5458968" y="1811338"/>
            <a:ext cx="4772470" cy="4936173"/>
          </a:xfrm>
        </p:spPr>
        <p:txBody>
          <a:bodyPr/>
          <a:lstStyle>
            <a:lvl1pPr marL="0" marR="0" indent="0" algn="l" defTabSz="978682" rtl="0" eaLnBrk="1" fontAlgn="auto" latinLnBrk="0" hangingPunct="1">
              <a:lnSpc>
                <a:spcPct val="110000"/>
              </a:lnSpc>
              <a:spcBef>
                <a:spcPts val="450"/>
              </a:spcBef>
              <a:spcAft>
                <a:spcPts val="450"/>
              </a:spcAft>
              <a:buClr>
                <a:schemeClr val="accent2"/>
              </a:buClr>
              <a:buSzTx/>
              <a:buFont typeface="System Font Regular"/>
              <a:buNone/>
              <a:tabLst/>
              <a:defRPr/>
            </a:lvl1pPr>
          </a:lstStyle>
          <a:p>
            <a:pPr marL="182880" marR="0" lvl="0" indent="-182880" algn="l" defTabSz="978682" rtl="0" eaLnBrk="1" fontAlgn="auto" latinLnBrk="0" hangingPunct="1">
              <a:lnSpc>
                <a:spcPct val="110000"/>
              </a:lnSpc>
              <a:spcBef>
                <a:spcPts val="450"/>
              </a:spcBef>
              <a:spcAft>
                <a:spcPts val="450"/>
              </a:spcAft>
              <a:buClr>
                <a:schemeClr val="accent2"/>
              </a:buClr>
              <a:buSzTx/>
              <a:buFont typeface="System Font Regular"/>
              <a:buChar char="■"/>
              <a:tabLst/>
              <a:defRPr/>
            </a:pPr>
            <a:r>
              <a:rPr lang="en-US" dirty="0"/>
              <a:t>Click icon to insert chart</a:t>
            </a:r>
          </a:p>
        </p:txBody>
      </p:sp>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782B8D71-0811-E643-BF41-C632A142341C}"/>
              </a:ext>
            </a:extLst>
          </p:cNvPr>
          <p:cNvSpPr>
            <a:spLocks noGrp="1"/>
          </p:cNvSpPr>
          <p:nvPr>
            <p:ph type="body" sz="quarter" idx="16" hasCustomPrompt="1"/>
          </p:nvPr>
        </p:nvSpPr>
        <p:spPr>
          <a:xfrm>
            <a:off x="457200" y="1810512"/>
            <a:ext cx="4773168" cy="4937760"/>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9" name="Slide Number Placeholder 7">
            <a:extLst>
              <a:ext uri="{FF2B5EF4-FFF2-40B4-BE49-F238E27FC236}">
                <a16:creationId xmlns:a16="http://schemas.microsoft.com/office/drawing/2014/main" id="{73F99C04-AD84-4D4F-835B-0316052EF454}"/>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1" name="Footer Placeholder 2">
            <a:extLst>
              <a:ext uri="{FF2B5EF4-FFF2-40B4-BE49-F238E27FC236}">
                <a16:creationId xmlns:a16="http://schemas.microsoft.com/office/drawing/2014/main" id="{9E37F732-ADBF-4A49-A71F-4142B0E430EF}"/>
              </a:ext>
            </a:extLst>
          </p:cNvPr>
          <p:cNvSpPr>
            <a:spLocks noGrp="1"/>
          </p:cNvSpPr>
          <p:nvPr>
            <p:ph type="ftr" sz="quarter" idx="3"/>
          </p:nvPr>
        </p:nvSpPr>
        <p:spPr>
          <a:xfrm>
            <a:off x="457200" y="6766560"/>
            <a:ext cx="9308592"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7" name="Picture 6" descr="A picture containing text&#10;&#10;Description automatically generated">
            <a:extLst>
              <a:ext uri="{FF2B5EF4-FFF2-40B4-BE49-F238E27FC236}">
                <a16:creationId xmlns:a16="http://schemas.microsoft.com/office/drawing/2014/main" id="{FD1AD9A8-8948-4359-A92F-EE1BF313AFF2}"/>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212069863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ix Bios w/o Photos">
    <p:spTree>
      <p:nvGrpSpPr>
        <p:cNvPr id="1" name=""/>
        <p:cNvGrpSpPr/>
        <p:nvPr/>
      </p:nvGrpSpPr>
      <p:grpSpPr>
        <a:xfrm>
          <a:off x="0" y="0"/>
          <a:ext cx="0" cy="0"/>
          <a:chOff x="0" y="0"/>
          <a:chExt cx="0" cy="0"/>
        </a:xfrm>
      </p:grpSpPr>
      <p:sp>
        <p:nvSpPr>
          <p:cNvPr id="53"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159" name="Text Placeholder 2"/>
          <p:cNvSpPr>
            <a:spLocks noGrp="1"/>
          </p:cNvSpPr>
          <p:nvPr>
            <p:ph type="body" sz="quarter" idx="15" hasCustomPrompt="1"/>
          </p:nvPr>
        </p:nvSpPr>
        <p:spPr>
          <a:xfrm>
            <a:off x="545480" y="1413260"/>
            <a:ext cx="1517953" cy="254642"/>
          </a:xfrm>
          <a:prstGeom prst="rect">
            <a:avLst/>
          </a:prstGeom>
        </p:spPr>
        <p:txBody>
          <a:bodyPr lIns="0" tIns="0" rIns="0" bIns="0" anchor="t" anchorCtr="0">
            <a:noAutofit/>
          </a:bodyPr>
          <a:lstStyle>
            <a:lvl1pPr marL="0" indent="0">
              <a:buNone/>
              <a:defRPr sz="709">
                <a:solidFill>
                  <a:srgbClr val="003763"/>
                </a:solidFill>
                <a:latin typeface="Calibri" panose="020F0502020204030204" pitchFamily="34" charset="0"/>
              </a:defRPr>
            </a:lvl1pPr>
          </a:lstStyle>
          <a:p>
            <a:pPr lvl="0"/>
            <a:r>
              <a:rPr lang="en-US" dirty="0"/>
              <a:t>Click to add name</a:t>
            </a:r>
          </a:p>
        </p:txBody>
      </p:sp>
      <p:sp>
        <p:nvSpPr>
          <p:cNvPr id="188" name="Text Placeholder 3"/>
          <p:cNvSpPr>
            <a:spLocks noGrp="1"/>
          </p:cNvSpPr>
          <p:nvPr>
            <p:ph type="body" sz="quarter" idx="16" hasCustomPrompt="1"/>
          </p:nvPr>
        </p:nvSpPr>
        <p:spPr>
          <a:xfrm>
            <a:off x="545480" y="1731561"/>
            <a:ext cx="1517953" cy="502917"/>
          </a:xfrm>
          <a:prstGeom prst="rect">
            <a:avLst/>
          </a:prstGeom>
        </p:spPr>
        <p:txBody>
          <a:bodyPr lIns="0" tIns="0" rIns="0" bIns="0" anchor="b" anchorCtr="0">
            <a:noAutofit/>
          </a:bodyPr>
          <a:lstStyle>
            <a:lvl1pPr marL="0" indent="0">
              <a:buNone/>
              <a:defRPr sz="472">
                <a:latin typeface="Calibri" panose="020F0502020204030204" pitchFamily="34" charset="0"/>
              </a:defRPr>
            </a:lvl1pPr>
          </a:lstStyle>
          <a:p>
            <a:pPr lvl="0"/>
            <a:r>
              <a:rPr lang="en-US" dirty="0"/>
              <a:t>Click to add official title</a:t>
            </a:r>
          </a:p>
          <a:p>
            <a:pPr lvl="0"/>
            <a:endParaRPr lang="en-US" dirty="0"/>
          </a:p>
        </p:txBody>
      </p:sp>
      <p:sp>
        <p:nvSpPr>
          <p:cNvPr id="189" name="Text Placeholder 4"/>
          <p:cNvSpPr>
            <a:spLocks noGrp="1"/>
          </p:cNvSpPr>
          <p:nvPr>
            <p:ph type="body" sz="quarter" idx="21" hasCustomPrompt="1"/>
          </p:nvPr>
        </p:nvSpPr>
        <p:spPr>
          <a:xfrm>
            <a:off x="545480" y="2247210"/>
            <a:ext cx="1517953" cy="17824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office location</a:t>
            </a:r>
          </a:p>
        </p:txBody>
      </p:sp>
      <p:cxnSp>
        <p:nvCxnSpPr>
          <p:cNvPr id="158" name="Line 5"/>
          <p:cNvCxnSpPr/>
          <p:nvPr userDrawn="1"/>
        </p:nvCxnSpPr>
        <p:spPr>
          <a:xfrm>
            <a:off x="545480" y="2452834"/>
            <a:ext cx="1517953"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0" name="Text Placeholder 6"/>
          <p:cNvSpPr>
            <a:spLocks noGrp="1"/>
          </p:cNvSpPr>
          <p:nvPr>
            <p:ph type="body" sz="quarter" idx="22" hasCustomPrompt="1"/>
          </p:nvPr>
        </p:nvSpPr>
        <p:spPr>
          <a:xfrm>
            <a:off x="545480" y="2463656"/>
            <a:ext cx="1517953"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161" name="Text Placeholder 7"/>
          <p:cNvSpPr>
            <a:spLocks noGrp="1"/>
          </p:cNvSpPr>
          <p:nvPr>
            <p:ph type="body" sz="quarter" idx="23" hasCustomPrompt="1"/>
          </p:nvPr>
        </p:nvSpPr>
        <p:spPr>
          <a:xfrm>
            <a:off x="545480" y="2673735"/>
            <a:ext cx="1517953"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cxnSp>
        <p:nvCxnSpPr>
          <p:cNvPr id="200" name="Line 8"/>
          <p:cNvCxnSpPr/>
          <p:nvPr userDrawn="1"/>
        </p:nvCxnSpPr>
        <p:spPr>
          <a:xfrm>
            <a:off x="545480" y="2915645"/>
            <a:ext cx="151795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201" name="Text Placeholder 9"/>
          <p:cNvSpPr>
            <a:spLocks noGrp="1"/>
          </p:cNvSpPr>
          <p:nvPr>
            <p:ph type="body" sz="quarter" idx="27" hasCustomPrompt="1"/>
          </p:nvPr>
        </p:nvSpPr>
        <p:spPr>
          <a:xfrm>
            <a:off x="545480" y="2947475"/>
            <a:ext cx="1517953" cy="3800523"/>
          </a:xfrm>
          <a:prstGeom prst="rect">
            <a:avLst/>
          </a:prstGeom>
        </p:spPr>
        <p:txBody>
          <a:bodyPr lIns="0" tIns="0" rIns="0" bIns="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64" name="Text Placeholder 10"/>
          <p:cNvSpPr>
            <a:spLocks noGrp="1"/>
          </p:cNvSpPr>
          <p:nvPr>
            <p:ph type="body" sz="quarter" idx="30" hasCustomPrompt="1"/>
          </p:nvPr>
        </p:nvSpPr>
        <p:spPr>
          <a:xfrm>
            <a:off x="2160099" y="1413260"/>
            <a:ext cx="1517953" cy="254642"/>
          </a:xfrm>
          <a:prstGeom prst="rect">
            <a:avLst/>
          </a:prstGeom>
        </p:spPr>
        <p:txBody>
          <a:bodyPr lIns="0" tIns="0" rIns="0" bIns="0" anchor="t" anchorCtr="0">
            <a:noAutofit/>
          </a:bodyPr>
          <a:lstStyle>
            <a:lvl1pPr marL="0" indent="0">
              <a:buNone/>
              <a:defRPr sz="709">
                <a:solidFill>
                  <a:srgbClr val="003763"/>
                </a:solidFill>
                <a:latin typeface="Calibri" panose="020F0502020204030204" pitchFamily="34" charset="0"/>
              </a:defRPr>
            </a:lvl1pPr>
          </a:lstStyle>
          <a:p>
            <a:pPr lvl="0"/>
            <a:r>
              <a:rPr lang="en-US" dirty="0"/>
              <a:t>Click to add name</a:t>
            </a:r>
          </a:p>
        </p:txBody>
      </p:sp>
      <p:sp>
        <p:nvSpPr>
          <p:cNvPr id="190" name="Text Placeholder 11"/>
          <p:cNvSpPr>
            <a:spLocks noGrp="1"/>
          </p:cNvSpPr>
          <p:nvPr>
            <p:ph type="body" sz="quarter" idx="31" hasCustomPrompt="1"/>
          </p:nvPr>
        </p:nvSpPr>
        <p:spPr>
          <a:xfrm>
            <a:off x="2160098" y="1731561"/>
            <a:ext cx="1517953" cy="502917"/>
          </a:xfrm>
          <a:prstGeom prst="rect">
            <a:avLst/>
          </a:prstGeom>
        </p:spPr>
        <p:txBody>
          <a:bodyPr lIns="0" tIns="0" rIns="0" bIns="0" anchor="b" anchorCtr="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72">
                <a:latin typeface="Calibri" panose="020F0502020204030204" pitchFamily="34" charset="0"/>
              </a:defRPr>
            </a:lvl1pPr>
          </a:lstStyle>
          <a:p>
            <a:pPr lvl="0"/>
            <a:r>
              <a:rPr lang="en-US" dirty="0"/>
              <a:t>Click to add official title</a:t>
            </a:r>
          </a:p>
          <a:p>
            <a:pPr lvl="0"/>
            <a:endParaRPr lang="en-US" dirty="0"/>
          </a:p>
        </p:txBody>
      </p:sp>
      <p:sp>
        <p:nvSpPr>
          <p:cNvPr id="191" name="Text Placeholder 12"/>
          <p:cNvSpPr>
            <a:spLocks noGrp="1"/>
          </p:cNvSpPr>
          <p:nvPr>
            <p:ph type="body" sz="quarter" idx="33" hasCustomPrompt="1"/>
          </p:nvPr>
        </p:nvSpPr>
        <p:spPr>
          <a:xfrm>
            <a:off x="2160098" y="2247210"/>
            <a:ext cx="1517953" cy="17824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office location</a:t>
            </a:r>
          </a:p>
        </p:txBody>
      </p:sp>
      <p:cxnSp>
        <p:nvCxnSpPr>
          <p:cNvPr id="163" name="Line 13"/>
          <p:cNvCxnSpPr/>
          <p:nvPr userDrawn="1"/>
        </p:nvCxnSpPr>
        <p:spPr>
          <a:xfrm>
            <a:off x="2160099" y="2452834"/>
            <a:ext cx="1517953"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65" name="Text Placeholder 14"/>
          <p:cNvSpPr>
            <a:spLocks noGrp="1"/>
          </p:cNvSpPr>
          <p:nvPr>
            <p:ph type="body" sz="quarter" idx="34" hasCustomPrompt="1"/>
          </p:nvPr>
        </p:nvSpPr>
        <p:spPr>
          <a:xfrm>
            <a:off x="2160099" y="2463656"/>
            <a:ext cx="1517953"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166" name="Text Placeholder 15"/>
          <p:cNvSpPr>
            <a:spLocks noGrp="1"/>
          </p:cNvSpPr>
          <p:nvPr>
            <p:ph type="body" sz="quarter" idx="35" hasCustomPrompt="1"/>
          </p:nvPr>
        </p:nvSpPr>
        <p:spPr>
          <a:xfrm>
            <a:off x="2160099" y="2673735"/>
            <a:ext cx="1517953"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cxnSp>
        <p:nvCxnSpPr>
          <p:cNvPr id="202" name="Line 16"/>
          <p:cNvCxnSpPr/>
          <p:nvPr userDrawn="1"/>
        </p:nvCxnSpPr>
        <p:spPr>
          <a:xfrm>
            <a:off x="2160099" y="2915645"/>
            <a:ext cx="151795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203" name="Text Placeholder 17"/>
          <p:cNvSpPr>
            <a:spLocks noGrp="1"/>
          </p:cNvSpPr>
          <p:nvPr>
            <p:ph type="body" sz="quarter" idx="36" hasCustomPrompt="1"/>
          </p:nvPr>
        </p:nvSpPr>
        <p:spPr>
          <a:xfrm>
            <a:off x="2160099" y="2947475"/>
            <a:ext cx="1517953" cy="3800523"/>
          </a:xfrm>
          <a:prstGeom prst="rect">
            <a:avLst/>
          </a:prstGeom>
        </p:spPr>
        <p:txBody>
          <a:bodyPr lIns="0" tIns="0" rIns="0" bIns="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69" name="Text Placeholder 18"/>
          <p:cNvSpPr>
            <a:spLocks noGrp="1"/>
          </p:cNvSpPr>
          <p:nvPr>
            <p:ph type="body" sz="quarter" idx="38" hasCustomPrompt="1"/>
          </p:nvPr>
        </p:nvSpPr>
        <p:spPr>
          <a:xfrm>
            <a:off x="3774719" y="1413260"/>
            <a:ext cx="1517953" cy="254642"/>
          </a:xfrm>
          <a:prstGeom prst="rect">
            <a:avLst/>
          </a:prstGeom>
        </p:spPr>
        <p:txBody>
          <a:bodyPr lIns="0" tIns="0" rIns="0" bIns="0" anchor="t" anchorCtr="0">
            <a:noAutofit/>
          </a:bodyPr>
          <a:lstStyle>
            <a:lvl1pPr marL="0" indent="0">
              <a:buNone/>
              <a:defRPr sz="709">
                <a:solidFill>
                  <a:srgbClr val="003763"/>
                </a:solidFill>
                <a:latin typeface="Calibri" panose="020F0502020204030204" pitchFamily="34" charset="0"/>
              </a:defRPr>
            </a:lvl1pPr>
          </a:lstStyle>
          <a:p>
            <a:pPr lvl="0"/>
            <a:r>
              <a:rPr lang="en-US" dirty="0"/>
              <a:t>Click to add name</a:t>
            </a:r>
          </a:p>
        </p:txBody>
      </p:sp>
      <p:sp>
        <p:nvSpPr>
          <p:cNvPr id="192" name="Text Placeholder 19"/>
          <p:cNvSpPr>
            <a:spLocks noGrp="1"/>
          </p:cNvSpPr>
          <p:nvPr>
            <p:ph type="body" sz="quarter" idx="39" hasCustomPrompt="1"/>
          </p:nvPr>
        </p:nvSpPr>
        <p:spPr>
          <a:xfrm>
            <a:off x="3774719" y="1731561"/>
            <a:ext cx="1517953" cy="502917"/>
          </a:xfrm>
          <a:prstGeom prst="rect">
            <a:avLst/>
          </a:prstGeom>
        </p:spPr>
        <p:txBody>
          <a:bodyPr lIns="0" tIns="0" rIns="0" bIns="0" anchor="b" anchorCtr="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72">
                <a:latin typeface="Calibri" panose="020F0502020204030204" pitchFamily="34" charset="0"/>
              </a:defRPr>
            </a:lvl1pPr>
          </a:lstStyle>
          <a:p>
            <a:pPr lvl="0"/>
            <a:r>
              <a:rPr lang="en-US" dirty="0"/>
              <a:t>Click to add official title</a:t>
            </a:r>
          </a:p>
          <a:p>
            <a:pPr lvl="0"/>
            <a:endParaRPr lang="en-US" dirty="0"/>
          </a:p>
        </p:txBody>
      </p:sp>
      <p:sp>
        <p:nvSpPr>
          <p:cNvPr id="193" name="Text Placeholder 20"/>
          <p:cNvSpPr>
            <a:spLocks noGrp="1"/>
          </p:cNvSpPr>
          <p:nvPr>
            <p:ph type="body" sz="quarter" idx="41" hasCustomPrompt="1"/>
          </p:nvPr>
        </p:nvSpPr>
        <p:spPr>
          <a:xfrm>
            <a:off x="3774719" y="2247210"/>
            <a:ext cx="1517953" cy="17824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office location</a:t>
            </a:r>
          </a:p>
        </p:txBody>
      </p:sp>
      <p:cxnSp>
        <p:nvCxnSpPr>
          <p:cNvPr id="168" name="Line 21"/>
          <p:cNvCxnSpPr/>
          <p:nvPr userDrawn="1"/>
        </p:nvCxnSpPr>
        <p:spPr>
          <a:xfrm>
            <a:off x="3774719" y="2452834"/>
            <a:ext cx="1517953"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70" name="Text Placeholder 22"/>
          <p:cNvSpPr>
            <a:spLocks noGrp="1"/>
          </p:cNvSpPr>
          <p:nvPr>
            <p:ph type="body" sz="quarter" idx="42" hasCustomPrompt="1"/>
          </p:nvPr>
        </p:nvSpPr>
        <p:spPr>
          <a:xfrm>
            <a:off x="3774719" y="2463656"/>
            <a:ext cx="1517953"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171" name="Text Placeholder 23"/>
          <p:cNvSpPr>
            <a:spLocks noGrp="1"/>
          </p:cNvSpPr>
          <p:nvPr>
            <p:ph type="body" sz="quarter" idx="43" hasCustomPrompt="1"/>
          </p:nvPr>
        </p:nvSpPr>
        <p:spPr>
          <a:xfrm>
            <a:off x="3774719" y="2673735"/>
            <a:ext cx="1517953"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cxnSp>
        <p:nvCxnSpPr>
          <p:cNvPr id="204" name="Line 24"/>
          <p:cNvCxnSpPr/>
          <p:nvPr userDrawn="1"/>
        </p:nvCxnSpPr>
        <p:spPr>
          <a:xfrm>
            <a:off x="3774719" y="2915645"/>
            <a:ext cx="151795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205" name="Text Placeholder 25"/>
          <p:cNvSpPr>
            <a:spLocks noGrp="1"/>
          </p:cNvSpPr>
          <p:nvPr>
            <p:ph type="body" sz="quarter" idx="44" hasCustomPrompt="1"/>
          </p:nvPr>
        </p:nvSpPr>
        <p:spPr>
          <a:xfrm>
            <a:off x="3774719" y="2947475"/>
            <a:ext cx="1517953" cy="3800523"/>
          </a:xfrm>
          <a:prstGeom prst="rect">
            <a:avLst/>
          </a:prstGeom>
        </p:spPr>
        <p:txBody>
          <a:bodyPr lIns="0" tIns="0" rIns="0" bIns="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bio text</a:t>
            </a:r>
          </a:p>
          <a:p>
            <a:pPr lvl="0"/>
            <a:endParaRPr lang="en-US" dirty="0"/>
          </a:p>
        </p:txBody>
      </p:sp>
      <p:sp>
        <p:nvSpPr>
          <p:cNvPr id="174" name="Text Placeholder 26"/>
          <p:cNvSpPr>
            <a:spLocks noGrp="1"/>
          </p:cNvSpPr>
          <p:nvPr>
            <p:ph type="body" sz="quarter" idx="46" hasCustomPrompt="1"/>
          </p:nvPr>
        </p:nvSpPr>
        <p:spPr>
          <a:xfrm>
            <a:off x="5389338" y="1413260"/>
            <a:ext cx="1517953" cy="254642"/>
          </a:xfrm>
          <a:prstGeom prst="rect">
            <a:avLst/>
          </a:prstGeom>
        </p:spPr>
        <p:txBody>
          <a:bodyPr lIns="0" tIns="0" rIns="0" bIns="0" anchor="t" anchorCtr="0">
            <a:noAutofit/>
          </a:bodyPr>
          <a:lstStyle>
            <a:lvl1pPr marL="0" indent="0">
              <a:buNone/>
              <a:defRPr sz="709">
                <a:solidFill>
                  <a:srgbClr val="003763"/>
                </a:solidFill>
                <a:latin typeface="Calibri" panose="020F0502020204030204" pitchFamily="34" charset="0"/>
              </a:defRPr>
            </a:lvl1pPr>
          </a:lstStyle>
          <a:p>
            <a:pPr lvl="0"/>
            <a:r>
              <a:rPr lang="en-US" dirty="0"/>
              <a:t>Click to add name</a:t>
            </a:r>
          </a:p>
        </p:txBody>
      </p:sp>
      <p:sp>
        <p:nvSpPr>
          <p:cNvPr id="194" name="Text Placeholder 27"/>
          <p:cNvSpPr>
            <a:spLocks noGrp="1"/>
          </p:cNvSpPr>
          <p:nvPr>
            <p:ph type="body" sz="quarter" idx="47" hasCustomPrompt="1"/>
          </p:nvPr>
        </p:nvSpPr>
        <p:spPr>
          <a:xfrm>
            <a:off x="5389338" y="1731562"/>
            <a:ext cx="1517953" cy="502917"/>
          </a:xfrm>
          <a:prstGeom prst="rect">
            <a:avLst/>
          </a:prstGeom>
        </p:spPr>
        <p:txBody>
          <a:bodyPr lIns="0" tIns="0" rIns="0" bIns="0" anchor="b" anchorCtr="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72">
                <a:latin typeface="Calibri" panose="020F0502020204030204" pitchFamily="34" charset="0"/>
              </a:defRPr>
            </a:lvl1pPr>
          </a:lstStyle>
          <a:p>
            <a:pPr lvl="0"/>
            <a:r>
              <a:rPr lang="en-US" dirty="0"/>
              <a:t>Click to add official title</a:t>
            </a:r>
          </a:p>
          <a:p>
            <a:pPr lvl="0"/>
            <a:endParaRPr lang="en-US" dirty="0"/>
          </a:p>
        </p:txBody>
      </p:sp>
      <p:sp>
        <p:nvSpPr>
          <p:cNvPr id="195" name="Text Placeholder 28"/>
          <p:cNvSpPr>
            <a:spLocks noGrp="1"/>
          </p:cNvSpPr>
          <p:nvPr>
            <p:ph type="body" sz="quarter" idx="49" hasCustomPrompt="1"/>
          </p:nvPr>
        </p:nvSpPr>
        <p:spPr>
          <a:xfrm>
            <a:off x="5389338" y="2247210"/>
            <a:ext cx="1517953" cy="17824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office location</a:t>
            </a:r>
          </a:p>
        </p:txBody>
      </p:sp>
      <p:cxnSp>
        <p:nvCxnSpPr>
          <p:cNvPr id="173" name="Line 29"/>
          <p:cNvCxnSpPr/>
          <p:nvPr userDrawn="1"/>
        </p:nvCxnSpPr>
        <p:spPr>
          <a:xfrm>
            <a:off x="5389338" y="2452834"/>
            <a:ext cx="1517953"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75" name="Text Placeholder 30"/>
          <p:cNvSpPr>
            <a:spLocks noGrp="1"/>
          </p:cNvSpPr>
          <p:nvPr>
            <p:ph type="body" sz="quarter" idx="50" hasCustomPrompt="1"/>
          </p:nvPr>
        </p:nvSpPr>
        <p:spPr>
          <a:xfrm>
            <a:off x="5389338" y="2463656"/>
            <a:ext cx="1517953"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176" name="Text Placeholder 31"/>
          <p:cNvSpPr>
            <a:spLocks noGrp="1"/>
          </p:cNvSpPr>
          <p:nvPr>
            <p:ph type="body" sz="quarter" idx="51" hasCustomPrompt="1"/>
          </p:nvPr>
        </p:nvSpPr>
        <p:spPr>
          <a:xfrm>
            <a:off x="5389338" y="2673735"/>
            <a:ext cx="1517953"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cxnSp>
        <p:nvCxnSpPr>
          <p:cNvPr id="206" name="Line 32"/>
          <p:cNvCxnSpPr/>
          <p:nvPr userDrawn="1"/>
        </p:nvCxnSpPr>
        <p:spPr>
          <a:xfrm>
            <a:off x="5389338" y="2915645"/>
            <a:ext cx="151795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207" name="Text Placeholder 33"/>
          <p:cNvSpPr>
            <a:spLocks noGrp="1"/>
          </p:cNvSpPr>
          <p:nvPr>
            <p:ph type="body" sz="quarter" idx="52" hasCustomPrompt="1"/>
          </p:nvPr>
        </p:nvSpPr>
        <p:spPr>
          <a:xfrm>
            <a:off x="5389338" y="2947475"/>
            <a:ext cx="1517953" cy="3800523"/>
          </a:xfrm>
          <a:prstGeom prst="rect">
            <a:avLst/>
          </a:prstGeom>
        </p:spPr>
        <p:txBody>
          <a:bodyPr lIns="0" tIns="0" rIns="0" bIns="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bio text</a:t>
            </a:r>
          </a:p>
          <a:p>
            <a:pPr lvl="0"/>
            <a:endParaRPr lang="en-US" dirty="0"/>
          </a:p>
        </p:txBody>
      </p:sp>
      <p:sp>
        <p:nvSpPr>
          <p:cNvPr id="179" name="Text Placeholder 34"/>
          <p:cNvSpPr>
            <a:spLocks noGrp="1"/>
          </p:cNvSpPr>
          <p:nvPr>
            <p:ph type="body" sz="quarter" idx="54" hasCustomPrompt="1"/>
          </p:nvPr>
        </p:nvSpPr>
        <p:spPr>
          <a:xfrm>
            <a:off x="7003959" y="1413260"/>
            <a:ext cx="1517953" cy="254642"/>
          </a:xfrm>
          <a:prstGeom prst="rect">
            <a:avLst/>
          </a:prstGeom>
        </p:spPr>
        <p:txBody>
          <a:bodyPr lIns="0" tIns="0" rIns="0" bIns="0" anchor="t" anchorCtr="0">
            <a:noAutofit/>
          </a:bodyPr>
          <a:lstStyle>
            <a:lvl1pPr marL="0" indent="0">
              <a:buNone/>
              <a:defRPr sz="709">
                <a:solidFill>
                  <a:srgbClr val="003763"/>
                </a:solidFill>
                <a:latin typeface="Calibri" panose="020F0502020204030204" pitchFamily="34" charset="0"/>
              </a:defRPr>
            </a:lvl1pPr>
          </a:lstStyle>
          <a:p>
            <a:pPr lvl="0"/>
            <a:r>
              <a:rPr lang="en-US" dirty="0"/>
              <a:t>Click to add name</a:t>
            </a:r>
          </a:p>
        </p:txBody>
      </p:sp>
      <p:sp>
        <p:nvSpPr>
          <p:cNvPr id="196" name="Text Placeholder 35"/>
          <p:cNvSpPr>
            <a:spLocks noGrp="1"/>
          </p:cNvSpPr>
          <p:nvPr>
            <p:ph type="body" sz="quarter" idx="55" hasCustomPrompt="1"/>
          </p:nvPr>
        </p:nvSpPr>
        <p:spPr>
          <a:xfrm>
            <a:off x="7003959" y="1731562"/>
            <a:ext cx="1517953" cy="502917"/>
          </a:xfrm>
          <a:prstGeom prst="rect">
            <a:avLst/>
          </a:prstGeom>
        </p:spPr>
        <p:txBody>
          <a:bodyPr lIns="0" tIns="0" rIns="0" bIns="0" anchor="b" anchorCtr="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72">
                <a:latin typeface="Calibri" panose="020F0502020204030204" pitchFamily="34" charset="0"/>
              </a:defRPr>
            </a:lvl1pPr>
          </a:lstStyle>
          <a:p>
            <a:pPr lvl="0"/>
            <a:r>
              <a:rPr lang="en-US" dirty="0"/>
              <a:t>Click to add official title</a:t>
            </a:r>
          </a:p>
          <a:p>
            <a:pPr lvl="0"/>
            <a:endParaRPr lang="en-US" dirty="0"/>
          </a:p>
        </p:txBody>
      </p:sp>
      <p:sp>
        <p:nvSpPr>
          <p:cNvPr id="197" name="Text Placeholder 36"/>
          <p:cNvSpPr>
            <a:spLocks noGrp="1"/>
          </p:cNvSpPr>
          <p:nvPr>
            <p:ph type="body" sz="quarter" idx="57" hasCustomPrompt="1"/>
          </p:nvPr>
        </p:nvSpPr>
        <p:spPr>
          <a:xfrm>
            <a:off x="7003957" y="2247210"/>
            <a:ext cx="1517953" cy="17824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office location</a:t>
            </a:r>
          </a:p>
        </p:txBody>
      </p:sp>
      <p:cxnSp>
        <p:nvCxnSpPr>
          <p:cNvPr id="178" name="Line 37"/>
          <p:cNvCxnSpPr/>
          <p:nvPr userDrawn="1"/>
        </p:nvCxnSpPr>
        <p:spPr>
          <a:xfrm>
            <a:off x="7003959" y="2452834"/>
            <a:ext cx="1517953"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80" name="Text Placeholder 38"/>
          <p:cNvSpPr>
            <a:spLocks noGrp="1"/>
          </p:cNvSpPr>
          <p:nvPr>
            <p:ph type="body" sz="quarter" idx="58" hasCustomPrompt="1"/>
          </p:nvPr>
        </p:nvSpPr>
        <p:spPr>
          <a:xfrm>
            <a:off x="7003959" y="2463656"/>
            <a:ext cx="1517953"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181" name="Text Placeholder 39"/>
          <p:cNvSpPr>
            <a:spLocks noGrp="1"/>
          </p:cNvSpPr>
          <p:nvPr>
            <p:ph type="body" sz="quarter" idx="59" hasCustomPrompt="1"/>
          </p:nvPr>
        </p:nvSpPr>
        <p:spPr>
          <a:xfrm>
            <a:off x="7003959" y="2673735"/>
            <a:ext cx="1517953"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cxnSp>
        <p:nvCxnSpPr>
          <p:cNvPr id="208" name="Line 40"/>
          <p:cNvCxnSpPr/>
          <p:nvPr userDrawn="1"/>
        </p:nvCxnSpPr>
        <p:spPr>
          <a:xfrm>
            <a:off x="7003959" y="2915645"/>
            <a:ext cx="151795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209" name="Text Placeholder 41"/>
          <p:cNvSpPr>
            <a:spLocks noGrp="1"/>
          </p:cNvSpPr>
          <p:nvPr>
            <p:ph type="body" sz="quarter" idx="60" hasCustomPrompt="1"/>
          </p:nvPr>
        </p:nvSpPr>
        <p:spPr>
          <a:xfrm>
            <a:off x="7003959" y="2947475"/>
            <a:ext cx="1517953" cy="3800523"/>
          </a:xfrm>
          <a:prstGeom prst="rect">
            <a:avLst/>
          </a:prstGeom>
        </p:spPr>
        <p:txBody>
          <a:bodyPr lIns="0" tIns="0" rIns="0" bIns="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bio text</a:t>
            </a:r>
          </a:p>
          <a:p>
            <a:pPr lvl="0"/>
            <a:endParaRPr lang="en-US" dirty="0"/>
          </a:p>
        </p:txBody>
      </p:sp>
      <p:sp>
        <p:nvSpPr>
          <p:cNvPr id="184" name="Text Placeholder 42"/>
          <p:cNvSpPr>
            <a:spLocks noGrp="1"/>
          </p:cNvSpPr>
          <p:nvPr>
            <p:ph type="body" sz="quarter" idx="62" hasCustomPrompt="1"/>
          </p:nvPr>
        </p:nvSpPr>
        <p:spPr>
          <a:xfrm>
            <a:off x="8618302" y="1413260"/>
            <a:ext cx="1517953" cy="254642"/>
          </a:xfrm>
          <a:prstGeom prst="rect">
            <a:avLst/>
          </a:prstGeom>
        </p:spPr>
        <p:txBody>
          <a:bodyPr lIns="0" tIns="0" rIns="0" bIns="0" anchor="t" anchorCtr="0">
            <a:noAutofit/>
          </a:bodyPr>
          <a:lstStyle>
            <a:lvl1pPr marL="0" indent="0">
              <a:buNone/>
              <a:defRPr sz="709">
                <a:solidFill>
                  <a:srgbClr val="003763"/>
                </a:solidFill>
                <a:latin typeface="Calibri" panose="020F0502020204030204" pitchFamily="34" charset="0"/>
              </a:defRPr>
            </a:lvl1pPr>
          </a:lstStyle>
          <a:p>
            <a:pPr lvl="0"/>
            <a:r>
              <a:rPr lang="en-US" dirty="0"/>
              <a:t>Click to add name</a:t>
            </a:r>
          </a:p>
        </p:txBody>
      </p:sp>
      <p:sp>
        <p:nvSpPr>
          <p:cNvPr id="198" name="Text Placeholder 43"/>
          <p:cNvSpPr>
            <a:spLocks noGrp="1"/>
          </p:cNvSpPr>
          <p:nvPr>
            <p:ph type="body" sz="quarter" idx="63" hasCustomPrompt="1"/>
          </p:nvPr>
        </p:nvSpPr>
        <p:spPr>
          <a:xfrm>
            <a:off x="8618302" y="1731561"/>
            <a:ext cx="1517953" cy="502917"/>
          </a:xfrm>
          <a:prstGeom prst="rect">
            <a:avLst/>
          </a:prstGeom>
        </p:spPr>
        <p:txBody>
          <a:bodyPr lIns="0" tIns="0" rIns="0" bIns="0" anchor="b" anchorCtr="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72">
                <a:latin typeface="Calibri" panose="020F0502020204030204" pitchFamily="34" charset="0"/>
              </a:defRPr>
            </a:lvl1pPr>
          </a:lstStyle>
          <a:p>
            <a:pPr lvl="0"/>
            <a:r>
              <a:rPr lang="en-US" dirty="0"/>
              <a:t>Click to add official title</a:t>
            </a:r>
          </a:p>
          <a:p>
            <a:pPr lvl="0"/>
            <a:endParaRPr lang="en-US" dirty="0"/>
          </a:p>
        </p:txBody>
      </p:sp>
      <p:sp>
        <p:nvSpPr>
          <p:cNvPr id="199" name="Text Placeholder 44"/>
          <p:cNvSpPr>
            <a:spLocks noGrp="1"/>
          </p:cNvSpPr>
          <p:nvPr>
            <p:ph type="body" sz="quarter" idx="65" hasCustomPrompt="1"/>
          </p:nvPr>
        </p:nvSpPr>
        <p:spPr>
          <a:xfrm>
            <a:off x="8618302" y="2247210"/>
            <a:ext cx="1517953" cy="17824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office location</a:t>
            </a:r>
          </a:p>
        </p:txBody>
      </p:sp>
      <p:cxnSp>
        <p:nvCxnSpPr>
          <p:cNvPr id="183" name="Line 45"/>
          <p:cNvCxnSpPr/>
          <p:nvPr userDrawn="1"/>
        </p:nvCxnSpPr>
        <p:spPr>
          <a:xfrm>
            <a:off x="8623825" y="2452834"/>
            <a:ext cx="1517953"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85" name="Text Placeholder 46"/>
          <p:cNvSpPr>
            <a:spLocks noGrp="1"/>
          </p:cNvSpPr>
          <p:nvPr>
            <p:ph type="body" sz="quarter" idx="66" hasCustomPrompt="1"/>
          </p:nvPr>
        </p:nvSpPr>
        <p:spPr>
          <a:xfrm>
            <a:off x="8618302" y="2463656"/>
            <a:ext cx="1517953"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186" name="Text Placeholder 47"/>
          <p:cNvSpPr>
            <a:spLocks noGrp="1"/>
          </p:cNvSpPr>
          <p:nvPr>
            <p:ph type="body" sz="quarter" idx="67" hasCustomPrompt="1"/>
          </p:nvPr>
        </p:nvSpPr>
        <p:spPr>
          <a:xfrm>
            <a:off x="8618302" y="2673735"/>
            <a:ext cx="1517953"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cxnSp>
        <p:nvCxnSpPr>
          <p:cNvPr id="210" name="Line 48"/>
          <p:cNvCxnSpPr/>
          <p:nvPr userDrawn="1"/>
        </p:nvCxnSpPr>
        <p:spPr>
          <a:xfrm>
            <a:off x="8618302" y="2915645"/>
            <a:ext cx="151795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211" name="Text Placeholder 49"/>
          <p:cNvSpPr>
            <a:spLocks noGrp="1"/>
          </p:cNvSpPr>
          <p:nvPr>
            <p:ph type="body" sz="quarter" idx="68" hasCustomPrompt="1"/>
          </p:nvPr>
        </p:nvSpPr>
        <p:spPr>
          <a:xfrm>
            <a:off x="8618302" y="2947475"/>
            <a:ext cx="1517953" cy="3800523"/>
          </a:xfrm>
          <a:prstGeom prst="rect">
            <a:avLst/>
          </a:prstGeom>
        </p:spPr>
        <p:txBody>
          <a:bodyPr lIns="0" tIns="0" rIns="0" bIns="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bio text</a:t>
            </a:r>
          </a:p>
          <a:p>
            <a:pPr lvl="0"/>
            <a:endParaRPr lang="en-US" dirty="0"/>
          </a:p>
        </p:txBody>
      </p:sp>
      <p:sp>
        <p:nvSpPr>
          <p:cNvPr id="68" name="Footer Placeholder 50"/>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61" name="Slide Number Placeholder 51"/>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263138918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am Grid">
    <p:spTree>
      <p:nvGrpSpPr>
        <p:cNvPr id="1" name=""/>
        <p:cNvGrpSpPr/>
        <p:nvPr/>
      </p:nvGrpSpPr>
      <p:grpSpPr>
        <a:xfrm>
          <a:off x="0" y="0"/>
          <a:ext cx="0" cy="0"/>
          <a:chOff x="0" y="0"/>
          <a:chExt cx="0" cy="0"/>
        </a:xfrm>
      </p:grpSpPr>
      <p:sp>
        <p:nvSpPr>
          <p:cNvPr id="102"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34" name="Text Placeholder 2"/>
          <p:cNvSpPr>
            <a:spLocks noGrp="1"/>
          </p:cNvSpPr>
          <p:nvPr>
            <p:ph type="body" sz="quarter" idx="29" hasCustomPrompt="1"/>
          </p:nvPr>
        </p:nvSpPr>
        <p:spPr>
          <a:xfrm>
            <a:off x="545480" y="1413260"/>
            <a:ext cx="731909" cy="942173"/>
          </a:xfrm>
          <a:prstGeom prst="rect">
            <a:avLst/>
          </a:prstGeom>
        </p:spPr>
        <p:txBody>
          <a:bodyPr/>
          <a:lstStyle>
            <a:lvl1pPr marL="218753" indent="0">
              <a:buNone/>
              <a:defRPr sz="413">
                <a:latin typeface="Calibri" panose="020F0502020204030204" pitchFamily="34" charset="0"/>
              </a:defRPr>
            </a:lvl1pPr>
          </a:lstStyle>
          <a:p>
            <a:r>
              <a:rPr lang="en-US" dirty="0"/>
              <a:t>Picture</a:t>
            </a:r>
          </a:p>
        </p:txBody>
      </p:sp>
      <p:sp>
        <p:nvSpPr>
          <p:cNvPr id="42" name="Text Placeholder 3"/>
          <p:cNvSpPr>
            <a:spLocks noGrp="1"/>
          </p:cNvSpPr>
          <p:nvPr>
            <p:ph type="body" sz="quarter" idx="15" hasCustomPrompt="1"/>
          </p:nvPr>
        </p:nvSpPr>
        <p:spPr>
          <a:xfrm>
            <a:off x="1374057" y="1413260"/>
            <a:ext cx="1496618" cy="254642"/>
          </a:xfrm>
          <a:prstGeom prst="rect">
            <a:avLst/>
          </a:prstGeom>
        </p:spPr>
        <p:txBody>
          <a:bodyPr lIns="0" tIns="0" rIns="0" bIns="0" anchor="t" anchorCtr="0">
            <a:noAutofit/>
          </a:bodyPr>
          <a:lstStyle>
            <a:lvl1pPr marL="0" indent="0">
              <a:buNone/>
              <a:defRPr sz="649">
                <a:solidFill>
                  <a:srgbClr val="003763"/>
                </a:solidFill>
                <a:latin typeface="Calibri" panose="020F0502020204030204" pitchFamily="34" charset="0"/>
              </a:defRPr>
            </a:lvl1pPr>
          </a:lstStyle>
          <a:p>
            <a:pPr lvl="0"/>
            <a:r>
              <a:rPr lang="en-US" sz="768" dirty="0"/>
              <a:t>Click to add name</a:t>
            </a:r>
            <a:endParaRPr lang="en-US" dirty="0"/>
          </a:p>
        </p:txBody>
      </p:sp>
      <p:sp>
        <p:nvSpPr>
          <p:cNvPr id="44" name="Text Placeholder 4"/>
          <p:cNvSpPr>
            <a:spLocks noGrp="1"/>
          </p:cNvSpPr>
          <p:nvPr>
            <p:ph type="body" sz="quarter" idx="16" hasCustomPrompt="1"/>
          </p:nvPr>
        </p:nvSpPr>
        <p:spPr>
          <a:xfrm>
            <a:off x="1374057" y="1667902"/>
            <a:ext cx="1496618" cy="343766"/>
          </a:xfrm>
          <a:prstGeom prst="rect">
            <a:avLst/>
          </a:prstGeom>
        </p:spPr>
        <p:txBody>
          <a:bodyPr lIns="0" tIns="0" rIns="0" bIns="0">
            <a:noAutofit/>
          </a:bodyPr>
          <a:lstStyle>
            <a:lvl1pPr marL="0" indent="0">
              <a:buNone/>
              <a:defRPr sz="472">
                <a:latin typeface="Calibri" panose="020F0502020204030204" pitchFamily="34" charset="0"/>
              </a:defRPr>
            </a:lvl1pPr>
          </a:lstStyle>
          <a:p>
            <a:pPr lvl="0"/>
            <a:r>
              <a:rPr lang="en-US" dirty="0"/>
              <a:t>Click to add official title</a:t>
            </a:r>
          </a:p>
        </p:txBody>
      </p:sp>
      <p:sp>
        <p:nvSpPr>
          <p:cNvPr id="50" name="Text Placeholder 5"/>
          <p:cNvSpPr>
            <a:spLocks noGrp="1"/>
          </p:cNvSpPr>
          <p:nvPr>
            <p:ph type="body" sz="quarter" idx="21" hasCustomPrompt="1"/>
          </p:nvPr>
        </p:nvSpPr>
        <p:spPr>
          <a:xfrm>
            <a:off x="1374057" y="2011667"/>
            <a:ext cx="1496618"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office location</a:t>
            </a:r>
          </a:p>
        </p:txBody>
      </p:sp>
      <p:sp>
        <p:nvSpPr>
          <p:cNvPr id="96" name="Text Placeholder 6"/>
          <p:cNvSpPr>
            <a:spLocks noGrp="1"/>
          </p:cNvSpPr>
          <p:nvPr>
            <p:ph type="body" sz="quarter" idx="50" hasCustomPrompt="1"/>
          </p:nvPr>
        </p:nvSpPr>
        <p:spPr>
          <a:xfrm>
            <a:off x="1374057" y="2234478"/>
            <a:ext cx="1496618"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56" name="Text Placeholder 7"/>
          <p:cNvSpPr>
            <a:spLocks noGrp="1"/>
          </p:cNvSpPr>
          <p:nvPr>
            <p:ph type="body" sz="quarter" idx="23" hasCustomPrompt="1"/>
          </p:nvPr>
        </p:nvSpPr>
        <p:spPr>
          <a:xfrm>
            <a:off x="545482" y="2457290"/>
            <a:ext cx="2325193"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sp>
        <p:nvSpPr>
          <p:cNvPr id="481" name="Text Placeholder 8"/>
          <p:cNvSpPr>
            <a:spLocks noGrp="1"/>
          </p:cNvSpPr>
          <p:nvPr>
            <p:ph type="body" sz="quarter" idx="56" hasCustomPrompt="1"/>
          </p:nvPr>
        </p:nvSpPr>
        <p:spPr>
          <a:xfrm>
            <a:off x="545480" y="2769225"/>
            <a:ext cx="731909" cy="942173"/>
          </a:xfrm>
          <a:prstGeom prst="rect">
            <a:avLst/>
          </a:prstGeom>
        </p:spPr>
        <p:txBody>
          <a:bodyPr/>
          <a:lstStyle>
            <a:lvl1pPr marL="218753" indent="0">
              <a:buNone/>
              <a:defRPr sz="413">
                <a:latin typeface="Calibri" panose="020F0502020204030204" pitchFamily="34" charset="0"/>
              </a:defRPr>
            </a:lvl1pPr>
          </a:lstStyle>
          <a:p>
            <a:r>
              <a:rPr lang="en-US" dirty="0"/>
              <a:t>Picture</a:t>
            </a:r>
          </a:p>
        </p:txBody>
      </p:sp>
      <p:sp>
        <p:nvSpPr>
          <p:cNvPr id="476" name="Text Placeholder 9"/>
          <p:cNvSpPr>
            <a:spLocks noGrp="1"/>
          </p:cNvSpPr>
          <p:nvPr>
            <p:ph type="body" sz="quarter" idx="51" hasCustomPrompt="1"/>
          </p:nvPr>
        </p:nvSpPr>
        <p:spPr>
          <a:xfrm>
            <a:off x="1374057" y="2769225"/>
            <a:ext cx="1496618" cy="254642"/>
          </a:xfrm>
          <a:prstGeom prst="rect">
            <a:avLst/>
          </a:prstGeom>
        </p:spPr>
        <p:txBody>
          <a:bodyPr lIns="0" tIns="0" rIns="0" bIns="0" anchor="t" anchorCtr="0">
            <a:noAutofit/>
          </a:bodyPr>
          <a:lstStyle>
            <a:lvl1pPr marL="0" indent="0">
              <a:buNone/>
              <a:defRPr sz="649">
                <a:solidFill>
                  <a:srgbClr val="003763"/>
                </a:solidFill>
                <a:latin typeface="Calibri" panose="020F0502020204030204" pitchFamily="34" charset="0"/>
              </a:defRPr>
            </a:lvl1pPr>
          </a:lstStyle>
          <a:p>
            <a:pPr lvl="0"/>
            <a:r>
              <a:rPr lang="en-US" sz="768" dirty="0"/>
              <a:t>Click to add name</a:t>
            </a:r>
            <a:endParaRPr lang="en-US" dirty="0"/>
          </a:p>
        </p:txBody>
      </p:sp>
      <p:sp>
        <p:nvSpPr>
          <p:cNvPr id="477" name="Text Placeholder 10"/>
          <p:cNvSpPr>
            <a:spLocks noGrp="1"/>
          </p:cNvSpPr>
          <p:nvPr>
            <p:ph type="body" sz="quarter" idx="52" hasCustomPrompt="1"/>
          </p:nvPr>
        </p:nvSpPr>
        <p:spPr>
          <a:xfrm>
            <a:off x="1374057" y="3023867"/>
            <a:ext cx="1496618" cy="343766"/>
          </a:xfrm>
          <a:prstGeom prst="rect">
            <a:avLst/>
          </a:prstGeom>
        </p:spPr>
        <p:txBody>
          <a:bodyPr lIns="0" tIns="0" rIns="0" bIns="0">
            <a:noAutofit/>
          </a:bodyPr>
          <a:lstStyle>
            <a:lvl1pPr marL="0" indent="0">
              <a:buNone/>
              <a:defRPr sz="472">
                <a:latin typeface="Calibri" panose="020F0502020204030204" pitchFamily="34" charset="0"/>
              </a:defRPr>
            </a:lvl1pPr>
          </a:lstStyle>
          <a:p>
            <a:pPr lvl="0"/>
            <a:r>
              <a:rPr lang="en-US" dirty="0"/>
              <a:t>Click to add official title</a:t>
            </a:r>
          </a:p>
        </p:txBody>
      </p:sp>
      <p:sp>
        <p:nvSpPr>
          <p:cNvPr id="479" name="Text Placeholder 11"/>
          <p:cNvSpPr>
            <a:spLocks noGrp="1"/>
          </p:cNvSpPr>
          <p:nvPr>
            <p:ph type="body" sz="quarter" idx="54" hasCustomPrompt="1"/>
          </p:nvPr>
        </p:nvSpPr>
        <p:spPr>
          <a:xfrm>
            <a:off x="1374057" y="3367632"/>
            <a:ext cx="1496618" cy="222811"/>
          </a:xfrm>
          <a:prstGeom prst="rect">
            <a:avLst/>
          </a:prstGeom>
        </p:spPr>
        <p:txBody>
          <a:bodyPr lIns="0" tIns="0" rIns="0" bIns="0" anchor="b" anchorCtr="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office location</a:t>
            </a:r>
          </a:p>
        </p:txBody>
      </p:sp>
      <p:sp>
        <p:nvSpPr>
          <p:cNvPr id="482" name="Text Placeholder 12"/>
          <p:cNvSpPr>
            <a:spLocks noGrp="1"/>
          </p:cNvSpPr>
          <p:nvPr>
            <p:ph type="body" sz="quarter" idx="57" hasCustomPrompt="1"/>
          </p:nvPr>
        </p:nvSpPr>
        <p:spPr>
          <a:xfrm>
            <a:off x="1374057" y="3590444"/>
            <a:ext cx="1496618"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480" name="Text Placeholder 13"/>
          <p:cNvSpPr>
            <a:spLocks noGrp="1"/>
          </p:cNvSpPr>
          <p:nvPr>
            <p:ph type="body" sz="quarter" idx="55" hasCustomPrompt="1"/>
          </p:nvPr>
        </p:nvSpPr>
        <p:spPr>
          <a:xfrm>
            <a:off x="545482" y="3813255"/>
            <a:ext cx="2325193"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sp>
        <p:nvSpPr>
          <p:cNvPr id="489" name="Text Placeholder 14"/>
          <p:cNvSpPr>
            <a:spLocks noGrp="1"/>
          </p:cNvSpPr>
          <p:nvPr>
            <p:ph type="body" sz="quarter" idx="63" hasCustomPrompt="1"/>
          </p:nvPr>
        </p:nvSpPr>
        <p:spPr>
          <a:xfrm>
            <a:off x="545480" y="4125191"/>
            <a:ext cx="731909" cy="942173"/>
          </a:xfrm>
          <a:prstGeom prst="rect">
            <a:avLst/>
          </a:prstGeom>
        </p:spPr>
        <p:txBody>
          <a:bodyPr/>
          <a:lstStyle>
            <a:lvl1pPr marL="218753" indent="0">
              <a:buNone/>
              <a:defRPr sz="413">
                <a:latin typeface="Calibri" panose="020F0502020204030204" pitchFamily="34" charset="0"/>
              </a:defRPr>
            </a:lvl1pPr>
          </a:lstStyle>
          <a:p>
            <a:r>
              <a:rPr lang="en-US" dirty="0"/>
              <a:t>Picture</a:t>
            </a:r>
          </a:p>
        </p:txBody>
      </p:sp>
      <p:sp>
        <p:nvSpPr>
          <p:cNvPr id="484" name="Text Placeholder 15"/>
          <p:cNvSpPr>
            <a:spLocks noGrp="1"/>
          </p:cNvSpPr>
          <p:nvPr>
            <p:ph type="body" sz="quarter" idx="58" hasCustomPrompt="1"/>
          </p:nvPr>
        </p:nvSpPr>
        <p:spPr>
          <a:xfrm>
            <a:off x="1374057" y="4125191"/>
            <a:ext cx="1496618" cy="254642"/>
          </a:xfrm>
          <a:prstGeom prst="rect">
            <a:avLst/>
          </a:prstGeom>
        </p:spPr>
        <p:txBody>
          <a:bodyPr lIns="0" tIns="0" rIns="0" bIns="0" anchor="t" anchorCtr="0">
            <a:noAutofit/>
          </a:bodyPr>
          <a:lstStyle>
            <a:lvl1pPr marL="0" indent="0">
              <a:buNone/>
              <a:defRPr sz="649">
                <a:solidFill>
                  <a:srgbClr val="003763"/>
                </a:solidFill>
                <a:latin typeface="Calibri" panose="020F0502020204030204" pitchFamily="34" charset="0"/>
              </a:defRPr>
            </a:lvl1pPr>
          </a:lstStyle>
          <a:p>
            <a:pPr lvl="0"/>
            <a:r>
              <a:rPr lang="en-US" sz="768" dirty="0"/>
              <a:t>Click to add name</a:t>
            </a:r>
            <a:endParaRPr lang="en-US" dirty="0"/>
          </a:p>
        </p:txBody>
      </p:sp>
      <p:sp>
        <p:nvSpPr>
          <p:cNvPr id="485" name="Text Placeholder 16"/>
          <p:cNvSpPr>
            <a:spLocks noGrp="1"/>
          </p:cNvSpPr>
          <p:nvPr>
            <p:ph type="body" sz="quarter" idx="59" hasCustomPrompt="1"/>
          </p:nvPr>
        </p:nvSpPr>
        <p:spPr>
          <a:xfrm>
            <a:off x="1374057" y="4379833"/>
            <a:ext cx="1496618" cy="343766"/>
          </a:xfrm>
          <a:prstGeom prst="rect">
            <a:avLst/>
          </a:prstGeom>
        </p:spPr>
        <p:txBody>
          <a:bodyPr lIns="0" tIns="0" rIns="0" bIns="0">
            <a:noAutofit/>
          </a:bodyPr>
          <a:lstStyle>
            <a:lvl1pPr marL="0" indent="0">
              <a:buNone/>
              <a:defRPr sz="472">
                <a:latin typeface="Calibri" panose="020F0502020204030204" pitchFamily="34" charset="0"/>
              </a:defRPr>
            </a:lvl1pPr>
          </a:lstStyle>
          <a:p>
            <a:pPr lvl="0"/>
            <a:r>
              <a:rPr lang="en-US" dirty="0"/>
              <a:t>Click to add official title</a:t>
            </a:r>
          </a:p>
        </p:txBody>
      </p:sp>
      <p:sp>
        <p:nvSpPr>
          <p:cNvPr id="487" name="Text Placeholder 17"/>
          <p:cNvSpPr>
            <a:spLocks noGrp="1"/>
          </p:cNvSpPr>
          <p:nvPr>
            <p:ph type="body" sz="quarter" idx="61" hasCustomPrompt="1"/>
          </p:nvPr>
        </p:nvSpPr>
        <p:spPr>
          <a:xfrm>
            <a:off x="1374057" y="4723598"/>
            <a:ext cx="1496618" cy="222811"/>
          </a:xfrm>
          <a:prstGeom prst="rect">
            <a:avLst/>
          </a:prstGeom>
        </p:spPr>
        <p:txBody>
          <a:bodyPr lIns="0" tIns="0" rIns="0" bIns="0" anchor="b" anchorCtr="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office location</a:t>
            </a:r>
          </a:p>
        </p:txBody>
      </p:sp>
      <p:sp>
        <p:nvSpPr>
          <p:cNvPr id="490" name="Text Placeholder 18"/>
          <p:cNvSpPr>
            <a:spLocks noGrp="1"/>
          </p:cNvSpPr>
          <p:nvPr>
            <p:ph type="body" sz="quarter" idx="64" hasCustomPrompt="1"/>
          </p:nvPr>
        </p:nvSpPr>
        <p:spPr>
          <a:xfrm>
            <a:off x="1374057" y="4946410"/>
            <a:ext cx="1496618"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488" name="Text Placeholder 19"/>
          <p:cNvSpPr>
            <a:spLocks noGrp="1"/>
          </p:cNvSpPr>
          <p:nvPr>
            <p:ph type="body" sz="quarter" idx="62" hasCustomPrompt="1"/>
          </p:nvPr>
        </p:nvSpPr>
        <p:spPr>
          <a:xfrm>
            <a:off x="545482" y="5169221"/>
            <a:ext cx="2325193"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sp>
        <p:nvSpPr>
          <p:cNvPr id="497" name="Text Placeholder 20"/>
          <p:cNvSpPr>
            <a:spLocks noGrp="1"/>
          </p:cNvSpPr>
          <p:nvPr>
            <p:ph type="body" sz="quarter" idx="70" hasCustomPrompt="1"/>
          </p:nvPr>
        </p:nvSpPr>
        <p:spPr>
          <a:xfrm>
            <a:off x="545480" y="5481157"/>
            <a:ext cx="731909" cy="942173"/>
          </a:xfrm>
          <a:prstGeom prst="rect">
            <a:avLst/>
          </a:prstGeom>
        </p:spPr>
        <p:txBody>
          <a:bodyPr/>
          <a:lstStyle>
            <a:lvl1pPr marL="218753" indent="0">
              <a:buNone/>
              <a:defRPr sz="413">
                <a:latin typeface="Calibri" panose="020F0502020204030204" pitchFamily="34" charset="0"/>
              </a:defRPr>
            </a:lvl1pPr>
          </a:lstStyle>
          <a:p>
            <a:r>
              <a:rPr lang="en-US" dirty="0"/>
              <a:t>Picture</a:t>
            </a:r>
          </a:p>
        </p:txBody>
      </p:sp>
      <p:sp>
        <p:nvSpPr>
          <p:cNvPr id="492" name="Text Placeholder 21"/>
          <p:cNvSpPr>
            <a:spLocks noGrp="1"/>
          </p:cNvSpPr>
          <p:nvPr>
            <p:ph type="body" sz="quarter" idx="65" hasCustomPrompt="1"/>
          </p:nvPr>
        </p:nvSpPr>
        <p:spPr>
          <a:xfrm>
            <a:off x="1374057" y="5481156"/>
            <a:ext cx="1496618" cy="254642"/>
          </a:xfrm>
          <a:prstGeom prst="rect">
            <a:avLst/>
          </a:prstGeom>
        </p:spPr>
        <p:txBody>
          <a:bodyPr lIns="0" tIns="0" rIns="0" bIns="0" anchor="t" anchorCtr="0">
            <a:noAutofit/>
          </a:bodyPr>
          <a:lstStyle>
            <a:lvl1pPr marL="0" indent="0">
              <a:buNone/>
              <a:defRPr sz="649">
                <a:solidFill>
                  <a:srgbClr val="003763"/>
                </a:solidFill>
                <a:latin typeface="Calibri" panose="020F0502020204030204" pitchFamily="34" charset="0"/>
              </a:defRPr>
            </a:lvl1pPr>
          </a:lstStyle>
          <a:p>
            <a:pPr lvl="0"/>
            <a:r>
              <a:rPr lang="en-US" sz="768" dirty="0"/>
              <a:t>Click to add name</a:t>
            </a:r>
            <a:endParaRPr lang="en-US" dirty="0"/>
          </a:p>
        </p:txBody>
      </p:sp>
      <p:sp>
        <p:nvSpPr>
          <p:cNvPr id="493" name="Text Placeholder 22"/>
          <p:cNvSpPr>
            <a:spLocks noGrp="1"/>
          </p:cNvSpPr>
          <p:nvPr>
            <p:ph type="body" sz="quarter" idx="66" hasCustomPrompt="1"/>
          </p:nvPr>
        </p:nvSpPr>
        <p:spPr>
          <a:xfrm>
            <a:off x="1374057" y="5735798"/>
            <a:ext cx="1496618" cy="343766"/>
          </a:xfrm>
          <a:prstGeom prst="rect">
            <a:avLst/>
          </a:prstGeom>
        </p:spPr>
        <p:txBody>
          <a:bodyPr lIns="0" tIns="0" rIns="0" bIns="0">
            <a:noAutofit/>
          </a:bodyPr>
          <a:lstStyle>
            <a:lvl1pPr marL="0" indent="0">
              <a:buNone/>
              <a:defRPr sz="472">
                <a:latin typeface="Calibri" panose="020F0502020204030204" pitchFamily="34" charset="0"/>
              </a:defRPr>
            </a:lvl1pPr>
          </a:lstStyle>
          <a:p>
            <a:pPr lvl="0"/>
            <a:r>
              <a:rPr lang="en-US" dirty="0"/>
              <a:t>Click to add official title</a:t>
            </a:r>
          </a:p>
        </p:txBody>
      </p:sp>
      <p:sp>
        <p:nvSpPr>
          <p:cNvPr id="495" name="Text Placeholder 23"/>
          <p:cNvSpPr>
            <a:spLocks noGrp="1"/>
          </p:cNvSpPr>
          <p:nvPr>
            <p:ph type="body" sz="quarter" idx="68" hasCustomPrompt="1"/>
          </p:nvPr>
        </p:nvSpPr>
        <p:spPr>
          <a:xfrm>
            <a:off x="1374057" y="6079564"/>
            <a:ext cx="1496618"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office location</a:t>
            </a:r>
          </a:p>
        </p:txBody>
      </p:sp>
      <p:sp>
        <p:nvSpPr>
          <p:cNvPr id="498" name="Text Placeholder 24"/>
          <p:cNvSpPr>
            <a:spLocks noGrp="1"/>
          </p:cNvSpPr>
          <p:nvPr>
            <p:ph type="body" sz="quarter" idx="71" hasCustomPrompt="1"/>
          </p:nvPr>
        </p:nvSpPr>
        <p:spPr>
          <a:xfrm>
            <a:off x="1374057" y="6302375"/>
            <a:ext cx="1496618"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496" name="Text Placeholder 25"/>
          <p:cNvSpPr>
            <a:spLocks noGrp="1"/>
          </p:cNvSpPr>
          <p:nvPr>
            <p:ph type="body" sz="quarter" idx="69" hasCustomPrompt="1"/>
          </p:nvPr>
        </p:nvSpPr>
        <p:spPr>
          <a:xfrm>
            <a:off x="545482" y="6525187"/>
            <a:ext cx="2325193"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sp>
        <p:nvSpPr>
          <p:cNvPr id="505" name="Text Placeholder 26"/>
          <p:cNvSpPr>
            <a:spLocks noGrp="1"/>
          </p:cNvSpPr>
          <p:nvPr>
            <p:ph type="body" sz="quarter" idx="77" hasCustomPrompt="1"/>
          </p:nvPr>
        </p:nvSpPr>
        <p:spPr>
          <a:xfrm>
            <a:off x="2967341" y="1409459"/>
            <a:ext cx="731909" cy="942173"/>
          </a:xfrm>
          <a:prstGeom prst="rect">
            <a:avLst/>
          </a:prstGeom>
        </p:spPr>
        <p:txBody>
          <a:bodyPr/>
          <a:lstStyle>
            <a:lvl1pPr marL="218753" indent="0">
              <a:buNone/>
              <a:defRPr sz="413">
                <a:latin typeface="Calibri" panose="020F0502020204030204" pitchFamily="34" charset="0"/>
              </a:defRPr>
            </a:lvl1pPr>
          </a:lstStyle>
          <a:p>
            <a:r>
              <a:rPr lang="en-US" dirty="0"/>
              <a:t>Picture</a:t>
            </a:r>
          </a:p>
        </p:txBody>
      </p:sp>
      <p:sp>
        <p:nvSpPr>
          <p:cNvPr id="101" name="Text Placeholder 27"/>
          <p:cNvSpPr>
            <a:spLocks noGrp="1"/>
          </p:cNvSpPr>
          <p:nvPr>
            <p:ph type="body" sz="quarter" idx="156" hasCustomPrompt="1"/>
          </p:nvPr>
        </p:nvSpPr>
        <p:spPr>
          <a:xfrm>
            <a:off x="3795919" y="1413260"/>
            <a:ext cx="1496618" cy="254642"/>
          </a:xfrm>
          <a:prstGeom prst="rect">
            <a:avLst/>
          </a:prstGeom>
        </p:spPr>
        <p:txBody>
          <a:bodyPr lIns="0" tIns="0" rIns="0" bIns="0" anchor="t" anchorCtr="0">
            <a:noAutofit/>
          </a:bodyPr>
          <a:lstStyle>
            <a:lvl1pPr marL="0" indent="0">
              <a:buNone/>
              <a:defRPr sz="649">
                <a:solidFill>
                  <a:srgbClr val="003763"/>
                </a:solidFill>
                <a:latin typeface="Calibri" panose="020F0502020204030204" pitchFamily="34" charset="0"/>
              </a:defRPr>
            </a:lvl1pPr>
          </a:lstStyle>
          <a:p>
            <a:pPr lvl="0"/>
            <a:r>
              <a:rPr lang="en-US" sz="768" dirty="0"/>
              <a:t>Click to add name</a:t>
            </a:r>
            <a:endParaRPr lang="en-US" dirty="0"/>
          </a:p>
        </p:txBody>
      </p:sp>
      <p:sp>
        <p:nvSpPr>
          <p:cNvPr id="501" name="Text Placeholder 28"/>
          <p:cNvSpPr>
            <a:spLocks noGrp="1"/>
          </p:cNvSpPr>
          <p:nvPr>
            <p:ph type="body" sz="quarter" idx="73" hasCustomPrompt="1"/>
          </p:nvPr>
        </p:nvSpPr>
        <p:spPr>
          <a:xfrm>
            <a:off x="3795919" y="1667902"/>
            <a:ext cx="1496618" cy="343766"/>
          </a:xfrm>
          <a:prstGeom prst="rect">
            <a:avLst/>
          </a:prstGeom>
        </p:spPr>
        <p:txBody>
          <a:bodyPr lIns="0" tIns="0" rIns="0" bIns="0">
            <a:noAutofit/>
          </a:bodyPr>
          <a:lstStyle>
            <a:lvl1pPr marL="0" indent="0">
              <a:buNone/>
              <a:defRPr sz="472">
                <a:latin typeface="Calibri" panose="020F0502020204030204" pitchFamily="34" charset="0"/>
              </a:defRPr>
            </a:lvl1pPr>
          </a:lstStyle>
          <a:p>
            <a:pPr lvl="0"/>
            <a:r>
              <a:rPr lang="en-US" dirty="0"/>
              <a:t>Click to add official title</a:t>
            </a:r>
          </a:p>
        </p:txBody>
      </p:sp>
      <p:sp>
        <p:nvSpPr>
          <p:cNvPr id="503" name="Text Placeholder 29"/>
          <p:cNvSpPr>
            <a:spLocks noGrp="1"/>
          </p:cNvSpPr>
          <p:nvPr>
            <p:ph type="body" sz="quarter" idx="75" hasCustomPrompt="1"/>
          </p:nvPr>
        </p:nvSpPr>
        <p:spPr>
          <a:xfrm>
            <a:off x="3795919" y="2011667"/>
            <a:ext cx="1496618" cy="222811"/>
          </a:xfrm>
          <a:prstGeom prst="rect">
            <a:avLst/>
          </a:prstGeom>
        </p:spPr>
        <p:txBody>
          <a:bodyPr lIns="0" tIns="0" rIns="0" bIns="0" anchor="b" anchorCtr="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office location</a:t>
            </a:r>
          </a:p>
        </p:txBody>
      </p:sp>
      <p:sp>
        <p:nvSpPr>
          <p:cNvPr id="506" name="Text Placeholder 30"/>
          <p:cNvSpPr>
            <a:spLocks noGrp="1"/>
          </p:cNvSpPr>
          <p:nvPr>
            <p:ph type="body" sz="quarter" idx="78" hasCustomPrompt="1"/>
          </p:nvPr>
        </p:nvSpPr>
        <p:spPr>
          <a:xfrm>
            <a:off x="3795919" y="2234478"/>
            <a:ext cx="1496618"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504" name="Text Placeholder 31"/>
          <p:cNvSpPr>
            <a:spLocks noGrp="1"/>
          </p:cNvSpPr>
          <p:nvPr>
            <p:ph type="body" sz="quarter" idx="76" hasCustomPrompt="1"/>
          </p:nvPr>
        </p:nvSpPr>
        <p:spPr>
          <a:xfrm>
            <a:off x="2967340" y="2457290"/>
            <a:ext cx="2325331"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sp>
        <p:nvSpPr>
          <p:cNvPr id="513" name="Text Placeholder 32"/>
          <p:cNvSpPr>
            <a:spLocks noGrp="1"/>
          </p:cNvSpPr>
          <p:nvPr>
            <p:ph type="body" sz="quarter" idx="84" hasCustomPrompt="1"/>
          </p:nvPr>
        </p:nvSpPr>
        <p:spPr>
          <a:xfrm>
            <a:off x="2967340" y="2769225"/>
            <a:ext cx="742580" cy="919005"/>
          </a:xfrm>
          <a:prstGeom prst="rect">
            <a:avLst/>
          </a:prstGeom>
        </p:spPr>
        <p:txBody>
          <a:bodyPr/>
          <a:lstStyle>
            <a:lvl1pPr marL="218753" indent="0">
              <a:buNone/>
              <a:defRPr sz="413">
                <a:latin typeface="Calibri" panose="020F0502020204030204" pitchFamily="34" charset="0"/>
              </a:defRPr>
            </a:lvl1pPr>
          </a:lstStyle>
          <a:p>
            <a:r>
              <a:rPr lang="en-US" dirty="0"/>
              <a:t>Picture</a:t>
            </a:r>
          </a:p>
        </p:txBody>
      </p:sp>
      <p:sp>
        <p:nvSpPr>
          <p:cNvPr id="508" name="Text Placeholder 33"/>
          <p:cNvSpPr>
            <a:spLocks noGrp="1"/>
          </p:cNvSpPr>
          <p:nvPr>
            <p:ph type="body" sz="quarter" idx="79" hasCustomPrompt="1"/>
          </p:nvPr>
        </p:nvSpPr>
        <p:spPr>
          <a:xfrm>
            <a:off x="3795919" y="2769225"/>
            <a:ext cx="1496618" cy="254642"/>
          </a:xfrm>
          <a:prstGeom prst="rect">
            <a:avLst/>
          </a:prstGeom>
        </p:spPr>
        <p:txBody>
          <a:bodyPr lIns="0" tIns="0" rIns="0" bIns="0" anchor="t" anchorCtr="0">
            <a:noAutofit/>
          </a:bodyPr>
          <a:lstStyle>
            <a:lvl1pPr marL="0" indent="0">
              <a:buNone/>
              <a:defRPr sz="649">
                <a:solidFill>
                  <a:srgbClr val="003763"/>
                </a:solidFill>
                <a:latin typeface="Calibri" panose="020F0502020204030204" pitchFamily="34" charset="0"/>
              </a:defRPr>
            </a:lvl1pPr>
          </a:lstStyle>
          <a:p>
            <a:pPr lvl="0"/>
            <a:r>
              <a:rPr lang="en-US" sz="768" dirty="0"/>
              <a:t>Click to add name</a:t>
            </a:r>
            <a:endParaRPr lang="en-US" dirty="0"/>
          </a:p>
        </p:txBody>
      </p:sp>
      <p:sp>
        <p:nvSpPr>
          <p:cNvPr id="509" name="Text Placeholder 34"/>
          <p:cNvSpPr>
            <a:spLocks noGrp="1"/>
          </p:cNvSpPr>
          <p:nvPr>
            <p:ph type="body" sz="quarter" idx="80" hasCustomPrompt="1"/>
          </p:nvPr>
        </p:nvSpPr>
        <p:spPr>
          <a:xfrm>
            <a:off x="3795919" y="3023867"/>
            <a:ext cx="1496618" cy="343766"/>
          </a:xfrm>
          <a:prstGeom prst="rect">
            <a:avLst/>
          </a:prstGeom>
        </p:spPr>
        <p:txBody>
          <a:bodyPr lIns="0" tIns="0" rIns="0" bIns="0">
            <a:noAutofit/>
          </a:bodyPr>
          <a:lstStyle>
            <a:lvl1pPr marL="0" indent="0">
              <a:buNone/>
              <a:defRPr sz="472">
                <a:latin typeface="Calibri" panose="020F0502020204030204" pitchFamily="34" charset="0"/>
              </a:defRPr>
            </a:lvl1pPr>
          </a:lstStyle>
          <a:p>
            <a:pPr lvl="0"/>
            <a:r>
              <a:rPr lang="en-US" dirty="0"/>
              <a:t>Click to add official title</a:t>
            </a:r>
          </a:p>
        </p:txBody>
      </p:sp>
      <p:sp>
        <p:nvSpPr>
          <p:cNvPr id="511" name="Text Placeholder 35"/>
          <p:cNvSpPr>
            <a:spLocks noGrp="1"/>
          </p:cNvSpPr>
          <p:nvPr>
            <p:ph type="body" sz="quarter" idx="82" hasCustomPrompt="1"/>
          </p:nvPr>
        </p:nvSpPr>
        <p:spPr>
          <a:xfrm>
            <a:off x="3795919" y="3367632"/>
            <a:ext cx="1496618" cy="222811"/>
          </a:xfrm>
          <a:prstGeom prst="rect">
            <a:avLst/>
          </a:prstGeom>
        </p:spPr>
        <p:txBody>
          <a:bodyPr lIns="0" tIns="0" rIns="0" bIns="0" anchor="b" anchorCtr="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office location</a:t>
            </a:r>
          </a:p>
        </p:txBody>
      </p:sp>
      <p:sp>
        <p:nvSpPr>
          <p:cNvPr id="514" name="Text Placeholder 36"/>
          <p:cNvSpPr>
            <a:spLocks noGrp="1"/>
          </p:cNvSpPr>
          <p:nvPr>
            <p:ph type="body" sz="quarter" idx="85" hasCustomPrompt="1"/>
          </p:nvPr>
        </p:nvSpPr>
        <p:spPr>
          <a:xfrm>
            <a:off x="3795919" y="3590444"/>
            <a:ext cx="1496618"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512" name="Text Placeholder 37"/>
          <p:cNvSpPr>
            <a:spLocks noGrp="1"/>
          </p:cNvSpPr>
          <p:nvPr>
            <p:ph type="body" sz="quarter" idx="83" hasCustomPrompt="1"/>
          </p:nvPr>
        </p:nvSpPr>
        <p:spPr>
          <a:xfrm>
            <a:off x="2967343" y="3813255"/>
            <a:ext cx="2325193"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sp>
        <p:nvSpPr>
          <p:cNvPr id="520" name="Text Placeholder 38"/>
          <p:cNvSpPr>
            <a:spLocks noGrp="1"/>
          </p:cNvSpPr>
          <p:nvPr>
            <p:ph type="body" sz="quarter" idx="91" hasCustomPrompt="1"/>
          </p:nvPr>
        </p:nvSpPr>
        <p:spPr>
          <a:xfrm>
            <a:off x="2967341" y="4125191"/>
            <a:ext cx="731909" cy="942173"/>
          </a:xfrm>
          <a:prstGeom prst="rect">
            <a:avLst/>
          </a:prstGeom>
        </p:spPr>
        <p:txBody>
          <a:bodyPr/>
          <a:lstStyle>
            <a:lvl1pPr marL="218753" indent="0">
              <a:buNone/>
              <a:defRPr sz="413">
                <a:latin typeface="Calibri" panose="020F0502020204030204" pitchFamily="34" charset="0"/>
              </a:defRPr>
            </a:lvl1pPr>
          </a:lstStyle>
          <a:p>
            <a:r>
              <a:rPr lang="en-US" dirty="0"/>
              <a:t>Picture</a:t>
            </a:r>
          </a:p>
        </p:txBody>
      </p:sp>
      <p:sp>
        <p:nvSpPr>
          <p:cNvPr id="515" name="Text Placeholder 39"/>
          <p:cNvSpPr>
            <a:spLocks noGrp="1"/>
          </p:cNvSpPr>
          <p:nvPr>
            <p:ph type="body" sz="quarter" idx="86" hasCustomPrompt="1"/>
          </p:nvPr>
        </p:nvSpPr>
        <p:spPr>
          <a:xfrm>
            <a:off x="3795919" y="4125191"/>
            <a:ext cx="1496618" cy="254642"/>
          </a:xfrm>
          <a:prstGeom prst="rect">
            <a:avLst/>
          </a:prstGeom>
        </p:spPr>
        <p:txBody>
          <a:bodyPr lIns="0" tIns="0" rIns="0" bIns="0" anchor="t" anchorCtr="0">
            <a:noAutofit/>
          </a:bodyPr>
          <a:lstStyle>
            <a:lvl1pPr marL="0" indent="0">
              <a:buNone/>
              <a:defRPr sz="649">
                <a:solidFill>
                  <a:srgbClr val="003763"/>
                </a:solidFill>
                <a:latin typeface="Calibri" panose="020F0502020204030204" pitchFamily="34" charset="0"/>
              </a:defRPr>
            </a:lvl1pPr>
          </a:lstStyle>
          <a:p>
            <a:pPr lvl="0"/>
            <a:r>
              <a:rPr lang="en-US" sz="768" dirty="0"/>
              <a:t>Click to add name</a:t>
            </a:r>
            <a:endParaRPr lang="en-US" dirty="0"/>
          </a:p>
        </p:txBody>
      </p:sp>
      <p:sp>
        <p:nvSpPr>
          <p:cNvPr id="516" name="Text Placeholder 40"/>
          <p:cNvSpPr>
            <a:spLocks noGrp="1"/>
          </p:cNvSpPr>
          <p:nvPr>
            <p:ph type="body" sz="quarter" idx="87" hasCustomPrompt="1"/>
          </p:nvPr>
        </p:nvSpPr>
        <p:spPr>
          <a:xfrm>
            <a:off x="3795919" y="4379833"/>
            <a:ext cx="1496618" cy="343766"/>
          </a:xfrm>
          <a:prstGeom prst="rect">
            <a:avLst/>
          </a:prstGeom>
        </p:spPr>
        <p:txBody>
          <a:bodyPr lIns="0" tIns="0" rIns="0" bIns="0">
            <a:noAutofit/>
          </a:bodyPr>
          <a:lstStyle>
            <a:lvl1pPr marL="0" indent="0">
              <a:buNone/>
              <a:defRPr sz="472">
                <a:latin typeface="Calibri" panose="020F0502020204030204" pitchFamily="34" charset="0"/>
              </a:defRPr>
            </a:lvl1pPr>
          </a:lstStyle>
          <a:p>
            <a:pPr lvl="0"/>
            <a:r>
              <a:rPr lang="en-US" dirty="0"/>
              <a:t>Click to add official title</a:t>
            </a:r>
          </a:p>
        </p:txBody>
      </p:sp>
      <p:sp>
        <p:nvSpPr>
          <p:cNvPr id="518" name="Text Placeholder 41"/>
          <p:cNvSpPr>
            <a:spLocks noGrp="1"/>
          </p:cNvSpPr>
          <p:nvPr>
            <p:ph type="body" sz="quarter" idx="89" hasCustomPrompt="1"/>
          </p:nvPr>
        </p:nvSpPr>
        <p:spPr>
          <a:xfrm>
            <a:off x="3795919" y="4723598"/>
            <a:ext cx="1496618" cy="222811"/>
          </a:xfrm>
          <a:prstGeom prst="rect">
            <a:avLst/>
          </a:prstGeom>
        </p:spPr>
        <p:txBody>
          <a:bodyPr lIns="0" tIns="0" rIns="0" bIns="0" anchor="b" anchorCtr="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office location</a:t>
            </a:r>
          </a:p>
        </p:txBody>
      </p:sp>
      <p:sp>
        <p:nvSpPr>
          <p:cNvPr id="521" name="Text Placeholder 42"/>
          <p:cNvSpPr>
            <a:spLocks noGrp="1"/>
          </p:cNvSpPr>
          <p:nvPr>
            <p:ph type="body" sz="quarter" idx="92" hasCustomPrompt="1"/>
          </p:nvPr>
        </p:nvSpPr>
        <p:spPr>
          <a:xfrm>
            <a:off x="3795919" y="4946410"/>
            <a:ext cx="1496618"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519" name="Text Placeholder 43"/>
          <p:cNvSpPr>
            <a:spLocks noGrp="1"/>
          </p:cNvSpPr>
          <p:nvPr>
            <p:ph type="body" sz="quarter" idx="90" hasCustomPrompt="1"/>
          </p:nvPr>
        </p:nvSpPr>
        <p:spPr>
          <a:xfrm>
            <a:off x="2967343" y="5169221"/>
            <a:ext cx="2325193"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sp>
        <p:nvSpPr>
          <p:cNvPr id="527" name="Text Placeholder 44"/>
          <p:cNvSpPr>
            <a:spLocks noGrp="1"/>
          </p:cNvSpPr>
          <p:nvPr>
            <p:ph type="body" sz="quarter" idx="98" hasCustomPrompt="1"/>
          </p:nvPr>
        </p:nvSpPr>
        <p:spPr>
          <a:xfrm>
            <a:off x="2967341" y="5481157"/>
            <a:ext cx="731909" cy="942173"/>
          </a:xfrm>
          <a:prstGeom prst="rect">
            <a:avLst/>
          </a:prstGeom>
        </p:spPr>
        <p:txBody>
          <a:bodyPr/>
          <a:lstStyle>
            <a:lvl1pPr marL="218753" indent="0">
              <a:buNone/>
              <a:defRPr sz="413">
                <a:latin typeface="Calibri" panose="020F0502020204030204" pitchFamily="34" charset="0"/>
              </a:defRPr>
            </a:lvl1pPr>
          </a:lstStyle>
          <a:p>
            <a:r>
              <a:rPr lang="en-US" dirty="0"/>
              <a:t>Picture</a:t>
            </a:r>
          </a:p>
        </p:txBody>
      </p:sp>
      <p:sp>
        <p:nvSpPr>
          <p:cNvPr id="522" name="Text Placeholder 45"/>
          <p:cNvSpPr>
            <a:spLocks noGrp="1"/>
          </p:cNvSpPr>
          <p:nvPr>
            <p:ph type="body" sz="quarter" idx="93" hasCustomPrompt="1"/>
          </p:nvPr>
        </p:nvSpPr>
        <p:spPr>
          <a:xfrm>
            <a:off x="3795919" y="5481156"/>
            <a:ext cx="1496618" cy="254642"/>
          </a:xfrm>
          <a:prstGeom prst="rect">
            <a:avLst/>
          </a:prstGeom>
        </p:spPr>
        <p:txBody>
          <a:bodyPr lIns="0" tIns="0" rIns="0" bIns="0" anchor="t" anchorCtr="0">
            <a:noAutofit/>
          </a:bodyPr>
          <a:lstStyle>
            <a:lvl1pPr marL="0" indent="0">
              <a:buNone/>
              <a:defRPr sz="649">
                <a:solidFill>
                  <a:srgbClr val="003763"/>
                </a:solidFill>
                <a:latin typeface="Calibri" panose="020F0502020204030204" pitchFamily="34" charset="0"/>
              </a:defRPr>
            </a:lvl1pPr>
          </a:lstStyle>
          <a:p>
            <a:pPr lvl="0"/>
            <a:r>
              <a:rPr lang="en-US" sz="768" dirty="0"/>
              <a:t>Click to add name</a:t>
            </a:r>
            <a:endParaRPr lang="en-US" dirty="0"/>
          </a:p>
        </p:txBody>
      </p:sp>
      <p:sp>
        <p:nvSpPr>
          <p:cNvPr id="523" name="Text Placeholder 46"/>
          <p:cNvSpPr>
            <a:spLocks noGrp="1"/>
          </p:cNvSpPr>
          <p:nvPr>
            <p:ph type="body" sz="quarter" idx="94" hasCustomPrompt="1"/>
          </p:nvPr>
        </p:nvSpPr>
        <p:spPr>
          <a:xfrm>
            <a:off x="3795919" y="5735798"/>
            <a:ext cx="1496618" cy="343766"/>
          </a:xfrm>
          <a:prstGeom prst="rect">
            <a:avLst/>
          </a:prstGeom>
        </p:spPr>
        <p:txBody>
          <a:bodyPr lIns="0" tIns="0" rIns="0" bIns="0">
            <a:noAutofit/>
          </a:bodyPr>
          <a:lstStyle>
            <a:lvl1pPr marL="0" indent="0">
              <a:buNone/>
              <a:defRPr sz="472">
                <a:latin typeface="Calibri" panose="020F0502020204030204" pitchFamily="34" charset="0"/>
              </a:defRPr>
            </a:lvl1pPr>
          </a:lstStyle>
          <a:p>
            <a:pPr lvl="0"/>
            <a:r>
              <a:rPr lang="en-US" dirty="0"/>
              <a:t>Click to add official title</a:t>
            </a:r>
          </a:p>
        </p:txBody>
      </p:sp>
      <p:sp>
        <p:nvSpPr>
          <p:cNvPr id="525" name="Text Placeholder 47"/>
          <p:cNvSpPr>
            <a:spLocks noGrp="1"/>
          </p:cNvSpPr>
          <p:nvPr>
            <p:ph type="body" sz="quarter" idx="96" hasCustomPrompt="1"/>
          </p:nvPr>
        </p:nvSpPr>
        <p:spPr>
          <a:xfrm>
            <a:off x="3795919" y="6079564"/>
            <a:ext cx="1496618"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office location</a:t>
            </a:r>
          </a:p>
        </p:txBody>
      </p:sp>
      <p:sp>
        <p:nvSpPr>
          <p:cNvPr id="528" name="Text Placeholder 48"/>
          <p:cNvSpPr>
            <a:spLocks noGrp="1"/>
          </p:cNvSpPr>
          <p:nvPr>
            <p:ph type="body" sz="quarter" idx="99" hasCustomPrompt="1"/>
          </p:nvPr>
        </p:nvSpPr>
        <p:spPr>
          <a:xfrm>
            <a:off x="3795919" y="6302375"/>
            <a:ext cx="1496618"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526" name="Text Placeholder 49"/>
          <p:cNvSpPr>
            <a:spLocks noGrp="1"/>
          </p:cNvSpPr>
          <p:nvPr>
            <p:ph type="body" sz="quarter" idx="97" hasCustomPrompt="1"/>
          </p:nvPr>
        </p:nvSpPr>
        <p:spPr>
          <a:xfrm>
            <a:off x="2967343" y="6525187"/>
            <a:ext cx="2325193"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sp>
        <p:nvSpPr>
          <p:cNvPr id="534" name="Text Placeholder 50"/>
          <p:cNvSpPr>
            <a:spLocks noGrp="1"/>
          </p:cNvSpPr>
          <p:nvPr>
            <p:ph type="body" sz="quarter" idx="105" hasCustomPrompt="1"/>
          </p:nvPr>
        </p:nvSpPr>
        <p:spPr>
          <a:xfrm>
            <a:off x="5389205" y="1413260"/>
            <a:ext cx="731909" cy="942173"/>
          </a:xfrm>
          <a:prstGeom prst="rect">
            <a:avLst/>
          </a:prstGeom>
        </p:spPr>
        <p:txBody>
          <a:bodyPr/>
          <a:lstStyle>
            <a:lvl1pPr marL="218753" indent="0">
              <a:buNone/>
              <a:defRPr sz="413">
                <a:latin typeface="Calibri" panose="020F0502020204030204" pitchFamily="34" charset="0"/>
              </a:defRPr>
            </a:lvl1pPr>
          </a:lstStyle>
          <a:p>
            <a:r>
              <a:rPr lang="en-US" dirty="0"/>
              <a:t>Picture</a:t>
            </a:r>
          </a:p>
        </p:txBody>
      </p:sp>
      <p:sp>
        <p:nvSpPr>
          <p:cNvPr id="529" name="Text Placeholder 51"/>
          <p:cNvSpPr>
            <a:spLocks noGrp="1"/>
          </p:cNvSpPr>
          <p:nvPr>
            <p:ph type="body" sz="quarter" idx="100" hasCustomPrompt="1"/>
          </p:nvPr>
        </p:nvSpPr>
        <p:spPr>
          <a:xfrm>
            <a:off x="6217780" y="1413260"/>
            <a:ext cx="1496618" cy="254642"/>
          </a:xfrm>
          <a:prstGeom prst="rect">
            <a:avLst/>
          </a:prstGeom>
        </p:spPr>
        <p:txBody>
          <a:bodyPr lIns="0" tIns="0" rIns="0" bIns="0" anchor="t" anchorCtr="0">
            <a:noAutofit/>
          </a:bodyPr>
          <a:lstStyle>
            <a:lvl1pPr marL="0" indent="0">
              <a:buNone/>
              <a:defRPr sz="649">
                <a:solidFill>
                  <a:srgbClr val="003763"/>
                </a:solidFill>
                <a:latin typeface="Calibri" panose="020F0502020204030204" pitchFamily="34" charset="0"/>
              </a:defRPr>
            </a:lvl1pPr>
          </a:lstStyle>
          <a:p>
            <a:pPr lvl="0"/>
            <a:r>
              <a:rPr lang="en-US" sz="768" dirty="0"/>
              <a:t>Click to add name</a:t>
            </a:r>
            <a:endParaRPr lang="en-US" dirty="0"/>
          </a:p>
        </p:txBody>
      </p:sp>
      <p:sp>
        <p:nvSpPr>
          <p:cNvPr id="530" name="Text Placeholder 52"/>
          <p:cNvSpPr>
            <a:spLocks noGrp="1"/>
          </p:cNvSpPr>
          <p:nvPr>
            <p:ph type="body" sz="quarter" idx="101" hasCustomPrompt="1"/>
          </p:nvPr>
        </p:nvSpPr>
        <p:spPr>
          <a:xfrm>
            <a:off x="6217780" y="1667902"/>
            <a:ext cx="1496618" cy="343766"/>
          </a:xfrm>
          <a:prstGeom prst="rect">
            <a:avLst/>
          </a:prstGeom>
        </p:spPr>
        <p:txBody>
          <a:bodyPr lIns="0" tIns="0" rIns="0" bIns="0">
            <a:noAutofit/>
          </a:bodyPr>
          <a:lstStyle>
            <a:lvl1pPr marL="0" indent="0">
              <a:buNone/>
              <a:defRPr sz="472">
                <a:latin typeface="Calibri" panose="020F0502020204030204" pitchFamily="34" charset="0"/>
              </a:defRPr>
            </a:lvl1pPr>
          </a:lstStyle>
          <a:p>
            <a:pPr lvl="0"/>
            <a:r>
              <a:rPr lang="en-US" dirty="0"/>
              <a:t>Click to add official title</a:t>
            </a:r>
          </a:p>
        </p:txBody>
      </p:sp>
      <p:sp>
        <p:nvSpPr>
          <p:cNvPr id="532" name="Text Placeholder 53"/>
          <p:cNvSpPr>
            <a:spLocks noGrp="1"/>
          </p:cNvSpPr>
          <p:nvPr>
            <p:ph type="body" sz="quarter" idx="103" hasCustomPrompt="1"/>
          </p:nvPr>
        </p:nvSpPr>
        <p:spPr>
          <a:xfrm>
            <a:off x="6217780" y="2011667"/>
            <a:ext cx="1496618" cy="222811"/>
          </a:xfrm>
          <a:prstGeom prst="rect">
            <a:avLst/>
          </a:prstGeom>
        </p:spPr>
        <p:txBody>
          <a:bodyPr lIns="0" tIns="0" rIns="0" bIns="0" anchor="b" anchorCtr="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office location</a:t>
            </a:r>
          </a:p>
        </p:txBody>
      </p:sp>
      <p:sp>
        <p:nvSpPr>
          <p:cNvPr id="535" name="Text Placeholder 54"/>
          <p:cNvSpPr>
            <a:spLocks noGrp="1"/>
          </p:cNvSpPr>
          <p:nvPr>
            <p:ph type="body" sz="quarter" idx="106" hasCustomPrompt="1"/>
          </p:nvPr>
        </p:nvSpPr>
        <p:spPr>
          <a:xfrm>
            <a:off x="6217780" y="2234478"/>
            <a:ext cx="1496618"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533" name="Text Placeholder 55"/>
          <p:cNvSpPr>
            <a:spLocks noGrp="1"/>
          </p:cNvSpPr>
          <p:nvPr>
            <p:ph type="body" sz="quarter" idx="104" hasCustomPrompt="1"/>
          </p:nvPr>
        </p:nvSpPr>
        <p:spPr>
          <a:xfrm>
            <a:off x="5389205" y="2457290"/>
            <a:ext cx="2325193"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sp>
        <p:nvSpPr>
          <p:cNvPr id="542" name="Text Placeholder 56"/>
          <p:cNvSpPr>
            <a:spLocks noGrp="1"/>
          </p:cNvSpPr>
          <p:nvPr>
            <p:ph type="body" sz="quarter" idx="112" hasCustomPrompt="1"/>
          </p:nvPr>
        </p:nvSpPr>
        <p:spPr>
          <a:xfrm>
            <a:off x="5389204" y="2776952"/>
            <a:ext cx="742580" cy="919005"/>
          </a:xfrm>
          <a:prstGeom prst="rect">
            <a:avLst/>
          </a:prstGeom>
        </p:spPr>
        <p:txBody>
          <a:bodyPr/>
          <a:lstStyle>
            <a:lvl1pPr marL="218753" indent="0">
              <a:buNone/>
              <a:defRPr sz="413">
                <a:latin typeface="Calibri" panose="020F0502020204030204" pitchFamily="34" charset="0"/>
              </a:defRPr>
            </a:lvl1pPr>
          </a:lstStyle>
          <a:p>
            <a:r>
              <a:rPr lang="en-US" dirty="0"/>
              <a:t>Picture</a:t>
            </a:r>
          </a:p>
        </p:txBody>
      </p:sp>
      <p:sp>
        <p:nvSpPr>
          <p:cNvPr id="537" name="Text Placeholder 57"/>
          <p:cNvSpPr>
            <a:spLocks noGrp="1"/>
          </p:cNvSpPr>
          <p:nvPr>
            <p:ph type="body" sz="quarter" idx="107" hasCustomPrompt="1"/>
          </p:nvPr>
        </p:nvSpPr>
        <p:spPr>
          <a:xfrm>
            <a:off x="6217780" y="2781724"/>
            <a:ext cx="1496618" cy="254642"/>
          </a:xfrm>
          <a:prstGeom prst="rect">
            <a:avLst/>
          </a:prstGeom>
        </p:spPr>
        <p:txBody>
          <a:bodyPr lIns="0" tIns="0" rIns="0" bIns="0" anchor="t" anchorCtr="0">
            <a:noAutofit/>
          </a:bodyPr>
          <a:lstStyle>
            <a:lvl1pPr marL="0" indent="0">
              <a:buNone/>
              <a:defRPr sz="649">
                <a:solidFill>
                  <a:srgbClr val="003763"/>
                </a:solidFill>
                <a:latin typeface="Calibri" panose="020F0502020204030204" pitchFamily="34" charset="0"/>
              </a:defRPr>
            </a:lvl1pPr>
          </a:lstStyle>
          <a:p>
            <a:pPr lvl="0"/>
            <a:r>
              <a:rPr lang="en-US" sz="768" dirty="0"/>
              <a:t>Click to add name</a:t>
            </a:r>
            <a:endParaRPr lang="en-US" dirty="0"/>
          </a:p>
        </p:txBody>
      </p:sp>
      <p:sp>
        <p:nvSpPr>
          <p:cNvPr id="538" name="Text Placeholder 58"/>
          <p:cNvSpPr>
            <a:spLocks noGrp="1"/>
          </p:cNvSpPr>
          <p:nvPr>
            <p:ph type="body" sz="quarter" idx="108" hasCustomPrompt="1"/>
          </p:nvPr>
        </p:nvSpPr>
        <p:spPr>
          <a:xfrm>
            <a:off x="6217780" y="3036366"/>
            <a:ext cx="1496618" cy="343766"/>
          </a:xfrm>
          <a:prstGeom prst="rect">
            <a:avLst/>
          </a:prstGeom>
        </p:spPr>
        <p:txBody>
          <a:bodyPr lIns="0" tIns="0" rIns="0" bIns="0">
            <a:noAutofit/>
          </a:bodyPr>
          <a:lstStyle>
            <a:lvl1pPr marL="0" indent="0">
              <a:buNone/>
              <a:defRPr sz="472">
                <a:latin typeface="Calibri" panose="020F0502020204030204" pitchFamily="34" charset="0"/>
              </a:defRPr>
            </a:lvl1pPr>
          </a:lstStyle>
          <a:p>
            <a:pPr lvl="0"/>
            <a:r>
              <a:rPr lang="en-US" dirty="0"/>
              <a:t>Click to add official title</a:t>
            </a:r>
          </a:p>
        </p:txBody>
      </p:sp>
      <p:sp>
        <p:nvSpPr>
          <p:cNvPr id="540" name="Text Placeholder 59"/>
          <p:cNvSpPr>
            <a:spLocks noGrp="1"/>
          </p:cNvSpPr>
          <p:nvPr>
            <p:ph type="body" sz="quarter" idx="110" hasCustomPrompt="1"/>
          </p:nvPr>
        </p:nvSpPr>
        <p:spPr>
          <a:xfrm>
            <a:off x="6217780" y="3380133"/>
            <a:ext cx="1496618" cy="222811"/>
          </a:xfrm>
          <a:prstGeom prst="rect">
            <a:avLst/>
          </a:prstGeom>
        </p:spPr>
        <p:txBody>
          <a:bodyPr lIns="0" tIns="0" rIns="0" bIns="0" anchor="b" anchorCtr="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office location</a:t>
            </a:r>
          </a:p>
        </p:txBody>
      </p:sp>
      <p:sp>
        <p:nvSpPr>
          <p:cNvPr id="543" name="Text Placeholder 60"/>
          <p:cNvSpPr>
            <a:spLocks noGrp="1"/>
          </p:cNvSpPr>
          <p:nvPr>
            <p:ph type="body" sz="quarter" idx="113" hasCustomPrompt="1"/>
          </p:nvPr>
        </p:nvSpPr>
        <p:spPr>
          <a:xfrm>
            <a:off x="6217780" y="3602944"/>
            <a:ext cx="1496618"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541" name="Text Placeholder 61"/>
          <p:cNvSpPr>
            <a:spLocks noGrp="1"/>
          </p:cNvSpPr>
          <p:nvPr>
            <p:ph type="body" sz="quarter" idx="111" hasCustomPrompt="1"/>
          </p:nvPr>
        </p:nvSpPr>
        <p:spPr>
          <a:xfrm>
            <a:off x="5389205" y="3825756"/>
            <a:ext cx="2325193"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sp>
        <p:nvSpPr>
          <p:cNvPr id="549" name="Text Placeholder 62"/>
          <p:cNvSpPr>
            <a:spLocks noGrp="1"/>
          </p:cNvSpPr>
          <p:nvPr>
            <p:ph type="body" sz="quarter" idx="119" hasCustomPrompt="1"/>
          </p:nvPr>
        </p:nvSpPr>
        <p:spPr>
          <a:xfrm>
            <a:off x="5389205" y="4125191"/>
            <a:ext cx="731909" cy="942173"/>
          </a:xfrm>
          <a:prstGeom prst="rect">
            <a:avLst/>
          </a:prstGeom>
        </p:spPr>
        <p:txBody>
          <a:bodyPr/>
          <a:lstStyle>
            <a:lvl1pPr marL="218753" indent="0">
              <a:buNone/>
              <a:defRPr sz="413">
                <a:latin typeface="Calibri" panose="020F0502020204030204" pitchFamily="34" charset="0"/>
              </a:defRPr>
            </a:lvl1pPr>
          </a:lstStyle>
          <a:p>
            <a:r>
              <a:rPr lang="en-US" dirty="0"/>
              <a:t>Picture</a:t>
            </a:r>
          </a:p>
        </p:txBody>
      </p:sp>
      <p:sp>
        <p:nvSpPr>
          <p:cNvPr id="544" name="Text Placeholder 63"/>
          <p:cNvSpPr>
            <a:spLocks noGrp="1"/>
          </p:cNvSpPr>
          <p:nvPr>
            <p:ph type="body" sz="quarter" idx="114" hasCustomPrompt="1"/>
          </p:nvPr>
        </p:nvSpPr>
        <p:spPr>
          <a:xfrm>
            <a:off x="6217780" y="4125191"/>
            <a:ext cx="1496618" cy="254642"/>
          </a:xfrm>
          <a:prstGeom prst="rect">
            <a:avLst/>
          </a:prstGeom>
        </p:spPr>
        <p:txBody>
          <a:bodyPr lIns="0" tIns="0" rIns="0" bIns="0" anchor="t" anchorCtr="0">
            <a:noAutofit/>
          </a:bodyPr>
          <a:lstStyle>
            <a:lvl1pPr marL="0" indent="0">
              <a:buNone/>
              <a:defRPr sz="649">
                <a:solidFill>
                  <a:srgbClr val="003763"/>
                </a:solidFill>
                <a:latin typeface="Calibri" panose="020F0502020204030204" pitchFamily="34" charset="0"/>
              </a:defRPr>
            </a:lvl1pPr>
          </a:lstStyle>
          <a:p>
            <a:pPr lvl="0"/>
            <a:r>
              <a:rPr lang="en-US" sz="768" dirty="0"/>
              <a:t>Click to add name</a:t>
            </a:r>
            <a:endParaRPr lang="en-US" dirty="0"/>
          </a:p>
        </p:txBody>
      </p:sp>
      <p:sp>
        <p:nvSpPr>
          <p:cNvPr id="545" name="Text Placeholder 64"/>
          <p:cNvSpPr>
            <a:spLocks noGrp="1"/>
          </p:cNvSpPr>
          <p:nvPr>
            <p:ph type="body" sz="quarter" idx="115" hasCustomPrompt="1"/>
          </p:nvPr>
        </p:nvSpPr>
        <p:spPr>
          <a:xfrm>
            <a:off x="6217780" y="4379833"/>
            <a:ext cx="1496618" cy="343766"/>
          </a:xfrm>
          <a:prstGeom prst="rect">
            <a:avLst/>
          </a:prstGeom>
        </p:spPr>
        <p:txBody>
          <a:bodyPr lIns="0" tIns="0" rIns="0" bIns="0">
            <a:noAutofit/>
          </a:bodyPr>
          <a:lstStyle>
            <a:lvl1pPr marL="0" indent="0">
              <a:buNone/>
              <a:defRPr sz="472">
                <a:latin typeface="Calibri" panose="020F0502020204030204" pitchFamily="34" charset="0"/>
              </a:defRPr>
            </a:lvl1pPr>
          </a:lstStyle>
          <a:p>
            <a:pPr lvl="0"/>
            <a:r>
              <a:rPr lang="en-US" dirty="0"/>
              <a:t>Click to add official title</a:t>
            </a:r>
          </a:p>
        </p:txBody>
      </p:sp>
      <p:sp>
        <p:nvSpPr>
          <p:cNvPr id="547" name="Text Placeholder 65"/>
          <p:cNvSpPr>
            <a:spLocks noGrp="1"/>
          </p:cNvSpPr>
          <p:nvPr>
            <p:ph type="body" sz="quarter" idx="117" hasCustomPrompt="1"/>
          </p:nvPr>
        </p:nvSpPr>
        <p:spPr>
          <a:xfrm>
            <a:off x="6217780" y="4723598"/>
            <a:ext cx="1496618" cy="222811"/>
          </a:xfrm>
          <a:prstGeom prst="rect">
            <a:avLst/>
          </a:prstGeom>
        </p:spPr>
        <p:txBody>
          <a:bodyPr lIns="0" tIns="0" rIns="0" bIns="0" anchor="b" anchorCtr="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office location</a:t>
            </a:r>
          </a:p>
        </p:txBody>
      </p:sp>
      <p:sp>
        <p:nvSpPr>
          <p:cNvPr id="550" name="Text Placeholder 66"/>
          <p:cNvSpPr>
            <a:spLocks noGrp="1"/>
          </p:cNvSpPr>
          <p:nvPr>
            <p:ph type="body" sz="quarter" idx="120" hasCustomPrompt="1"/>
          </p:nvPr>
        </p:nvSpPr>
        <p:spPr>
          <a:xfrm>
            <a:off x="6217780" y="4946410"/>
            <a:ext cx="1496618"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548" name="Text Placeholder 67"/>
          <p:cNvSpPr>
            <a:spLocks noGrp="1"/>
          </p:cNvSpPr>
          <p:nvPr>
            <p:ph type="body" sz="quarter" idx="118" hasCustomPrompt="1"/>
          </p:nvPr>
        </p:nvSpPr>
        <p:spPr>
          <a:xfrm>
            <a:off x="5389205" y="5169221"/>
            <a:ext cx="2325193"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sp>
        <p:nvSpPr>
          <p:cNvPr id="556" name="Text Placeholder 68"/>
          <p:cNvSpPr>
            <a:spLocks noGrp="1"/>
          </p:cNvSpPr>
          <p:nvPr>
            <p:ph type="body" sz="quarter" idx="126" hasCustomPrompt="1"/>
          </p:nvPr>
        </p:nvSpPr>
        <p:spPr>
          <a:xfrm>
            <a:off x="5389205" y="5481157"/>
            <a:ext cx="731909" cy="942173"/>
          </a:xfrm>
          <a:prstGeom prst="rect">
            <a:avLst/>
          </a:prstGeom>
        </p:spPr>
        <p:txBody>
          <a:bodyPr/>
          <a:lstStyle>
            <a:lvl1pPr marL="218753" indent="0">
              <a:buNone/>
              <a:defRPr sz="413">
                <a:latin typeface="Calibri" panose="020F0502020204030204" pitchFamily="34" charset="0"/>
              </a:defRPr>
            </a:lvl1pPr>
          </a:lstStyle>
          <a:p>
            <a:r>
              <a:rPr lang="en-US" dirty="0"/>
              <a:t>Picture</a:t>
            </a:r>
          </a:p>
        </p:txBody>
      </p:sp>
      <p:sp>
        <p:nvSpPr>
          <p:cNvPr id="551" name="Text Placeholder 69"/>
          <p:cNvSpPr>
            <a:spLocks noGrp="1"/>
          </p:cNvSpPr>
          <p:nvPr>
            <p:ph type="body" sz="quarter" idx="121" hasCustomPrompt="1"/>
          </p:nvPr>
        </p:nvSpPr>
        <p:spPr>
          <a:xfrm>
            <a:off x="6217780" y="5481156"/>
            <a:ext cx="1496618" cy="254642"/>
          </a:xfrm>
          <a:prstGeom prst="rect">
            <a:avLst/>
          </a:prstGeom>
        </p:spPr>
        <p:txBody>
          <a:bodyPr lIns="0" tIns="0" rIns="0" bIns="0" anchor="t" anchorCtr="0">
            <a:noAutofit/>
          </a:bodyPr>
          <a:lstStyle>
            <a:lvl1pPr marL="0" indent="0">
              <a:buNone/>
              <a:defRPr sz="649">
                <a:solidFill>
                  <a:srgbClr val="003763"/>
                </a:solidFill>
                <a:latin typeface="Calibri" panose="020F0502020204030204" pitchFamily="34" charset="0"/>
              </a:defRPr>
            </a:lvl1pPr>
          </a:lstStyle>
          <a:p>
            <a:pPr lvl="0"/>
            <a:r>
              <a:rPr lang="en-US" sz="768" dirty="0"/>
              <a:t>Click to add name</a:t>
            </a:r>
            <a:endParaRPr lang="en-US" dirty="0"/>
          </a:p>
        </p:txBody>
      </p:sp>
      <p:sp>
        <p:nvSpPr>
          <p:cNvPr id="552" name="Text Placeholder 70"/>
          <p:cNvSpPr>
            <a:spLocks noGrp="1"/>
          </p:cNvSpPr>
          <p:nvPr>
            <p:ph type="body" sz="quarter" idx="122" hasCustomPrompt="1"/>
          </p:nvPr>
        </p:nvSpPr>
        <p:spPr>
          <a:xfrm>
            <a:off x="6217780" y="5735798"/>
            <a:ext cx="1496618" cy="343766"/>
          </a:xfrm>
          <a:prstGeom prst="rect">
            <a:avLst/>
          </a:prstGeom>
        </p:spPr>
        <p:txBody>
          <a:bodyPr lIns="0" tIns="0" rIns="0" bIns="0">
            <a:noAutofit/>
          </a:bodyPr>
          <a:lstStyle>
            <a:lvl1pPr marL="0" indent="0">
              <a:buNone/>
              <a:defRPr sz="472">
                <a:latin typeface="Calibri" panose="020F0502020204030204" pitchFamily="34" charset="0"/>
              </a:defRPr>
            </a:lvl1pPr>
          </a:lstStyle>
          <a:p>
            <a:pPr lvl="0"/>
            <a:r>
              <a:rPr lang="en-US" dirty="0"/>
              <a:t>Click to add official title</a:t>
            </a:r>
          </a:p>
        </p:txBody>
      </p:sp>
      <p:sp>
        <p:nvSpPr>
          <p:cNvPr id="554" name="Text Placeholder 71"/>
          <p:cNvSpPr>
            <a:spLocks noGrp="1"/>
          </p:cNvSpPr>
          <p:nvPr>
            <p:ph type="body" sz="quarter" idx="124" hasCustomPrompt="1"/>
          </p:nvPr>
        </p:nvSpPr>
        <p:spPr>
          <a:xfrm>
            <a:off x="6217780" y="6079564"/>
            <a:ext cx="1496618"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office location</a:t>
            </a:r>
          </a:p>
        </p:txBody>
      </p:sp>
      <p:sp>
        <p:nvSpPr>
          <p:cNvPr id="557" name="Text Placeholder 72"/>
          <p:cNvSpPr>
            <a:spLocks noGrp="1"/>
          </p:cNvSpPr>
          <p:nvPr>
            <p:ph type="body" sz="quarter" idx="127" hasCustomPrompt="1"/>
          </p:nvPr>
        </p:nvSpPr>
        <p:spPr>
          <a:xfrm>
            <a:off x="6217780" y="6302375"/>
            <a:ext cx="1496618"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555" name="Text Placeholder 73"/>
          <p:cNvSpPr>
            <a:spLocks noGrp="1"/>
          </p:cNvSpPr>
          <p:nvPr>
            <p:ph type="body" sz="quarter" idx="125" hasCustomPrompt="1"/>
          </p:nvPr>
        </p:nvSpPr>
        <p:spPr>
          <a:xfrm>
            <a:off x="5389205" y="6525187"/>
            <a:ext cx="2325193"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sp>
        <p:nvSpPr>
          <p:cNvPr id="592" name="Text Placeholder 74"/>
          <p:cNvSpPr>
            <a:spLocks noGrp="1"/>
          </p:cNvSpPr>
          <p:nvPr>
            <p:ph type="body" sz="quarter" idx="133" hasCustomPrompt="1"/>
          </p:nvPr>
        </p:nvSpPr>
        <p:spPr>
          <a:xfrm>
            <a:off x="7811065" y="1413260"/>
            <a:ext cx="731909" cy="942173"/>
          </a:xfrm>
          <a:prstGeom prst="rect">
            <a:avLst/>
          </a:prstGeom>
        </p:spPr>
        <p:txBody>
          <a:bodyPr/>
          <a:lstStyle>
            <a:lvl1pPr marL="218753" indent="0">
              <a:buNone/>
              <a:defRPr sz="413">
                <a:latin typeface="Calibri" panose="020F0502020204030204" pitchFamily="34" charset="0"/>
              </a:defRPr>
            </a:lvl1pPr>
          </a:lstStyle>
          <a:p>
            <a:r>
              <a:rPr lang="en-US" dirty="0"/>
              <a:t>Picture</a:t>
            </a:r>
          </a:p>
        </p:txBody>
      </p:sp>
      <p:sp>
        <p:nvSpPr>
          <p:cNvPr id="587" name="Text Placeholder 75"/>
          <p:cNvSpPr>
            <a:spLocks noGrp="1"/>
          </p:cNvSpPr>
          <p:nvPr>
            <p:ph type="body" sz="quarter" idx="128" hasCustomPrompt="1"/>
          </p:nvPr>
        </p:nvSpPr>
        <p:spPr>
          <a:xfrm>
            <a:off x="8638261" y="1413260"/>
            <a:ext cx="1496618" cy="254642"/>
          </a:xfrm>
          <a:prstGeom prst="rect">
            <a:avLst/>
          </a:prstGeom>
        </p:spPr>
        <p:txBody>
          <a:bodyPr lIns="0" tIns="0" rIns="0" bIns="0" anchor="t" anchorCtr="0">
            <a:noAutofit/>
          </a:bodyPr>
          <a:lstStyle>
            <a:lvl1pPr marL="0" indent="0">
              <a:buNone/>
              <a:defRPr sz="649">
                <a:solidFill>
                  <a:srgbClr val="003763"/>
                </a:solidFill>
                <a:latin typeface="Calibri" panose="020F0502020204030204" pitchFamily="34" charset="0"/>
              </a:defRPr>
            </a:lvl1pPr>
          </a:lstStyle>
          <a:p>
            <a:pPr lvl="0"/>
            <a:r>
              <a:rPr lang="en-US" sz="768" dirty="0"/>
              <a:t>Click to add name</a:t>
            </a:r>
            <a:endParaRPr lang="en-US" dirty="0"/>
          </a:p>
        </p:txBody>
      </p:sp>
      <p:sp>
        <p:nvSpPr>
          <p:cNvPr id="588" name="Text Placeholder 76"/>
          <p:cNvSpPr>
            <a:spLocks noGrp="1"/>
          </p:cNvSpPr>
          <p:nvPr>
            <p:ph type="body" sz="quarter" idx="129" hasCustomPrompt="1"/>
          </p:nvPr>
        </p:nvSpPr>
        <p:spPr>
          <a:xfrm>
            <a:off x="8638261" y="1667902"/>
            <a:ext cx="1496618" cy="343766"/>
          </a:xfrm>
          <a:prstGeom prst="rect">
            <a:avLst/>
          </a:prstGeom>
        </p:spPr>
        <p:txBody>
          <a:bodyPr lIns="0" tIns="0" rIns="0" bIns="0">
            <a:noAutofit/>
          </a:bodyPr>
          <a:lstStyle>
            <a:lvl1pPr marL="0" indent="0">
              <a:buNone/>
              <a:defRPr sz="472">
                <a:latin typeface="Calibri" panose="020F0502020204030204" pitchFamily="34" charset="0"/>
              </a:defRPr>
            </a:lvl1pPr>
          </a:lstStyle>
          <a:p>
            <a:pPr lvl="0"/>
            <a:r>
              <a:rPr lang="en-US" dirty="0"/>
              <a:t>Click to add official title</a:t>
            </a:r>
          </a:p>
        </p:txBody>
      </p:sp>
      <p:sp>
        <p:nvSpPr>
          <p:cNvPr id="590" name="Text Placeholder 77"/>
          <p:cNvSpPr>
            <a:spLocks noGrp="1"/>
          </p:cNvSpPr>
          <p:nvPr>
            <p:ph type="body" sz="quarter" idx="131" hasCustomPrompt="1"/>
          </p:nvPr>
        </p:nvSpPr>
        <p:spPr>
          <a:xfrm>
            <a:off x="8638261" y="2011667"/>
            <a:ext cx="1496618" cy="222811"/>
          </a:xfrm>
          <a:prstGeom prst="rect">
            <a:avLst/>
          </a:prstGeom>
        </p:spPr>
        <p:txBody>
          <a:bodyPr lIns="0" tIns="0" rIns="0" bIns="0" anchor="b" anchorCtr="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office location</a:t>
            </a:r>
          </a:p>
        </p:txBody>
      </p:sp>
      <p:sp>
        <p:nvSpPr>
          <p:cNvPr id="593" name="Text Placeholder 78"/>
          <p:cNvSpPr>
            <a:spLocks noGrp="1"/>
          </p:cNvSpPr>
          <p:nvPr>
            <p:ph type="body" sz="quarter" idx="134" hasCustomPrompt="1"/>
          </p:nvPr>
        </p:nvSpPr>
        <p:spPr>
          <a:xfrm>
            <a:off x="8638261" y="2234478"/>
            <a:ext cx="1496618"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591" name="Text Placeholder 79"/>
          <p:cNvSpPr>
            <a:spLocks noGrp="1"/>
          </p:cNvSpPr>
          <p:nvPr>
            <p:ph type="body" sz="quarter" idx="132" hasCustomPrompt="1"/>
          </p:nvPr>
        </p:nvSpPr>
        <p:spPr>
          <a:xfrm>
            <a:off x="7811063" y="2457290"/>
            <a:ext cx="2325193" cy="210079"/>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sp>
        <p:nvSpPr>
          <p:cNvPr id="600" name="Text Placeholder 80"/>
          <p:cNvSpPr>
            <a:spLocks noGrp="1"/>
          </p:cNvSpPr>
          <p:nvPr>
            <p:ph type="body" sz="quarter" idx="140" hasCustomPrompt="1"/>
          </p:nvPr>
        </p:nvSpPr>
        <p:spPr>
          <a:xfrm>
            <a:off x="7811062" y="2775447"/>
            <a:ext cx="742580" cy="919005"/>
          </a:xfrm>
          <a:prstGeom prst="rect">
            <a:avLst/>
          </a:prstGeom>
        </p:spPr>
        <p:txBody>
          <a:bodyPr/>
          <a:lstStyle>
            <a:lvl1pPr marL="218753" indent="0">
              <a:buNone/>
              <a:defRPr sz="413">
                <a:latin typeface="Calibri" panose="020F0502020204030204" pitchFamily="34" charset="0"/>
              </a:defRPr>
            </a:lvl1pPr>
          </a:lstStyle>
          <a:p>
            <a:r>
              <a:rPr lang="en-US" dirty="0"/>
              <a:t>Picture</a:t>
            </a:r>
          </a:p>
        </p:txBody>
      </p:sp>
      <p:sp>
        <p:nvSpPr>
          <p:cNvPr id="595" name="Text Placeholder 81"/>
          <p:cNvSpPr>
            <a:spLocks noGrp="1"/>
          </p:cNvSpPr>
          <p:nvPr>
            <p:ph type="body" sz="quarter" idx="135" hasCustomPrompt="1"/>
          </p:nvPr>
        </p:nvSpPr>
        <p:spPr>
          <a:xfrm>
            <a:off x="8638261" y="2777832"/>
            <a:ext cx="1496618" cy="255596"/>
          </a:xfrm>
          <a:prstGeom prst="rect">
            <a:avLst/>
          </a:prstGeom>
        </p:spPr>
        <p:txBody>
          <a:bodyPr lIns="0" tIns="0" rIns="0" bIns="0" anchor="t" anchorCtr="0">
            <a:noAutofit/>
          </a:bodyPr>
          <a:lstStyle>
            <a:lvl1pPr marL="0" indent="0">
              <a:buNone/>
              <a:defRPr sz="649">
                <a:solidFill>
                  <a:srgbClr val="003763"/>
                </a:solidFill>
                <a:latin typeface="Calibri" panose="020F0502020204030204" pitchFamily="34" charset="0"/>
              </a:defRPr>
            </a:lvl1pPr>
          </a:lstStyle>
          <a:p>
            <a:pPr lvl="0"/>
            <a:r>
              <a:rPr lang="en-US" sz="768" dirty="0"/>
              <a:t>Click to add name</a:t>
            </a:r>
            <a:endParaRPr lang="en-US" dirty="0"/>
          </a:p>
        </p:txBody>
      </p:sp>
      <p:sp>
        <p:nvSpPr>
          <p:cNvPr id="596" name="Text Placeholder 82"/>
          <p:cNvSpPr>
            <a:spLocks noGrp="1"/>
          </p:cNvSpPr>
          <p:nvPr>
            <p:ph type="body" sz="quarter" idx="136" hasCustomPrompt="1"/>
          </p:nvPr>
        </p:nvSpPr>
        <p:spPr>
          <a:xfrm>
            <a:off x="8638261" y="3033428"/>
            <a:ext cx="1496618" cy="348308"/>
          </a:xfrm>
          <a:prstGeom prst="rect">
            <a:avLst/>
          </a:prstGeom>
        </p:spPr>
        <p:txBody>
          <a:bodyPr lIns="0" tIns="0" rIns="0" bIns="0">
            <a:noAutofit/>
          </a:bodyPr>
          <a:lstStyle>
            <a:lvl1pPr marL="0" indent="0">
              <a:buNone/>
              <a:defRPr sz="472">
                <a:latin typeface="Calibri" panose="020F0502020204030204" pitchFamily="34" charset="0"/>
              </a:defRPr>
            </a:lvl1pPr>
          </a:lstStyle>
          <a:p>
            <a:pPr lvl="0"/>
            <a:r>
              <a:rPr lang="en-US" dirty="0"/>
              <a:t>Click to add official title</a:t>
            </a:r>
          </a:p>
        </p:txBody>
      </p:sp>
      <p:sp>
        <p:nvSpPr>
          <p:cNvPr id="598" name="Text Placeholder 83"/>
          <p:cNvSpPr>
            <a:spLocks noGrp="1"/>
          </p:cNvSpPr>
          <p:nvPr>
            <p:ph type="body" sz="quarter" idx="138" hasCustomPrompt="1"/>
          </p:nvPr>
        </p:nvSpPr>
        <p:spPr>
          <a:xfrm>
            <a:off x="8638261" y="3381735"/>
            <a:ext cx="1496618" cy="222811"/>
          </a:xfrm>
          <a:prstGeom prst="rect">
            <a:avLst/>
          </a:prstGeom>
        </p:spPr>
        <p:txBody>
          <a:bodyPr lIns="0" tIns="0" rIns="0" bIns="0" anchor="b" anchorCtr="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office location</a:t>
            </a:r>
          </a:p>
        </p:txBody>
      </p:sp>
      <p:sp>
        <p:nvSpPr>
          <p:cNvPr id="601" name="Text Placeholder 84"/>
          <p:cNvSpPr>
            <a:spLocks noGrp="1"/>
          </p:cNvSpPr>
          <p:nvPr>
            <p:ph type="body" sz="quarter" idx="141" hasCustomPrompt="1"/>
          </p:nvPr>
        </p:nvSpPr>
        <p:spPr>
          <a:xfrm>
            <a:off x="8638261" y="3604547"/>
            <a:ext cx="1496618"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599" name="Text Placeholder 85"/>
          <p:cNvSpPr>
            <a:spLocks noGrp="1"/>
          </p:cNvSpPr>
          <p:nvPr>
            <p:ph type="body" sz="quarter" idx="139" hasCustomPrompt="1"/>
          </p:nvPr>
        </p:nvSpPr>
        <p:spPr>
          <a:xfrm>
            <a:off x="7811063" y="3827358"/>
            <a:ext cx="2325193"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sp>
        <p:nvSpPr>
          <p:cNvPr id="607" name="Text Placeholder 86"/>
          <p:cNvSpPr>
            <a:spLocks noGrp="1"/>
          </p:cNvSpPr>
          <p:nvPr>
            <p:ph type="body" sz="quarter" idx="147" hasCustomPrompt="1"/>
          </p:nvPr>
        </p:nvSpPr>
        <p:spPr>
          <a:xfrm>
            <a:off x="7811062" y="4125191"/>
            <a:ext cx="742580" cy="919005"/>
          </a:xfrm>
          <a:prstGeom prst="rect">
            <a:avLst/>
          </a:prstGeom>
        </p:spPr>
        <p:txBody>
          <a:bodyPr/>
          <a:lstStyle>
            <a:lvl1pPr marL="218753" indent="0">
              <a:buNone/>
              <a:defRPr sz="413">
                <a:latin typeface="Calibri" panose="020F0502020204030204" pitchFamily="34" charset="0"/>
              </a:defRPr>
            </a:lvl1pPr>
          </a:lstStyle>
          <a:p>
            <a:r>
              <a:rPr lang="en-US" dirty="0"/>
              <a:t>Picture</a:t>
            </a:r>
          </a:p>
        </p:txBody>
      </p:sp>
      <p:sp>
        <p:nvSpPr>
          <p:cNvPr id="602" name="Text Placeholder 87"/>
          <p:cNvSpPr>
            <a:spLocks noGrp="1"/>
          </p:cNvSpPr>
          <p:nvPr>
            <p:ph type="body" sz="quarter" idx="142" hasCustomPrompt="1"/>
          </p:nvPr>
        </p:nvSpPr>
        <p:spPr>
          <a:xfrm>
            <a:off x="8638261" y="4125191"/>
            <a:ext cx="1496618" cy="254642"/>
          </a:xfrm>
          <a:prstGeom prst="rect">
            <a:avLst/>
          </a:prstGeom>
        </p:spPr>
        <p:txBody>
          <a:bodyPr lIns="0" tIns="0" rIns="0" bIns="0" anchor="t" anchorCtr="0">
            <a:noAutofit/>
          </a:bodyPr>
          <a:lstStyle>
            <a:lvl1pPr marL="0" indent="0">
              <a:buNone/>
              <a:defRPr sz="649">
                <a:solidFill>
                  <a:srgbClr val="003763"/>
                </a:solidFill>
                <a:latin typeface="Calibri" panose="020F0502020204030204" pitchFamily="34" charset="0"/>
              </a:defRPr>
            </a:lvl1pPr>
          </a:lstStyle>
          <a:p>
            <a:pPr lvl="0"/>
            <a:r>
              <a:rPr lang="en-US" sz="768" dirty="0"/>
              <a:t>Click to add name</a:t>
            </a:r>
            <a:endParaRPr lang="en-US" dirty="0"/>
          </a:p>
        </p:txBody>
      </p:sp>
      <p:sp>
        <p:nvSpPr>
          <p:cNvPr id="603" name="Text Placeholder 88"/>
          <p:cNvSpPr>
            <a:spLocks noGrp="1"/>
          </p:cNvSpPr>
          <p:nvPr>
            <p:ph type="body" sz="quarter" idx="143" hasCustomPrompt="1"/>
          </p:nvPr>
        </p:nvSpPr>
        <p:spPr>
          <a:xfrm>
            <a:off x="8638261" y="4379833"/>
            <a:ext cx="1496618" cy="343766"/>
          </a:xfrm>
          <a:prstGeom prst="rect">
            <a:avLst/>
          </a:prstGeom>
        </p:spPr>
        <p:txBody>
          <a:bodyPr lIns="0" tIns="0" rIns="0" bIns="0">
            <a:noAutofit/>
          </a:bodyPr>
          <a:lstStyle>
            <a:lvl1pPr marL="0" indent="0">
              <a:buNone/>
              <a:defRPr sz="472">
                <a:latin typeface="Calibri" panose="020F0502020204030204" pitchFamily="34" charset="0"/>
              </a:defRPr>
            </a:lvl1pPr>
          </a:lstStyle>
          <a:p>
            <a:pPr lvl="0"/>
            <a:r>
              <a:rPr lang="en-US" dirty="0"/>
              <a:t>Click to add official title</a:t>
            </a:r>
          </a:p>
        </p:txBody>
      </p:sp>
      <p:sp>
        <p:nvSpPr>
          <p:cNvPr id="605" name="Text Placeholder 89"/>
          <p:cNvSpPr>
            <a:spLocks noGrp="1"/>
          </p:cNvSpPr>
          <p:nvPr>
            <p:ph type="body" sz="quarter" idx="145" hasCustomPrompt="1"/>
          </p:nvPr>
        </p:nvSpPr>
        <p:spPr>
          <a:xfrm>
            <a:off x="8638261" y="4723598"/>
            <a:ext cx="1496618" cy="222811"/>
          </a:xfrm>
          <a:prstGeom prst="rect">
            <a:avLst/>
          </a:prstGeom>
        </p:spPr>
        <p:txBody>
          <a:bodyPr lIns="0" tIns="0" rIns="0" bIns="0" anchor="b" anchorCtr="0">
            <a:noAutofit/>
          </a:bodyPr>
          <a:lstStyle>
            <a:lvl1pPr marL="0" marR="0" indent="0" algn="l" defTabSz="75585" rtl="0" eaLnBrk="1" fontAlgn="auto" latinLnBrk="0" hangingPunct="1">
              <a:lnSpc>
                <a:spcPct val="100000"/>
              </a:lnSpc>
              <a:spcBef>
                <a:spcPct val="20000"/>
              </a:spcBef>
              <a:spcAft>
                <a:spcPts val="0"/>
              </a:spcAft>
              <a:buClrTx/>
              <a:buSzTx/>
              <a:buFontTx/>
              <a:buNone/>
              <a:tabLst/>
              <a:defRPr sz="413">
                <a:latin typeface="Calibri" panose="020F0502020204030204" pitchFamily="34" charset="0"/>
              </a:defRPr>
            </a:lvl1pPr>
          </a:lstStyle>
          <a:p>
            <a:pPr marL="0" marR="0" lvl="0" indent="0" algn="l" defTabSz="75585" rtl="0" eaLnBrk="1" fontAlgn="auto" latinLnBrk="0" hangingPunct="1">
              <a:lnSpc>
                <a:spcPct val="100000"/>
              </a:lnSpc>
              <a:spcBef>
                <a:spcPct val="20000"/>
              </a:spcBef>
              <a:spcAft>
                <a:spcPts val="0"/>
              </a:spcAft>
              <a:buClrTx/>
              <a:buSzTx/>
              <a:buFontTx/>
              <a:buNone/>
              <a:tabLst/>
              <a:defRPr/>
            </a:pPr>
            <a:r>
              <a:rPr lang="en-US" dirty="0"/>
              <a:t>Click to add office location</a:t>
            </a:r>
          </a:p>
        </p:txBody>
      </p:sp>
      <p:sp>
        <p:nvSpPr>
          <p:cNvPr id="608" name="Text Placeholder 90"/>
          <p:cNvSpPr>
            <a:spLocks noGrp="1"/>
          </p:cNvSpPr>
          <p:nvPr>
            <p:ph type="body" sz="quarter" idx="148" hasCustomPrompt="1"/>
          </p:nvPr>
        </p:nvSpPr>
        <p:spPr>
          <a:xfrm>
            <a:off x="8638261" y="4946410"/>
            <a:ext cx="1496618"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606" name="Text Placeholder 91"/>
          <p:cNvSpPr>
            <a:spLocks noGrp="1"/>
          </p:cNvSpPr>
          <p:nvPr>
            <p:ph type="body" sz="quarter" idx="146" hasCustomPrompt="1"/>
          </p:nvPr>
        </p:nvSpPr>
        <p:spPr>
          <a:xfrm>
            <a:off x="7811063" y="5169221"/>
            <a:ext cx="2325193"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sp>
        <p:nvSpPr>
          <p:cNvPr id="614" name="Text Placeholder 92"/>
          <p:cNvSpPr>
            <a:spLocks noGrp="1"/>
          </p:cNvSpPr>
          <p:nvPr>
            <p:ph type="body" sz="quarter" idx="154" hasCustomPrompt="1"/>
          </p:nvPr>
        </p:nvSpPr>
        <p:spPr>
          <a:xfrm>
            <a:off x="7811062" y="5481157"/>
            <a:ext cx="742580" cy="919005"/>
          </a:xfrm>
          <a:prstGeom prst="rect">
            <a:avLst/>
          </a:prstGeom>
        </p:spPr>
        <p:txBody>
          <a:bodyPr/>
          <a:lstStyle>
            <a:lvl1pPr marL="218753" indent="0">
              <a:buNone/>
              <a:defRPr sz="413">
                <a:latin typeface="Calibri" panose="020F0502020204030204" pitchFamily="34" charset="0"/>
              </a:defRPr>
            </a:lvl1pPr>
          </a:lstStyle>
          <a:p>
            <a:r>
              <a:rPr lang="en-US" dirty="0"/>
              <a:t>Picture</a:t>
            </a:r>
          </a:p>
        </p:txBody>
      </p:sp>
      <p:sp>
        <p:nvSpPr>
          <p:cNvPr id="609" name="Text Placeholder 93"/>
          <p:cNvSpPr>
            <a:spLocks noGrp="1"/>
          </p:cNvSpPr>
          <p:nvPr>
            <p:ph type="body" sz="quarter" idx="149" hasCustomPrompt="1"/>
          </p:nvPr>
        </p:nvSpPr>
        <p:spPr>
          <a:xfrm>
            <a:off x="8638261" y="5481156"/>
            <a:ext cx="1496618" cy="254642"/>
          </a:xfrm>
          <a:prstGeom prst="rect">
            <a:avLst/>
          </a:prstGeom>
        </p:spPr>
        <p:txBody>
          <a:bodyPr lIns="0" tIns="0" rIns="0" bIns="0" anchor="t" anchorCtr="0">
            <a:noAutofit/>
          </a:bodyPr>
          <a:lstStyle>
            <a:lvl1pPr marL="0" indent="0">
              <a:buNone/>
              <a:defRPr sz="649">
                <a:solidFill>
                  <a:srgbClr val="003763"/>
                </a:solidFill>
                <a:latin typeface="Calibri" panose="020F0502020204030204" pitchFamily="34" charset="0"/>
              </a:defRPr>
            </a:lvl1pPr>
          </a:lstStyle>
          <a:p>
            <a:pPr lvl="0"/>
            <a:r>
              <a:rPr lang="en-US" sz="768" dirty="0"/>
              <a:t>Click to add name</a:t>
            </a:r>
            <a:endParaRPr lang="en-US" dirty="0"/>
          </a:p>
        </p:txBody>
      </p:sp>
      <p:sp>
        <p:nvSpPr>
          <p:cNvPr id="610" name="Text Placeholder 94"/>
          <p:cNvSpPr>
            <a:spLocks noGrp="1"/>
          </p:cNvSpPr>
          <p:nvPr>
            <p:ph type="body" sz="quarter" idx="150" hasCustomPrompt="1"/>
          </p:nvPr>
        </p:nvSpPr>
        <p:spPr>
          <a:xfrm>
            <a:off x="8638261" y="5735798"/>
            <a:ext cx="1496618" cy="343766"/>
          </a:xfrm>
          <a:prstGeom prst="rect">
            <a:avLst/>
          </a:prstGeom>
        </p:spPr>
        <p:txBody>
          <a:bodyPr lIns="0" tIns="0" rIns="0" bIns="0">
            <a:noAutofit/>
          </a:bodyPr>
          <a:lstStyle>
            <a:lvl1pPr marL="0" indent="0">
              <a:buNone/>
              <a:defRPr sz="472">
                <a:latin typeface="Calibri" panose="020F0502020204030204" pitchFamily="34" charset="0"/>
              </a:defRPr>
            </a:lvl1pPr>
          </a:lstStyle>
          <a:p>
            <a:pPr lvl="0"/>
            <a:r>
              <a:rPr lang="en-US" dirty="0"/>
              <a:t>Click to add official title</a:t>
            </a:r>
          </a:p>
        </p:txBody>
      </p:sp>
      <p:sp>
        <p:nvSpPr>
          <p:cNvPr id="612" name="Text Placeholder 95"/>
          <p:cNvSpPr>
            <a:spLocks noGrp="1"/>
          </p:cNvSpPr>
          <p:nvPr>
            <p:ph type="body" sz="quarter" idx="152" hasCustomPrompt="1"/>
          </p:nvPr>
        </p:nvSpPr>
        <p:spPr>
          <a:xfrm>
            <a:off x="8638261" y="6079564"/>
            <a:ext cx="1496618"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office location</a:t>
            </a:r>
          </a:p>
        </p:txBody>
      </p:sp>
      <p:sp>
        <p:nvSpPr>
          <p:cNvPr id="615" name="Text Placeholder 96"/>
          <p:cNvSpPr>
            <a:spLocks noGrp="1"/>
          </p:cNvSpPr>
          <p:nvPr>
            <p:ph type="body" sz="quarter" idx="155" hasCustomPrompt="1"/>
          </p:nvPr>
        </p:nvSpPr>
        <p:spPr>
          <a:xfrm>
            <a:off x="8638261" y="6302375"/>
            <a:ext cx="1496618"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phone number</a:t>
            </a:r>
          </a:p>
        </p:txBody>
      </p:sp>
      <p:sp>
        <p:nvSpPr>
          <p:cNvPr id="613" name="Text Placeholder 97"/>
          <p:cNvSpPr>
            <a:spLocks noGrp="1"/>
          </p:cNvSpPr>
          <p:nvPr>
            <p:ph type="body" sz="quarter" idx="153" hasCustomPrompt="1"/>
          </p:nvPr>
        </p:nvSpPr>
        <p:spPr>
          <a:xfrm>
            <a:off x="7811063" y="6525187"/>
            <a:ext cx="2325193" cy="222811"/>
          </a:xfrm>
          <a:prstGeom prst="rect">
            <a:avLst/>
          </a:prstGeom>
        </p:spPr>
        <p:txBody>
          <a:bodyPr lIns="0" tIns="0" rIns="0" bIns="0" anchor="b" anchorCtr="0">
            <a:noAutofit/>
          </a:bodyPr>
          <a:lstStyle>
            <a:lvl1pPr marL="0" indent="0">
              <a:buNone/>
              <a:defRPr sz="413">
                <a:latin typeface="Calibri" panose="020F0502020204030204" pitchFamily="34" charset="0"/>
              </a:defRPr>
            </a:lvl1pPr>
          </a:lstStyle>
          <a:p>
            <a:pPr lvl="0"/>
            <a:r>
              <a:rPr lang="en-US" dirty="0"/>
              <a:t>Click to add email address</a:t>
            </a:r>
          </a:p>
        </p:txBody>
      </p:sp>
      <p:sp>
        <p:nvSpPr>
          <p:cNvPr id="117" name="Footer Placeholder 98"/>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116" name="Slide Number Placeholder 99"/>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337357311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 Case Study">
    <p:spTree>
      <p:nvGrpSpPr>
        <p:cNvPr id="1" name=""/>
        <p:cNvGrpSpPr/>
        <p:nvPr/>
      </p:nvGrpSpPr>
      <p:grpSpPr>
        <a:xfrm>
          <a:off x="0" y="0"/>
          <a:ext cx="0" cy="0"/>
          <a:chOff x="0" y="0"/>
          <a:chExt cx="0" cy="0"/>
        </a:xfrm>
      </p:grpSpPr>
      <p:sp>
        <p:nvSpPr>
          <p:cNvPr id="16" name="Footer Placeholder 1"/>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15" name="Slide Number Placeholder 2"/>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
        <p:nvSpPr>
          <p:cNvPr id="33" name="Text Box 3"/>
          <p:cNvSpPr txBox="1">
            <a:spLocks/>
          </p:cNvSpPr>
          <p:nvPr userDrawn="1"/>
        </p:nvSpPr>
        <p:spPr>
          <a:xfrm>
            <a:off x="10141779" y="7101165"/>
            <a:ext cx="418014" cy="244654"/>
          </a:xfrm>
          <a:prstGeom prst="rect">
            <a:avLst/>
          </a:prstGeom>
        </p:spPr>
        <p:txBody>
          <a:bodyPr vert="horz" lIns="0" tIns="0" rIns="0" bIns="16197" rtlCol="0" anchor="ctr"/>
          <a:lstStyle>
            <a:defPPr>
              <a:defRPr lang="en-US"/>
            </a:defPPr>
            <a:lvl1pPr marL="0" indent="0" algn="r" defTabSz="128016" rtl="0" eaLnBrk="1" latinLnBrk="0" hangingPunct="1">
              <a:spcBef>
                <a:spcPts val="264"/>
              </a:spcBef>
              <a:buNone/>
              <a:defRPr sz="800" b="1" kern="1200">
                <a:solidFill>
                  <a:schemeClr val="tx1"/>
                </a:solidFill>
                <a:latin typeface="Calibri" panose="020F0502020204030204" pitchFamily="34" charset="0"/>
                <a:ea typeface="+mn-ea"/>
                <a:cs typeface="+mn-cs"/>
              </a:defRPr>
            </a:lvl1pPr>
            <a:lvl2pPr marL="128016" algn="l" defTabSz="128016" rtl="0" eaLnBrk="1" latinLnBrk="0" hangingPunct="1">
              <a:spcBef>
                <a:spcPts val="264"/>
              </a:spcBef>
              <a:defRPr sz="1100" kern="1200">
                <a:solidFill>
                  <a:schemeClr val="tx1"/>
                </a:solidFill>
                <a:latin typeface="+mn-lt"/>
                <a:ea typeface="+mn-ea"/>
                <a:cs typeface="+mn-cs"/>
              </a:defRPr>
            </a:lvl2pPr>
            <a:lvl3pPr marL="256032" algn="l" defTabSz="128016" rtl="0" eaLnBrk="1" latinLnBrk="0" hangingPunct="1">
              <a:spcBef>
                <a:spcPts val="264"/>
              </a:spcBef>
              <a:defRPr sz="1100" kern="1200">
                <a:solidFill>
                  <a:schemeClr val="tx1"/>
                </a:solidFill>
                <a:latin typeface="+mn-lt"/>
                <a:ea typeface="+mn-ea"/>
                <a:cs typeface="+mn-cs"/>
              </a:defRPr>
            </a:lvl3pPr>
            <a:lvl4pPr marL="384048" algn="l" defTabSz="128016" rtl="0" eaLnBrk="1" latinLnBrk="0" hangingPunct="1">
              <a:spcBef>
                <a:spcPts val="264"/>
              </a:spcBef>
              <a:defRPr sz="1100" kern="1200">
                <a:solidFill>
                  <a:schemeClr val="tx1"/>
                </a:solidFill>
                <a:latin typeface="+mn-lt"/>
                <a:ea typeface="+mn-ea"/>
                <a:cs typeface="+mn-cs"/>
              </a:defRPr>
            </a:lvl4pPr>
            <a:lvl5pPr marL="512064" algn="l" defTabSz="128016" rtl="0" eaLnBrk="1" latinLnBrk="0" hangingPunct="1">
              <a:spcBef>
                <a:spcPts val="264"/>
              </a:spcBef>
              <a:defRPr sz="1100" kern="1200" baseline="0">
                <a:solidFill>
                  <a:schemeClr val="tx1"/>
                </a:solidFill>
                <a:latin typeface="+mn-lt"/>
                <a:ea typeface="+mn-ea"/>
                <a:cs typeface="+mn-cs"/>
              </a:defRPr>
            </a:lvl5pPr>
            <a:lvl6pPr marL="640080" algn="l" defTabSz="128016" rtl="0" eaLnBrk="1" latinLnBrk="0" hangingPunct="1">
              <a:spcBef>
                <a:spcPts val="264"/>
              </a:spcBef>
              <a:defRPr sz="1100" kern="1200">
                <a:solidFill>
                  <a:schemeClr val="tx1"/>
                </a:solidFill>
                <a:latin typeface="+mn-lt"/>
                <a:ea typeface="+mn-ea"/>
                <a:cs typeface="+mn-cs"/>
              </a:defRPr>
            </a:lvl6pPr>
            <a:lvl7pPr marL="768096" algn="l" defTabSz="128016" rtl="0" eaLnBrk="1" latinLnBrk="0" hangingPunct="1">
              <a:spcBef>
                <a:spcPts val="264"/>
              </a:spcBef>
              <a:defRPr sz="1100" kern="1200" baseline="0">
                <a:solidFill>
                  <a:schemeClr val="tx1"/>
                </a:solidFill>
                <a:latin typeface="+mn-lt"/>
                <a:ea typeface="+mn-ea"/>
                <a:cs typeface="+mn-cs"/>
              </a:defRPr>
            </a:lvl7pPr>
            <a:lvl8pPr marL="896112" algn="l" defTabSz="128016" rtl="0" eaLnBrk="1" latinLnBrk="0" hangingPunct="1">
              <a:spcBef>
                <a:spcPts val="264"/>
              </a:spcBef>
              <a:defRPr sz="1100" kern="1200" baseline="0">
                <a:solidFill>
                  <a:schemeClr val="tx1"/>
                </a:solidFill>
                <a:latin typeface="+mn-lt"/>
                <a:ea typeface="+mn-ea"/>
                <a:cs typeface="+mn-cs"/>
              </a:defRPr>
            </a:lvl8pPr>
            <a:lvl9pPr marL="1024128" algn="l" defTabSz="128016" rtl="0" eaLnBrk="1" latinLnBrk="0" hangingPunct="1">
              <a:spcBef>
                <a:spcPts val="264"/>
              </a:spcBef>
              <a:defRPr sz="1100" kern="1200" baseline="0">
                <a:solidFill>
                  <a:schemeClr val="tx1"/>
                </a:solidFill>
                <a:latin typeface="+mn-lt"/>
                <a:ea typeface="+mn-ea"/>
                <a:cs typeface="+mn-cs"/>
              </a:defRPr>
            </a:lvl9pPr>
          </a:lstStyle>
          <a:p>
            <a:fld id="{0AF8A4B7-68D6-47C7-8DF0-E856C990106D}" type="slidenum">
              <a:rPr lang="en-US" sz="472" smtClean="0"/>
              <a:pPr/>
              <a:t>‹#›</a:t>
            </a:fld>
            <a:endParaRPr lang="en-US" sz="472" dirty="0"/>
          </a:p>
        </p:txBody>
      </p:sp>
      <p:sp>
        <p:nvSpPr>
          <p:cNvPr id="34" name="Text Box 4"/>
          <p:cNvSpPr txBox="1"/>
          <p:nvPr userDrawn="1"/>
        </p:nvSpPr>
        <p:spPr>
          <a:xfrm>
            <a:off x="2461558" y="2449450"/>
            <a:ext cx="184731" cy="192232"/>
          </a:xfrm>
          <a:prstGeom prst="rect">
            <a:avLst/>
          </a:prstGeom>
          <a:noFill/>
        </p:spPr>
        <p:txBody>
          <a:bodyPr wrap="none" rtlCol="0">
            <a:spAutoFit/>
          </a:bodyPr>
          <a:lstStyle/>
          <a:p>
            <a:endParaRPr lang="en-US" sz="649" dirty="0"/>
          </a:p>
        </p:txBody>
      </p:sp>
      <p:sp>
        <p:nvSpPr>
          <p:cNvPr id="39" name="Text Box 5"/>
          <p:cNvSpPr txBox="1">
            <a:spLocks noChangeArrowheads="1"/>
          </p:cNvSpPr>
          <p:nvPr userDrawn="1"/>
        </p:nvSpPr>
        <p:spPr bwMode="auto">
          <a:xfrm>
            <a:off x="6228134" y="3154458"/>
            <a:ext cx="4331658" cy="3576503"/>
          </a:xfrm>
          <a:prstGeom prst="rect">
            <a:avLst/>
          </a:prstGeom>
          <a:solidFill>
            <a:srgbClr val="D9EE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6995" tIns="26995" rIns="53991" bIns="26995" anchor="t" anchorCtr="0" upright="1">
            <a:noAutofit/>
          </a:bodyPr>
          <a:lstStyle/>
          <a:p>
            <a:pPr>
              <a:buSzPct val="78500"/>
            </a:pPr>
            <a:r>
              <a:rPr lang="en-US" sz="1063" b="1" kern="0" dirty="0">
                <a:solidFill>
                  <a:srgbClr val="298DC1"/>
                </a:solidFill>
                <a:effectLst/>
                <a:latin typeface="Calibri"/>
                <a:ea typeface="Times New Roman"/>
              </a:rPr>
              <a:t>IMPACT:</a:t>
            </a:r>
            <a:endParaRPr lang="en-US" sz="1063" b="1" kern="0" dirty="0">
              <a:solidFill>
                <a:srgbClr val="FFFFFF"/>
              </a:solidFill>
              <a:latin typeface="Calibri"/>
              <a:ea typeface="Times New Roman"/>
            </a:endParaRPr>
          </a:p>
        </p:txBody>
      </p:sp>
      <p:sp>
        <p:nvSpPr>
          <p:cNvPr id="40" name="Text Box 6"/>
          <p:cNvSpPr txBox="1">
            <a:spLocks noChangeArrowheads="1"/>
          </p:cNvSpPr>
          <p:nvPr userDrawn="1"/>
        </p:nvSpPr>
        <p:spPr bwMode="auto">
          <a:xfrm>
            <a:off x="153632" y="1953194"/>
            <a:ext cx="1307010" cy="2806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53991" tIns="0" rIns="53991" bIns="53991" anchor="t" anchorCtr="0" upright="1">
            <a:noAutofit/>
          </a:bodyPr>
          <a:lstStyle/>
          <a:p>
            <a:pPr marL="0" marR="0">
              <a:spcBef>
                <a:spcPts val="0"/>
              </a:spcBef>
              <a:spcAft>
                <a:spcPts val="236"/>
              </a:spcAft>
            </a:pPr>
            <a:r>
              <a:rPr lang="en-US" sz="1063" b="1" kern="0" dirty="0">
                <a:solidFill>
                  <a:srgbClr val="298DC1"/>
                </a:solidFill>
                <a:effectLst/>
                <a:latin typeface="Calibri"/>
                <a:ea typeface="Times New Roman"/>
              </a:rPr>
              <a:t>Situation:</a:t>
            </a:r>
            <a:br>
              <a:rPr lang="en-US" sz="1063" b="1" kern="0" dirty="0">
                <a:solidFill>
                  <a:srgbClr val="298DC1"/>
                </a:solidFill>
                <a:effectLst/>
                <a:latin typeface="Calibri"/>
                <a:ea typeface="Times New Roman"/>
              </a:rPr>
            </a:br>
            <a:endParaRPr lang="en-US" sz="590" b="1" kern="0" dirty="0">
              <a:solidFill>
                <a:srgbClr val="298DC1"/>
              </a:solidFill>
              <a:effectLst/>
              <a:latin typeface="Calibri"/>
              <a:ea typeface="Times New Roman"/>
            </a:endParaRPr>
          </a:p>
        </p:txBody>
      </p:sp>
      <p:sp>
        <p:nvSpPr>
          <p:cNvPr id="41" name="Rectangle 7"/>
          <p:cNvSpPr/>
          <p:nvPr userDrawn="1"/>
        </p:nvSpPr>
        <p:spPr>
          <a:xfrm>
            <a:off x="154824" y="3154457"/>
            <a:ext cx="5904143" cy="3576504"/>
          </a:xfrm>
          <a:prstGeom prst="rect">
            <a:avLst/>
          </a:prstGeom>
        </p:spPr>
        <p:txBody>
          <a:bodyPr wrap="square" numCol="1" spcCol="91440">
            <a:noAutofit/>
          </a:bodyPr>
          <a:lstStyle/>
          <a:p>
            <a:r>
              <a:rPr lang="en-US" sz="1063" b="1" dirty="0">
                <a:solidFill>
                  <a:schemeClr val="tx2"/>
                </a:solidFill>
                <a:latin typeface="Calibri"/>
                <a:cs typeface="Calibri"/>
              </a:rPr>
              <a:t>Our Role:</a:t>
            </a:r>
          </a:p>
        </p:txBody>
      </p:sp>
      <p:sp>
        <p:nvSpPr>
          <p:cNvPr id="5" name="Content 9"/>
          <p:cNvSpPr>
            <a:spLocks noGrp="1" noChangeAspect="1"/>
          </p:cNvSpPr>
          <p:nvPr>
            <p:ph type="pic" sz="quarter" idx="20"/>
          </p:nvPr>
        </p:nvSpPr>
        <p:spPr>
          <a:xfrm>
            <a:off x="6228134" y="1616246"/>
            <a:ext cx="4331658" cy="1310894"/>
          </a:xfrm>
        </p:spPr>
        <p:txBody>
          <a:bodyPr/>
          <a:lstStyle>
            <a:lvl1pPr marL="0" indent="0">
              <a:buNone/>
              <a:defRPr/>
            </a:lvl1pPr>
          </a:lstStyle>
          <a:p>
            <a:r>
              <a:rPr lang="en-US"/>
              <a:t>Click icon to add picture</a:t>
            </a:r>
            <a:endParaRPr lang="en-US" dirty="0"/>
          </a:p>
        </p:txBody>
      </p:sp>
      <p:sp>
        <p:nvSpPr>
          <p:cNvPr id="20" name="Title 10"/>
          <p:cNvSpPr>
            <a:spLocks noGrp="1" noChangeAspect="1"/>
          </p:cNvSpPr>
          <p:nvPr>
            <p:ph type="title" hasCustomPrompt="1"/>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Experts With Impact In [Practice Name]</a:t>
            </a:r>
          </a:p>
        </p:txBody>
      </p:sp>
      <p:sp>
        <p:nvSpPr>
          <p:cNvPr id="3" name="Text Placeholder 11"/>
          <p:cNvSpPr>
            <a:spLocks noGrp="1"/>
          </p:cNvSpPr>
          <p:nvPr>
            <p:ph type="body" sz="quarter" idx="21" hasCustomPrompt="1"/>
          </p:nvPr>
        </p:nvSpPr>
        <p:spPr>
          <a:xfrm>
            <a:off x="1325723" y="1952783"/>
            <a:ext cx="4633125" cy="281697"/>
          </a:xfrm>
        </p:spPr>
        <p:txBody>
          <a:bodyPr/>
          <a:lstStyle>
            <a:lvl1pPr marL="0" indent="0">
              <a:buNone/>
              <a:defRPr sz="1063" b="1">
                <a:solidFill>
                  <a:schemeClr val="accent2"/>
                </a:solidFill>
              </a:defRPr>
            </a:lvl1pPr>
            <a:lvl2pPr marL="75923" indent="0">
              <a:buNone/>
              <a:defRPr/>
            </a:lvl2pPr>
            <a:lvl3pPr marL="150908" indent="0">
              <a:buNone/>
              <a:defRPr/>
            </a:lvl3pPr>
            <a:lvl4pPr marL="226831" indent="0">
              <a:buNone/>
              <a:defRPr/>
            </a:lvl4pPr>
            <a:lvl5pPr marL="302754" indent="0">
              <a:buNone/>
              <a:defRPr/>
            </a:lvl5pPr>
          </a:lstStyle>
          <a:p>
            <a:pPr lvl="0"/>
            <a:r>
              <a:rPr lang="en-US" dirty="0"/>
              <a:t>[Description]</a:t>
            </a:r>
          </a:p>
        </p:txBody>
      </p:sp>
      <p:sp>
        <p:nvSpPr>
          <p:cNvPr id="7" name="Text Placeholder 12"/>
          <p:cNvSpPr>
            <a:spLocks noGrp="1"/>
          </p:cNvSpPr>
          <p:nvPr>
            <p:ph type="body" sz="quarter" idx="22" hasCustomPrompt="1"/>
          </p:nvPr>
        </p:nvSpPr>
        <p:spPr>
          <a:xfrm>
            <a:off x="264109" y="2301321"/>
            <a:ext cx="5694937" cy="853136"/>
          </a:xfrm>
        </p:spPr>
        <p:txBody>
          <a:bodyPr/>
          <a:lstStyle>
            <a:lvl1pPr marL="0" indent="0">
              <a:buNone/>
              <a:defRPr sz="590" b="1">
                <a:solidFill>
                  <a:schemeClr val="accent2"/>
                </a:solidFill>
              </a:defRPr>
            </a:lvl1pPr>
          </a:lstStyle>
          <a:p>
            <a:pPr lvl="0"/>
            <a:r>
              <a:rPr lang="en-US" dirty="0"/>
              <a:t>[Situation description. Keep this to only the content which fits in the text box.] </a:t>
            </a:r>
          </a:p>
        </p:txBody>
      </p:sp>
      <p:sp>
        <p:nvSpPr>
          <p:cNvPr id="10" name="Text Placeholder 13"/>
          <p:cNvSpPr>
            <a:spLocks noGrp="1"/>
          </p:cNvSpPr>
          <p:nvPr>
            <p:ph type="body" sz="quarter" idx="23" hasCustomPrompt="1"/>
          </p:nvPr>
        </p:nvSpPr>
        <p:spPr>
          <a:xfrm>
            <a:off x="264111" y="1276390"/>
            <a:ext cx="5694737" cy="608937"/>
          </a:xfrm>
        </p:spPr>
        <p:txBody>
          <a:bodyPr anchor="b" anchorCtr="0"/>
          <a:lstStyle>
            <a:lvl1pPr marL="0" indent="0">
              <a:buNone/>
              <a:defRPr sz="1063" b="1" baseline="0">
                <a:solidFill>
                  <a:schemeClr val="tx2"/>
                </a:solidFill>
              </a:defRPr>
            </a:lvl1pPr>
          </a:lstStyle>
          <a:p>
            <a:pPr lvl="0"/>
            <a:r>
              <a:rPr lang="en-US" dirty="0"/>
              <a:t>[Client Name/Logo]</a:t>
            </a:r>
          </a:p>
        </p:txBody>
      </p:sp>
      <p:sp>
        <p:nvSpPr>
          <p:cNvPr id="23" name="Text Placeholder 15"/>
          <p:cNvSpPr>
            <a:spLocks noGrp="1"/>
          </p:cNvSpPr>
          <p:nvPr>
            <p:ph type="body" sz="quarter" idx="32" hasCustomPrompt="1"/>
          </p:nvPr>
        </p:nvSpPr>
        <p:spPr>
          <a:xfrm>
            <a:off x="5569049" y="237872"/>
            <a:ext cx="4840221" cy="514396"/>
          </a:xfrm>
          <a:ln w="25400">
            <a:solidFill>
              <a:srgbClr val="FF0000"/>
            </a:solidFill>
          </a:ln>
        </p:spPr>
        <p:txBody>
          <a:bodyPr lIns="45720" tIns="0" rIns="45720" bIns="0"/>
          <a:lstStyle>
            <a:lvl1pPr marL="0" marR="0" indent="0" algn="l" defTabSz="75585" rtl="0" eaLnBrk="1" fontAlgn="auto" latinLnBrk="0" hangingPunct="1">
              <a:lnSpc>
                <a:spcPct val="100000"/>
              </a:lnSpc>
              <a:spcBef>
                <a:spcPts val="156"/>
              </a:spcBef>
              <a:spcAft>
                <a:spcPts val="0"/>
              </a:spcAft>
              <a:buClrTx/>
              <a:buSzPct val="80000"/>
              <a:buFontTx/>
              <a:buNone/>
              <a:tabLst/>
              <a:defRPr sz="709" b="1" i="0">
                <a:solidFill>
                  <a:schemeClr val="dk1"/>
                </a:solidFill>
                <a:latin typeface="Calibri" panose="020F0502020204030204" pitchFamily="34" charset="0"/>
              </a:defRPr>
            </a:lvl1pPr>
          </a:lstStyle>
          <a:p>
            <a:pPr marL="0" marR="0" lvl="0" indent="0" algn="l" defTabSz="75585" rtl="0" eaLnBrk="1" fontAlgn="auto" latinLnBrk="0" hangingPunct="1">
              <a:lnSpc>
                <a:spcPct val="100000"/>
              </a:lnSpc>
              <a:spcBef>
                <a:spcPts val="156"/>
              </a:spcBef>
              <a:spcAft>
                <a:spcPts val="0"/>
              </a:spcAft>
              <a:buClrTx/>
              <a:buSzPct val="80000"/>
              <a:buFontTx/>
              <a:buNone/>
              <a:tabLst/>
              <a:defRPr/>
            </a:pPr>
            <a:r>
              <a:rPr lang="en-US" sz="709" b="1" dirty="0">
                <a:solidFill>
                  <a:schemeClr val="dk1"/>
                </a:solidFill>
                <a:latin typeface="Calibri"/>
              </a:rPr>
              <a:t>See Important Note on to the side </a:t>
            </a:r>
            <a:r>
              <a:rPr lang="en-US" sz="709" b="1" dirty="0">
                <a:solidFill>
                  <a:schemeClr val="dk1"/>
                </a:solidFill>
                <a:latin typeface="Calibri"/>
                <a:sym typeface="Wingdings" panose="05000000000000000000" pitchFamily="2" charset="2"/>
              </a:rPr>
              <a:t>-&gt;</a:t>
            </a:r>
            <a:br>
              <a:rPr lang="en-US" sz="709" b="1" dirty="0">
                <a:solidFill>
                  <a:schemeClr val="dk1"/>
                </a:solidFill>
                <a:latin typeface="Calibri"/>
              </a:rPr>
            </a:br>
            <a:r>
              <a:rPr lang="en-US" sz="709" b="1" dirty="0">
                <a:solidFill>
                  <a:schemeClr val="dk1"/>
                </a:solidFill>
                <a:latin typeface="Calibri"/>
              </a:rPr>
              <a:t>(Delete Notes and red boxes before finalizing presentation)</a:t>
            </a:r>
            <a:endParaRPr lang="en-US" sz="709" dirty="0">
              <a:solidFill>
                <a:schemeClr val="dk1"/>
              </a:solidFill>
              <a:latin typeface="Calibri"/>
            </a:endParaRPr>
          </a:p>
          <a:p>
            <a:pPr lvl="0"/>
            <a:endParaRPr lang="en-US" dirty="0"/>
          </a:p>
        </p:txBody>
      </p:sp>
      <p:sp>
        <p:nvSpPr>
          <p:cNvPr id="4" name="Text Placeholder 16"/>
          <p:cNvSpPr>
            <a:spLocks noGrp="1"/>
          </p:cNvSpPr>
          <p:nvPr>
            <p:ph type="body" sz="quarter" idx="33" hasCustomPrompt="1"/>
          </p:nvPr>
        </p:nvSpPr>
        <p:spPr>
          <a:xfrm>
            <a:off x="10826458" y="245090"/>
            <a:ext cx="2480552" cy="4272385"/>
          </a:xfrm>
          <a:blipFill dpi="0" rotWithShape="1">
            <a:blip r:embed="rId3"/>
            <a:srcRect/>
            <a:stretch>
              <a:fillRect t="2000"/>
            </a:stretch>
          </a:blipFill>
          <a:ln w="25400">
            <a:solidFill>
              <a:srgbClr val="FF0000"/>
            </a:solidFill>
          </a:ln>
        </p:spPr>
        <p:txBody>
          <a:bodyPr/>
          <a:lstStyle>
            <a:lvl1pPr marL="0" indent="0">
              <a:buNone/>
              <a:defRPr sz="826"/>
            </a:lvl1pPr>
          </a:lstStyle>
          <a:p>
            <a:r>
              <a:rPr lang="en-US" sz="709" dirty="0">
                <a:solidFill>
                  <a:schemeClr val="dk1"/>
                </a:solidFill>
                <a:latin typeface="Calibri"/>
              </a:rPr>
              <a:t> </a:t>
            </a:r>
          </a:p>
        </p:txBody>
      </p:sp>
      <p:sp>
        <p:nvSpPr>
          <p:cNvPr id="18" name="Text Placeholder 4"/>
          <p:cNvSpPr>
            <a:spLocks noGrp="1"/>
          </p:cNvSpPr>
          <p:nvPr>
            <p:ph type="body" sz="quarter" idx="34" hasCustomPrompt="1"/>
          </p:nvPr>
        </p:nvSpPr>
        <p:spPr>
          <a:xfrm>
            <a:off x="6314582" y="3530551"/>
            <a:ext cx="4156140" cy="3098477"/>
          </a:xfrm>
          <a:solidFill>
            <a:srgbClr val="D9EEFF"/>
          </a:solidFill>
        </p:spPr>
        <p:txBody>
          <a:bodyPr/>
          <a:lstStyle>
            <a:lvl1pPr>
              <a:defRPr baseline="0"/>
            </a:lvl1pPr>
          </a:lstStyle>
          <a:p>
            <a:pPr lvl="0"/>
            <a:r>
              <a:rPr lang="en-US" dirty="0"/>
              <a:t>Click to add Quantitative Results and Impact content</a:t>
            </a:r>
          </a:p>
        </p:txBody>
      </p:sp>
      <p:sp>
        <p:nvSpPr>
          <p:cNvPr id="21" name="Text Placeholder 4">
            <a:extLst>
              <a:ext uri="{FF2B5EF4-FFF2-40B4-BE49-F238E27FC236}">
                <a16:creationId xmlns:a16="http://schemas.microsoft.com/office/drawing/2014/main" id="{E1148F16-32C9-43CC-8DDF-F7DF2561DCE8}"/>
              </a:ext>
            </a:extLst>
          </p:cNvPr>
          <p:cNvSpPr>
            <a:spLocks noGrp="1"/>
          </p:cNvSpPr>
          <p:nvPr>
            <p:ph type="body" sz="quarter" idx="35" hasCustomPrompt="1"/>
          </p:nvPr>
        </p:nvSpPr>
        <p:spPr>
          <a:xfrm>
            <a:off x="264107" y="3530551"/>
            <a:ext cx="5694937" cy="3200409"/>
          </a:xfrm>
          <a:noFill/>
        </p:spPr>
        <p:txBody>
          <a:bodyPr/>
          <a:lstStyle>
            <a:lvl1pPr>
              <a:defRPr sz="590" baseline="0">
                <a:solidFill>
                  <a:schemeClr val="tx2"/>
                </a:solidFill>
              </a:defRPr>
            </a:lvl1pPr>
          </a:lstStyle>
          <a:p>
            <a:pPr lvl="0"/>
            <a:r>
              <a:rPr lang="en-US" dirty="0"/>
              <a:t>Click to add Text</a:t>
            </a:r>
          </a:p>
        </p:txBody>
      </p:sp>
    </p:spTree>
    <p:custDataLst>
      <p:custData r:id="rId1"/>
    </p:custDataLst>
    <p:extLst>
      <p:ext uri="{BB962C8B-B14F-4D97-AF65-F5344CB8AC3E}">
        <p14:creationId xmlns:p14="http://schemas.microsoft.com/office/powerpoint/2010/main" val="224517340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 Case Studies">
    <p:spTree>
      <p:nvGrpSpPr>
        <p:cNvPr id="1" name=""/>
        <p:cNvGrpSpPr/>
        <p:nvPr/>
      </p:nvGrpSpPr>
      <p:grpSpPr>
        <a:xfrm>
          <a:off x="0" y="0"/>
          <a:ext cx="0" cy="0"/>
          <a:chOff x="0" y="0"/>
          <a:chExt cx="0" cy="0"/>
        </a:xfrm>
      </p:grpSpPr>
      <p:sp>
        <p:nvSpPr>
          <p:cNvPr id="27" name="Text Box 1"/>
          <p:cNvSpPr txBox="1">
            <a:spLocks noChangeArrowheads="1"/>
          </p:cNvSpPr>
          <p:nvPr userDrawn="1"/>
        </p:nvSpPr>
        <p:spPr bwMode="auto">
          <a:xfrm>
            <a:off x="154822" y="5462177"/>
            <a:ext cx="4914436" cy="1346001"/>
          </a:xfrm>
          <a:prstGeom prst="rect">
            <a:avLst/>
          </a:prstGeom>
          <a:solidFill>
            <a:srgbClr val="D9EE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6995" tIns="26995" rIns="26995" bIns="26995" anchor="t" anchorCtr="0" upright="1">
            <a:noAutofit/>
          </a:bodyPr>
          <a:lstStyle/>
          <a:p>
            <a:pPr marL="0" marR="0">
              <a:spcBef>
                <a:spcPts val="0"/>
              </a:spcBef>
              <a:spcAft>
                <a:spcPts val="236"/>
              </a:spcAft>
            </a:pPr>
            <a:r>
              <a:rPr lang="en-US" sz="945" b="1" kern="0" dirty="0">
                <a:solidFill>
                  <a:srgbClr val="298DC1"/>
                </a:solidFill>
                <a:effectLst/>
                <a:latin typeface="Calibri"/>
                <a:ea typeface="Times New Roman"/>
              </a:rPr>
              <a:t>IMPACT: </a:t>
            </a:r>
            <a:br>
              <a:rPr lang="en-US" sz="945" b="1" kern="0" dirty="0">
                <a:solidFill>
                  <a:srgbClr val="298DC1"/>
                </a:solidFill>
                <a:effectLst/>
                <a:latin typeface="Calibri"/>
                <a:ea typeface="Times New Roman"/>
              </a:rPr>
            </a:br>
            <a:endParaRPr lang="en-US" sz="649" dirty="0">
              <a:solidFill>
                <a:srgbClr val="191919"/>
              </a:solidFill>
              <a:latin typeface="Calibri"/>
              <a:ea typeface="Calibri"/>
              <a:cs typeface="Times New Roman"/>
            </a:endParaRPr>
          </a:p>
        </p:txBody>
      </p:sp>
      <p:sp>
        <p:nvSpPr>
          <p:cNvPr id="47" name="Text Box 2"/>
          <p:cNvSpPr txBox="1">
            <a:spLocks noChangeArrowheads="1"/>
          </p:cNvSpPr>
          <p:nvPr userDrawn="1"/>
        </p:nvSpPr>
        <p:spPr bwMode="auto">
          <a:xfrm>
            <a:off x="5316989" y="1881374"/>
            <a:ext cx="1095209" cy="2806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53991" tIns="0" rIns="53991" bIns="53991" anchor="t" anchorCtr="0" upright="1">
            <a:noAutofit/>
          </a:bodyPr>
          <a:lstStyle/>
          <a:p>
            <a:pPr marL="0" marR="0">
              <a:spcBef>
                <a:spcPts val="0"/>
              </a:spcBef>
              <a:spcAft>
                <a:spcPts val="236"/>
              </a:spcAft>
            </a:pPr>
            <a:r>
              <a:rPr lang="en-US" sz="945" b="1" kern="0" dirty="0">
                <a:solidFill>
                  <a:srgbClr val="298DC1"/>
                </a:solidFill>
                <a:effectLst/>
                <a:latin typeface="Calibri"/>
                <a:ea typeface="Times New Roman"/>
              </a:rPr>
              <a:t>Situation:</a:t>
            </a:r>
            <a:br>
              <a:rPr lang="en-US" sz="945" b="1" kern="0" dirty="0">
                <a:solidFill>
                  <a:srgbClr val="298DC1"/>
                </a:solidFill>
                <a:effectLst/>
                <a:latin typeface="Calibri"/>
                <a:ea typeface="Times New Roman"/>
              </a:rPr>
            </a:br>
            <a:endParaRPr lang="en-US" sz="945" b="1" kern="0" dirty="0">
              <a:solidFill>
                <a:srgbClr val="298DC1"/>
              </a:solidFill>
              <a:effectLst/>
              <a:latin typeface="Calibri"/>
              <a:ea typeface="Times New Roman"/>
            </a:endParaRPr>
          </a:p>
        </p:txBody>
      </p:sp>
      <p:sp>
        <p:nvSpPr>
          <p:cNvPr id="20" name="Slide Number Placeholder 3"/>
          <p:cNvSpPr>
            <a:spLocks noGrp="1"/>
          </p:cNvSpPr>
          <p:nvPr>
            <p:ph type="sldNum" sz="quarter" idx="4"/>
          </p:nvPr>
        </p:nvSpPr>
        <p:spPr>
          <a:xfrm>
            <a:off x="10141779" y="7101165"/>
            <a:ext cx="418014" cy="244654"/>
          </a:xfrm>
        </p:spPr>
        <p:txBody>
          <a:bodyPr/>
          <a:lstStyle/>
          <a:p>
            <a:fld id="{0AF8A4B7-68D6-47C7-8DF0-E856C990106D}" type="slidenum">
              <a:rPr lang="en-US" smtClean="0"/>
              <a:pPr/>
              <a:t>‹#›</a:t>
            </a:fld>
            <a:endParaRPr lang="en-US" dirty="0"/>
          </a:p>
        </p:txBody>
      </p:sp>
      <p:sp>
        <p:nvSpPr>
          <p:cNvPr id="30" name="Text Box 4"/>
          <p:cNvSpPr txBox="1"/>
          <p:nvPr userDrawn="1"/>
        </p:nvSpPr>
        <p:spPr>
          <a:xfrm>
            <a:off x="7729471" y="2474488"/>
            <a:ext cx="184731" cy="192232"/>
          </a:xfrm>
          <a:prstGeom prst="rect">
            <a:avLst/>
          </a:prstGeom>
          <a:noFill/>
        </p:spPr>
        <p:txBody>
          <a:bodyPr wrap="none" rtlCol="0">
            <a:spAutoFit/>
          </a:bodyPr>
          <a:lstStyle/>
          <a:p>
            <a:endParaRPr lang="en-US" sz="649" dirty="0"/>
          </a:p>
        </p:txBody>
      </p:sp>
      <p:sp>
        <p:nvSpPr>
          <p:cNvPr id="32" name="Text Box 5"/>
          <p:cNvSpPr txBox="1">
            <a:spLocks noChangeArrowheads="1"/>
          </p:cNvSpPr>
          <p:nvPr userDrawn="1"/>
        </p:nvSpPr>
        <p:spPr bwMode="auto">
          <a:xfrm>
            <a:off x="5385444" y="5461242"/>
            <a:ext cx="4914436" cy="1346001"/>
          </a:xfrm>
          <a:prstGeom prst="rect">
            <a:avLst/>
          </a:prstGeom>
          <a:solidFill>
            <a:srgbClr val="D9EE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26995" tIns="26995" rIns="26995" bIns="26995" anchor="t" anchorCtr="0" upright="1">
            <a:noAutofit/>
          </a:bodyPr>
          <a:lstStyle/>
          <a:p>
            <a:pPr marL="0" marR="0">
              <a:spcBef>
                <a:spcPts val="0"/>
              </a:spcBef>
              <a:spcAft>
                <a:spcPts val="236"/>
              </a:spcAft>
            </a:pPr>
            <a:r>
              <a:rPr lang="en-US" sz="945" b="1" kern="0" dirty="0">
                <a:solidFill>
                  <a:srgbClr val="298DC1"/>
                </a:solidFill>
                <a:effectLst/>
                <a:latin typeface="Calibri"/>
                <a:ea typeface="Times New Roman"/>
              </a:rPr>
              <a:t>IMPACT: </a:t>
            </a:r>
            <a:br>
              <a:rPr lang="en-US" sz="945" b="1" kern="0" dirty="0">
                <a:solidFill>
                  <a:srgbClr val="298DC1"/>
                </a:solidFill>
                <a:effectLst/>
                <a:latin typeface="Calibri"/>
                <a:ea typeface="Times New Roman"/>
              </a:rPr>
            </a:br>
            <a:endParaRPr lang="en-US" sz="649" dirty="0">
              <a:solidFill>
                <a:srgbClr val="191919"/>
              </a:solidFill>
              <a:latin typeface="Calibri"/>
              <a:ea typeface="Calibri"/>
              <a:cs typeface="Times New Roman"/>
            </a:endParaRPr>
          </a:p>
        </p:txBody>
      </p:sp>
      <p:sp>
        <p:nvSpPr>
          <p:cNvPr id="16" name="Footer Placeholder 6"/>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17" name="Title 7"/>
          <p:cNvSpPr>
            <a:spLocks noGrp="1" noChangeAspect="1"/>
          </p:cNvSpPr>
          <p:nvPr>
            <p:ph type="title" hasCustomPrompt="1"/>
          </p:nvPr>
        </p:nvSpPr>
        <p:spPr>
          <a:xfrm>
            <a:off x="1750367" y="117546"/>
            <a:ext cx="8809427" cy="1079985"/>
          </a:xfrm>
          <a:prstGeom prst="rect">
            <a:avLst/>
          </a:prstGeom>
        </p:spPr>
        <p:txBody>
          <a:bodyPr vert="horz" lIns="0" tIns="49629" rIns="0" bIns="49629" rtlCol="0" anchor="b">
            <a:noAutofit/>
          </a:bodyPr>
          <a:lstStyle>
            <a:lvl1pPr>
              <a:defRPr baseline="0">
                <a:latin typeface="Calibri" panose="020F0502020204030204" pitchFamily="34" charset="0"/>
              </a:defRPr>
            </a:lvl1pPr>
          </a:lstStyle>
          <a:p>
            <a:r>
              <a:rPr lang="en-US" dirty="0"/>
              <a:t>Experts With Impact In [Practice Name]</a:t>
            </a:r>
          </a:p>
        </p:txBody>
      </p:sp>
      <p:sp>
        <p:nvSpPr>
          <p:cNvPr id="18" name="Text Placeholder 8"/>
          <p:cNvSpPr>
            <a:spLocks noGrp="1"/>
          </p:cNvSpPr>
          <p:nvPr>
            <p:ph type="body" sz="quarter" idx="23" hasCustomPrompt="1"/>
          </p:nvPr>
        </p:nvSpPr>
        <p:spPr>
          <a:xfrm>
            <a:off x="154826" y="1276390"/>
            <a:ext cx="4914434" cy="483692"/>
          </a:xfrm>
        </p:spPr>
        <p:txBody>
          <a:bodyPr anchor="b" anchorCtr="0"/>
          <a:lstStyle>
            <a:lvl1pPr marL="0" indent="0">
              <a:buNone/>
              <a:defRPr sz="945" b="1" baseline="0">
                <a:solidFill>
                  <a:schemeClr val="tx2"/>
                </a:solidFill>
              </a:defRPr>
            </a:lvl1pPr>
          </a:lstStyle>
          <a:p>
            <a:pPr lvl="0"/>
            <a:r>
              <a:rPr lang="en-US" dirty="0"/>
              <a:t>[Client Name/Logo]</a:t>
            </a:r>
          </a:p>
        </p:txBody>
      </p:sp>
      <p:sp>
        <p:nvSpPr>
          <p:cNvPr id="22" name="Text Placeholder 9"/>
          <p:cNvSpPr>
            <a:spLocks noGrp="1"/>
          </p:cNvSpPr>
          <p:nvPr>
            <p:ph type="body" sz="quarter" idx="24" hasCustomPrompt="1"/>
          </p:nvPr>
        </p:nvSpPr>
        <p:spPr>
          <a:xfrm>
            <a:off x="5385448" y="1284014"/>
            <a:ext cx="4914434" cy="483692"/>
          </a:xfrm>
        </p:spPr>
        <p:txBody>
          <a:bodyPr anchor="b" anchorCtr="0"/>
          <a:lstStyle>
            <a:lvl1pPr marL="0" indent="0">
              <a:buNone/>
              <a:defRPr sz="945" b="1" baseline="0">
                <a:solidFill>
                  <a:schemeClr val="tx2"/>
                </a:solidFill>
              </a:defRPr>
            </a:lvl1pPr>
          </a:lstStyle>
          <a:p>
            <a:pPr lvl="0"/>
            <a:r>
              <a:rPr lang="en-US" dirty="0"/>
              <a:t>[Client Name/Logo]</a:t>
            </a:r>
          </a:p>
        </p:txBody>
      </p:sp>
      <p:sp>
        <p:nvSpPr>
          <p:cNvPr id="24" name="Text Box 10"/>
          <p:cNvSpPr txBox="1">
            <a:spLocks noChangeArrowheads="1"/>
          </p:cNvSpPr>
          <p:nvPr userDrawn="1"/>
        </p:nvSpPr>
        <p:spPr bwMode="auto">
          <a:xfrm>
            <a:off x="69601" y="1885938"/>
            <a:ext cx="1392232" cy="28067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53991" tIns="0" rIns="53991" bIns="53991" anchor="t" anchorCtr="0" upright="1">
            <a:noAutofit/>
          </a:bodyPr>
          <a:lstStyle/>
          <a:p>
            <a:pPr marL="0" marR="0">
              <a:spcBef>
                <a:spcPts val="0"/>
              </a:spcBef>
              <a:spcAft>
                <a:spcPts val="236"/>
              </a:spcAft>
            </a:pPr>
            <a:r>
              <a:rPr lang="en-US" sz="945" b="1" kern="0" dirty="0">
                <a:solidFill>
                  <a:srgbClr val="298DC1"/>
                </a:solidFill>
                <a:effectLst/>
                <a:latin typeface="Calibri"/>
                <a:ea typeface="Times New Roman"/>
              </a:rPr>
              <a:t>Situation:</a:t>
            </a:r>
            <a:br>
              <a:rPr lang="en-US" sz="945" b="1" kern="0" dirty="0">
                <a:solidFill>
                  <a:srgbClr val="298DC1"/>
                </a:solidFill>
                <a:effectLst/>
                <a:latin typeface="Calibri"/>
                <a:ea typeface="Times New Roman"/>
              </a:rPr>
            </a:br>
            <a:endParaRPr lang="en-US" sz="945" b="1" kern="0" dirty="0">
              <a:solidFill>
                <a:srgbClr val="298DC1"/>
              </a:solidFill>
              <a:effectLst/>
              <a:latin typeface="Calibri"/>
              <a:ea typeface="Times New Roman"/>
            </a:endParaRPr>
          </a:p>
        </p:txBody>
      </p:sp>
      <p:sp>
        <p:nvSpPr>
          <p:cNvPr id="25" name="Text Placeholder 11"/>
          <p:cNvSpPr>
            <a:spLocks noGrp="1"/>
          </p:cNvSpPr>
          <p:nvPr>
            <p:ph type="body" sz="quarter" idx="21" hasCustomPrompt="1"/>
          </p:nvPr>
        </p:nvSpPr>
        <p:spPr>
          <a:xfrm>
            <a:off x="1123551" y="1889984"/>
            <a:ext cx="3945708" cy="281697"/>
          </a:xfrm>
        </p:spPr>
        <p:txBody>
          <a:bodyPr/>
          <a:lstStyle>
            <a:lvl1pPr marL="0" indent="0">
              <a:buNone/>
              <a:defRPr sz="945" b="1">
                <a:solidFill>
                  <a:schemeClr val="accent2"/>
                </a:solidFill>
              </a:defRPr>
            </a:lvl1pPr>
            <a:lvl2pPr marL="75923" indent="0">
              <a:buNone/>
              <a:defRPr/>
            </a:lvl2pPr>
            <a:lvl3pPr marL="150908" indent="0">
              <a:buNone/>
              <a:defRPr/>
            </a:lvl3pPr>
            <a:lvl4pPr marL="226831" indent="0">
              <a:buNone/>
              <a:defRPr/>
            </a:lvl4pPr>
            <a:lvl5pPr marL="302754" indent="0">
              <a:buNone/>
              <a:defRPr/>
            </a:lvl5pPr>
          </a:lstStyle>
          <a:p>
            <a:pPr lvl="0"/>
            <a:r>
              <a:rPr lang="en-US" dirty="0"/>
              <a:t>[Description]</a:t>
            </a:r>
          </a:p>
        </p:txBody>
      </p:sp>
      <p:sp>
        <p:nvSpPr>
          <p:cNvPr id="35" name="Text Placeholder 12"/>
          <p:cNvSpPr>
            <a:spLocks noGrp="1"/>
          </p:cNvSpPr>
          <p:nvPr>
            <p:ph type="body" sz="quarter" idx="22" hasCustomPrompt="1"/>
          </p:nvPr>
        </p:nvSpPr>
        <p:spPr>
          <a:xfrm>
            <a:off x="154823" y="2201191"/>
            <a:ext cx="4914436" cy="535568"/>
          </a:xfrm>
        </p:spPr>
        <p:txBody>
          <a:bodyPr/>
          <a:lstStyle>
            <a:lvl1pPr marL="0" indent="0">
              <a:buNone/>
              <a:defRPr sz="590" b="1">
                <a:solidFill>
                  <a:schemeClr val="accent2"/>
                </a:solidFill>
              </a:defRPr>
            </a:lvl1pPr>
          </a:lstStyle>
          <a:p>
            <a:pPr lvl="0"/>
            <a:r>
              <a:rPr lang="en-US" dirty="0"/>
              <a:t>[Situation description. Keep this to only the content which fits in the text box.] </a:t>
            </a:r>
          </a:p>
        </p:txBody>
      </p:sp>
      <p:sp>
        <p:nvSpPr>
          <p:cNvPr id="36" name="Rectangle 13"/>
          <p:cNvSpPr/>
          <p:nvPr userDrawn="1"/>
        </p:nvSpPr>
        <p:spPr>
          <a:xfrm>
            <a:off x="69602" y="2771811"/>
            <a:ext cx="4999657" cy="2554270"/>
          </a:xfrm>
          <a:prstGeom prst="rect">
            <a:avLst/>
          </a:prstGeom>
        </p:spPr>
        <p:txBody>
          <a:bodyPr wrap="square" numCol="1" spcCol="91440">
            <a:noAutofit/>
          </a:bodyPr>
          <a:lstStyle/>
          <a:p>
            <a:r>
              <a:rPr lang="en-US" sz="945" b="1" dirty="0">
                <a:solidFill>
                  <a:schemeClr val="tx2"/>
                </a:solidFill>
                <a:latin typeface="Calibri"/>
                <a:cs typeface="Calibri"/>
              </a:rPr>
              <a:t>Our Role:</a:t>
            </a:r>
          </a:p>
        </p:txBody>
      </p:sp>
      <p:sp>
        <p:nvSpPr>
          <p:cNvPr id="3" name="Text Placeholder 14"/>
          <p:cNvSpPr>
            <a:spLocks noGrp="1"/>
          </p:cNvSpPr>
          <p:nvPr>
            <p:ph type="body" sz="quarter" idx="25" hasCustomPrompt="1"/>
          </p:nvPr>
        </p:nvSpPr>
        <p:spPr>
          <a:xfrm>
            <a:off x="155359" y="5756488"/>
            <a:ext cx="4914495" cy="1044030"/>
          </a:xfrm>
        </p:spPr>
        <p:txBody>
          <a:bodyPr/>
          <a:lstStyle>
            <a:lvl1pPr marL="0" indent="0">
              <a:buNone/>
              <a:defRPr sz="590"/>
            </a:lvl1pPr>
          </a:lstStyle>
          <a:p>
            <a:pPr lvl="0"/>
            <a:r>
              <a:rPr lang="en-US" sz="590" dirty="0">
                <a:solidFill>
                  <a:srgbClr val="191919"/>
                </a:solidFill>
                <a:latin typeface="Calibri"/>
                <a:ea typeface="Calibri"/>
                <a:cs typeface="Times New Roman"/>
              </a:rPr>
              <a:t>[Quantitative Results &amp; Impact content]</a:t>
            </a:r>
            <a:endParaRPr lang="en-US" dirty="0"/>
          </a:p>
        </p:txBody>
      </p:sp>
      <p:sp>
        <p:nvSpPr>
          <p:cNvPr id="40" name="Rectangle 15"/>
          <p:cNvSpPr/>
          <p:nvPr userDrawn="1"/>
        </p:nvSpPr>
        <p:spPr>
          <a:xfrm>
            <a:off x="5300222" y="2773838"/>
            <a:ext cx="4999657" cy="2554270"/>
          </a:xfrm>
          <a:prstGeom prst="rect">
            <a:avLst/>
          </a:prstGeom>
        </p:spPr>
        <p:txBody>
          <a:bodyPr wrap="square" numCol="1" spcCol="91440">
            <a:noAutofit/>
          </a:bodyPr>
          <a:lstStyle/>
          <a:p>
            <a:r>
              <a:rPr lang="en-US" sz="945" b="1" dirty="0">
                <a:solidFill>
                  <a:schemeClr val="tx2"/>
                </a:solidFill>
                <a:latin typeface="Calibri"/>
                <a:cs typeface="Calibri"/>
              </a:rPr>
              <a:t>Our Role:</a:t>
            </a:r>
          </a:p>
        </p:txBody>
      </p:sp>
      <p:sp>
        <p:nvSpPr>
          <p:cNvPr id="45" name="Text Placeholder 16"/>
          <p:cNvSpPr>
            <a:spLocks noGrp="1"/>
          </p:cNvSpPr>
          <p:nvPr>
            <p:ph type="body" sz="quarter" idx="28" hasCustomPrompt="1"/>
          </p:nvPr>
        </p:nvSpPr>
        <p:spPr>
          <a:xfrm>
            <a:off x="6354173" y="1881375"/>
            <a:ext cx="3945708" cy="281697"/>
          </a:xfrm>
        </p:spPr>
        <p:txBody>
          <a:bodyPr/>
          <a:lstStyle>
            <a:lvl1pPr marL="0" indent="0">
              <a:buNone/>
              <a:defRPr sz="945" b="1">
                <a:solidFill>
                  <a:schemeClr val="accent2"/>
                </a:solidFill>
              </a:defRPr>
            </a:lvl1pPr>
            <a:lvl2pPr marL="75923" indent="0">
              <a:buNone/>
              <a:defRPr/>
            </a:lvl2pPr>
            <a:lvl3pPr marL="150908" indent="0">
              <a:buNone/>
              <a:defRPr/>
            </a:lvl3pPr>
            <a:lvl4pPr marL="226831" indent="0">
              <a:buNone/>
              <a:defRPr/>
            </a:lvl4pPr>
            <a:lvl5pPr marL="302754" indent="0">
              <a:buNone/>
              <a:defRPr/>
            </a:lvl5pPr>
          </a:lstStyle>
          <a:p>
            <a:pPr lvl="0"/>
            <a:r>
              <a:rPr lang="en-US" dirty="0"/>
              <a:t>[Description]</a:t>
            </a:r>
          </a:p>
        </p:txBody>
      </p:sp>
      <p:sp>
        <p:nvSpPr>
          <p:cNvPr id="48" name="Text Placeholder 17"/>
          <p:cNvSpPr>
            <a:spLocks noGrp="1"/>
          </p:cNvSpPr>
          <p:nvPr>
            <p:ph type="body" sz="quarter" idx="29" hasCustomPrompt="1"/>
          </p:nvPr>
        </p:nvSpPr>
        <p:spPr>
          <a:xfrm>
            <a:off x="5385447" y="5756036"/>
            <a:ext cx="4914495" cy="1044030"/>
          </a:xfrm>
        </p:spPr>
        <p:txBody>
          <a:bodyPr/>
          <a:lstStyle>
            <a:lvl1pPr marL="0" indent="0">
              <a:buNone/>
              <a:defRPr sz="590"/>
            </a:lvl1pPr>
          </a:lstStyle>
          <a:p>
            <a:pPr lvl="0"/>
            <a:r>
              <a:rPr lang="en-US" sz="590" dirty="0">
                <a:solidFill>
                  <a:srgbClr val="191919"/>
                </a:solidFill>
                <a:latin typeface="Calibri"/>
                <a:ea typeface="Calibri"/>
                <a:cs typeface="Times New Roman"/>
              </a:rPr>
              <a:t>[Quantitative Results &amp; Impact content]</a:t>
            </a:r>
            <a:endParaRPr lang="en-US" dirty="0"/>
          </a:p>
        </p:txBody>
      </p:sp>
      <p:sp>
        <p:nvSpPr>
          <p:cNvPr id="28" name="Text Placeholder 18"/>
          <p:cNvSpPr>
            <a:spLocks noGrp="1"/>
          </p:cNvSpPr>
          <p:nvPr>
            <p:ph type="body" sz="quarter" idx="30" hasCustomPrompt="1"/>
          </p:nvPr>
        </p:nvSpPr>
        <p:spPr>
          <a:xfrm>
            <a:off x="5384676" y="2199527"/>
            <a:ext cx="4914436" cy="535568"/>
          </a:xfrm>
        </p:spPr>
        <p:txBody>
          <a:bodyPr/>
          <a:lstStyle>
            <a:lvl1pPr marL="0" indent="0">
              <a:buNone/>
              <a:defRPr sz="590" b="1">
                <a:solidFill>
                  <a:schemeClr val="accent2"/>
                </a:solidFill>
              </a:defRPr>
            </a:lvl1pPr>
          </a:lstStyle>
          <a:p>
            <a:pPr lvl="0"/>
            <a:r>
              <a:rPr lang="en-US" dirty="0"/>
              <a:t>[Situation description. Keep this to only the content which fits in the text box.] </a:t>
            </a:r>
          </a:p>
        </p:txBody>
      </p:sp>
      <p:sp>
        <p:nvSpPr>
          <p:cNvPr id="31" name="Text Placeholder 21"/>
          <p:cNvSpPr>
            <a:spLocks noGrp="1"/>
          </p:cNvSpPr>
          <p:nvPr>
            <p:ph type="body" sz="quarter" idx="32" hasCustomPrompt="1"/>
          </p:nvPr>
        </p:nvSpPr>
        <p:spPr>
          <a:xfrm>
            <a:off x="5569049" y="237872"/>
            <a:ext cx="4840221" cy="514396"/>
          </a:xfrm>
          <a:ln w="25400">
            <a:solidFill>
              <a:srgbClr val="FF0000"/>
            </a:solidFill>
          </a:ln>
        </p:spPr>
        <p:txBody>
          <a:bodyPr lIns="45720" tIns="0" rIns="45720" bIns="0"/>
          <a:lstStyle>
            <a:lvl1pPr marL="0" marR="0" indent="0" algn="l" defTabSz="75585" rtl="0" eaLnBrk="1" fontAlgn="auto" latinLnBrk="0" hangingPunct="1">
              <a:lnSpc>
                <a:spcPct val="100000"/>
              </a:lnSpc>
              <a:spcBef>
                <a:spcPts val="156"/>
              </a:spcBef>
              <a:spcAft>
                <a:spcPts val="0"/>
              </a:spcAft>
              <a:buClrTx/>
              <a:buSzPct val="80000"/>
              <a:buFontTx/>
              <a:buNone/>
              <a:tabLst/>
              <a:defRPr sz="709" b="1" i="0">
                <a:solidFill>
                  <a:schemeClr val="dk1"/>
                </a:solidFill>
                <a:latin typeface="Calibri" panose="020F0502020204030204" pitchFamily="34" charset="0"/>
              </a:defRPr>
            </a:lvl1pPr>
          </a:lstStyle>
          <a:p>
            <a:pPr marL="0" marR="0" lvl="0" indent="0" algn="l" defTabSz="75585" rtl="0" eaLnBrk="1" fontAlgn="auto" latinLnBrk="0" hangingPunct="1">
              <a:lnSpc>
                <a:spcPct val="100000"/>
              </a:lnSpc>
              <a:spcBef>
                <a:spcPts val="156"/>
              </a:spcBef>
              <a:spcAft>
                <a:spcPts val="0"/>
              </a:spcAft>
              <a:buClrTx/>
              <a:buSzPct val="80000"/>
              <a:buFontTx/>
              <a:buNone/>
              <a:tabLst/>
              <a:defRPr/>
            </a:pPr>
            <a:r>
              <a:rPr lang="en-US" sz="709" b="1" dirty="0">
                <a:solidFill>
                  <a:schemeClr val="dk1"/>
                </a:solidFill>
                <a:latin typeface="Calibri"/>
              </a:rPr>
              <a:t>See Important Note on to the side </a:t>
            </a:r>
            <a:r>
              <a:rPr lang="en-US" sz="709" b="1" dirty="0">
                <a:solidFill>
                  <a:schemeClr val="dk1"/>
                </a:solidFill>
                <a:latin typeface="Calibri"/>
                <a:sym typeface="Wingdings" panose="05000000000000000000" pitchFamily="2" charset="2"/>
              </a:rPr>
              <a:t>-&gt;</a:t>
            </a:r>
            <a:br>
              <a:rPr lang="en-US" sz="709" b="1" dirty="0">
                <a:solidFill>
                  <a:schemeClr val="dk1"/>
                </a:solidFill>
                <a:latin typeface="Calibri"/>
              </a:rPr>
            </a:br>
            <a:r>
              <a:rPr lang="en-US" sz="709" b="1" dirty="0">
                <a:solidFill>
                  <a:schemeClr val="dk1"/>
                </a:solidFill>
                <a:latin typeface="Calibri"/>
              </a:rPr>
              <a:t>(Delete Notes and red boxes before finalizing presentation)</a:t>
            </a:r>
            <a:endParaRPr lang="en-US" sz="709" dirty="0">
              <a:solidFill>
                <a:schemeClr val="dk1"/>
              </a:solidFill>
              <a:latin typeface="Calibri"/>
            </a:endParaRPr>
          </a:p>
          <a:p>
            <a:pPr lvl="0"/>
            <a:endParaRPr lang="en-US" dirty="0"/>
          </a:p>
        </p:txBody>
      </p:sp>
      <p:sp>
        <p:nvSpPr>
          <p:cNvPr id="26" name="Text Placeholder 22"/>
          <p:cNvSpPr>
            <a:spLocks noGrp="1"/>
          </p:cNvSpPr>
          <p:nvPr>
            <p:ph type="body" sz="quarter" idx="33" hasCustomPrompt="1"/>
          </p:nvPr>
        </p:nvSpPr>
        <p:spPr>
          <a:xfrm>
            <a:off x="10826458" y="245090"/>
            <a:ext cx="2480552" cy="4272385"/>
          </a:xfrm>
          <a:blipFill dpi="0" rotWithShape="1">
            <a:blip r:embed="rId3"/>
            <a:srcRect/>
            <a:stretch>
              <a:fillRect t="2000"/>
            </a:stretch>
          </a:blipFill>
          <a:ln w="25400">
            <a:solidFill>
              <a:srgbClr val="FF0000"/>
            </a:solidFill>
          </a:ln>
        </p:spPr>
        <p:txBody>
          <a:bodyPr/>
          <a:lstStyle>
            <a:lvl1pPr marL="0" indent="0">
              <a:buNone/>
              <a:defRPr sz="826"/>
            </a:lvl1pPr>
          </a:lstStyle>
          <a:p>
            <a:r>
              <a:rPr lang="en-US" sz="709" dirty="0">
                <a:solidFill>
                  <a:schemeClr val="dk1"/>
                </a:solidFill>
                <a:latin typeface="Calibri"/>
              </a:rPr>
              <a:t> </a:t>
            </a:r>
          </a:p>
        </p:txBody>
      </p:sp>
      <p:sp>
        <p:nvSpPr>
          <p:cNvPr id="29" name="Text Placeholder 4"/>
          <p:cNvSpPr>
            <a:spLocks noGrp="1"/>
          </p:cNvSpPr>
          <p:nvPr>
            <p:ph type="body" sz="quarter" idx="36" hasCustomPrompt="1"/>
          </p:nvPr>
        </p:nvSpPr>
        <p:spPr>
          <a:xfrm>
            <a:off x="5384676" y="3063382"/>
            <a:ext cx="4911802" cy="2264272"/>
          </a:xfrm>
        </p:spPr>
        <p:txBody>
          <a:bodyPr/>
          <a:lstStyle>
            <a:lvl1pPr>
              <a:defRPr sz="590">
                <a:solidFill>
                  <a:schemeClr val="tx2"/>
                </a:solidFill>
              </a:defRPr>
            </a:lvl1pPr>
          </a:lstStyle>
          <a:p>
            <a:pPr lvl="0"/>
            <a:r>
              <a:rPr lang="en-US" dirty="0"/>
              <a:t>Click to add text</a:t>
            </a:r>
          </a:p>
        </p:txBody>
      </p:sp>
      <p:sp>
        <p:nvSpPr>
          <p:cNvPr id="33" name="Text Placeholder 4"/>
          <p:cNvSpPr>
            <a:spLocks noGrp="1"/>
          </p:cNvSpPr>
          <p:nvPr>
            <p:ph type="body" sz="quarter" idx="37" hasCustomPrompt="1"/>
          </p:nvPr>
        </p:nvSpPr>
        <p:spPr>
          <a:xfrm>
            <a:off x="154823" y="3063836"/>
            <a:ext cx="4911802" cy="2264272"/>
          </a:xfrm>
        </p:spPr>
        <p:txBody>
          <a:bodyPr/>
          <a:lstStyle>
            <a:lvl1pPr>
              <a:defRPr sz="590">
                <a:solidFill>
                  <a:schemeClr val="tx2"/>
                </a:solidFill>
              </a:defRPr>
            </a:lvl1pPr>
          </a:lstStyle>
          <a:p>
            <a:pPr lvl="0"/>
            <a:r>
              <a:rPr lang="en-US" dirty="0"/>
              <a:t>Click to add text</a:t>
            </a:r>
          </a:p>
        </p:txBody>
      </p:sp>
    </p:spTree>
    <p:custDataLst>
      <p:custData r:id="rId1"/>
    </p:custDataLst>
    <p:extLst>
      <p:ext uri="{BB962C8B-B14F-4D97-AF65-F5344CB8AC3E}">
        <p14:creationId xmlns:p14="http://schemas.microsoft.com/office/powerpoint/2010/main" val="31972340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ombstones (5 x 4)">
    <p:spTree>
      <p:nvGrpSpPr>
        <p:cNvPr id="1" name=""/>
        <p:cNvGrpSpPr/>
        <p:nvPr/>
      </p:nvGrpSpPr>
      <p:grpSpPr>
        <a:xfrm>
          <a:off x="0" y="0"/>
          <a:ext cx="0" cy="0"/>
          <a:chOff x="0" y="0"/>
          <a:chExt cx="0" cy="0"/>
        </a:xfrm>
      </p:grpSpPr>
      <p:sp>
        <p:nvSpPr>
          <p:cNvPr id="66"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6" name="Text Placeholder 2"/>
          <p:cNvSpPr>
            <a:spLocks noGrp="1"/>
          </p:cNvSpPr>
          <p:nvPr>
            <p:ph type="body" sz="quarter" idx="75" hasCustomPrompt="1"/>
          </p:nvPr>
        </p:nvSpPr>
        <p:spPr>
          <a:xfrm>
            <a:off x="545479" y="1413260"/>
            <a:ext cx="9590774" cy="623872"/>
          </a:xfrm>
        </p:spPr>
        <p:txBody>
          <a:bodyPr>
            <a:noAutofit/>
          </a:bodyPr>
          <a:lstStyle>
            <a:lvl1pPr marL="0" indent="0">
              <a:buNone/>
              <a:defRPr sz="649">
                <a:solidFill>
                  <a:schemeClr val="tx1"/>
                </a:solidFill>
                <a:latin typeface="Calibri" panose="020F0502020204030204" pitchFamily="34" charset="0"/>
              </a:defRPr>
            </a:lvl1pPr>
          </a:lstStyle>
          <a:p>
            <a:pPr lvl="0"/>
            <a:r>
              <a:rPr lang="en-US" dirty="0"/>
              <a:t>Click to add text</a:t>
            </a:r>
          </a:p>
        </p:txBody>
      </p:sp>
      <p:sp>
        <p:nvSpPr>
          <p:cNvPr id="10" name="Rectangle 3"/>
          <p:cNvSpPr/>
          <p:nvPr userDrawn="1"/>
        </p:nvSpPr>
        <p:spPr>
          <a:xfrm>
            <a:off x="545479" y="2113524"/>
            <a:ext cx="1836678" cy="1082226"/>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37" name="Text Placeholder 4"/>
          <p:cNvSpPr>
            <a:spLocks noGrp="1"/>
          </p:cNvSpPr>
          <p:nvPr>
            <p:ph type="body" sz="quarter" idx="15" hasCustomPrompt="1"/>
          </p:nvPr>
        </p:nvSpPr>
        <p:spPr>
          <a:xfrm>
            <a:off x="811316" y="2209014"/>
            <a:ext cx="1305008" cy="623872"/>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58" name="Text Placeholder 5"/>
          <p:cNvSpPr>
            <a:spLocks noGrp="1"/>
          </p:cNvSpPr>
          <p:nvPr>
            <p:ph type="body" sz="quarter" idx="35" hasCustomPrompt="1"/>
          </p:nvPr>
        </p:nvSpPr>
        <p:spPr>
          <a:xfrm>
            <a:off x="811316" y="2872355"/>
            <a:ext cx="1305008" cy="254642"/>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69" name="Rectangle 6"/>
          <p:cNvSpPr/>
          <p:nvPr userDrawn="1"/>
        </p:nvSpPr>
        <p:spPr>
          <a:xfrm>
            <a:off x="545479" y="3297607"/>
            <a:ext cx="1836678" cy="1082226"/>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70" name="Text Placeholder 7"/>
          <p:cNvSpPr>
            <a:spLocks noGrp="1"/>
          </p:cNvSpPr>
          <p:nvPr>
            <p:ph type="body" sz="quarter" idx="76" hasCustomPrompt="1"/>
          </p:nvPr>
        </p:nvSpPr>
        <p:spPr>
          <a:xfrm>
            <a:off x="811316" y="3393097"/>
            <a:ext cx="1305008" cy="623872"/>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71" name="Text Placeholder 8"/>
          <p:cNvSpPr>
            <a:spLocks noGrp="1"/>
          </p:cNvSpPr>
          <p:nvPr>
            <p:ph type="body" sz="quarter" idx="77" hasCustomPrompt="1"/>
          </p:nvPr>
        </p:nvSpPr>
        <p:spPr>
          <a:xfrm>
            <a:off x="811316" y="4055164"/>
            <a:ext cx="1305008" cy="254642"/>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72" name="Rectangle 9"/>
          <p:cNvSpPr/>
          <p:nvPr userDrawn="1"/>
        </p:nvSpPr>
        <p:spPr>
          <a:xfrm>
            <a:off x="545479" y="4481689"/>
            <a:ext cx="1836678" cy="1082226"/>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73" name="Text Placeholder 10"/>
          <p:cNvSpPr>
            <a:spLocks noGrp="1"/>
          </p:cNvSpPr>
          <p:nvPr>
            <p:ph type="body" sz="quarter" idx="78" hasCustomPrompt="1"/>
          </p:nvPr>
        </p:nvSpPr>
        <p:spPr>
          <a:xfrm>
            <a:off x="811316" y="4577179"/>
            <a:ext cx="1305008" cy="623872"/>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74" name="Text Placeholder 11"/>
          <p:cNvSpPr>
            <a:spLocks noGrp="1"/>
          </p:cNvSpPr>
          <p:nvPr>
            <p:ph type="body" sz="quarter" idx="79" hasCustomPrompt="1"/>
          </p:nvPr>
        </p:nvSpPr>
        <p:spPr>
          <a:xfrm>
            <a:off x="811316" y="5238861"/>
            <a:ext cx="1305008" cy="254642"/>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76" name="Rectangle 12"/>
          <p:cNvSpPr/>
          <p:nvPr userDrawn="1"/>
        </p:nvSpPr>
        <p:spPr>
          <a:xfrm>
            <a:off x="545479" y="5665772"/>
            <a:ext cx="1836678" cy="1082226"/>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77" name="Text Placeholder 13"/>
          <p:cNvSpPr>
            <a:spLocks noGrp="1"/>
          </p:cNvSpPr>
          <p:nvPr>
            <p:ph type="body" sz="quarter" idx="80" hasCustomPrompt="1"/>
          </p:nvPr>
        </p:nvSpPr>
        <p:spPr>
          <a:xfrm>
            <a:off x="811316" y="5762947"/>
            <a:ext cx="1305008" cy="623872"/>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78" name="Text Placeholder 14"/>
          <p:cNvSpPr>
            <a:spLocks noGrp="1"/>
          </p:cNvSpPr>
          <p:nvPr>
            <p:ph type="body" sz="quarter" idx="81" hasCustomPrompt="1"/>
          </p:nvPr>
        </p:nvSpPr>
        <p:spPr>
          <a:xfrm>
            <a:off x="811316" y="6422947"/>
            <a:ext cx="1305008" cy="254642"/>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80" name="Rectangle 15"/>
          <p:cNvSpPr/>
          <p:nvPr userDrawn="1"/>
        </p:nvSpPr>
        <p:spPr>
          <a:xfrm>
            <a:off x="2478825" y="2113524"/>
            <a:ext cx="1836678" cy="1082226"/>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81" name="Text Placeholder 16"/>
          <p:cNvSpPr>
            <a:spLocks noGrp="1"/>
          </p:cNvSpPr>
          <p:nvPr>
            <p:ph type="body" sz="quarter" idx="82" hasCustomPrompt="1"/>
          </p:nvPr>
        </p:nvSpPr>
        <p:spPr>
          <a:xfrm>
            <a:off x="2744660" y="2209014"/>
            <a:ext cx="1305008" cy="623872"/>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82" name="Text Placeholder 17"/>
          <p:cNvSpPr>
            <a:spLocks noGrp="1"/>
          </p:cNvSpPr>
          <p:nvPr>
            <p:ph type="body" sz="quarter" idx="83" hasCustomPrompt="1"/>
          </p:nvPr>
        </p:nvSpPr>
        <p:spPr>
          <a:xfrm>
            <a:off x="2744660" y="2872355"/>
            <a:ext cx="1305008" cy="254642"/>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83" name="Rectangle 18"/>
          <p:cNvSpPr/>
          <p:nvPr userDrawn="1"/>
        </p:nvSpPr>
        <p:spPr>
          <a:xfrm>
            <a:off x="2478825" y="3297607"/>
            <a:ext cx="1836678" cy="1082226"/>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84" name="Text Placeholder 19"/>
          <p:cNvSpPr>
            <a:spLocks noGrp="1"/>
          </p:cNvSpPr>
          <p:nvPr>
            <p:ph type="body" sz="quarter" idx="84" hasCustomPrompt="1"/>
          </p:nvPr>
        </p:nvSpPr>
        <p:spPr>
          <a:xfrm>
            <a:off x="2744660" y="3393097"/>
            <a:ext cx="1305008" cy="623872"/>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85" name="Text Placeholder 20"/>
          <p:cNvSpPr>
            <a:spLocks noGrp="1"/>
          </p:cNvSpPr>
          <p:nvPr>
            <p:ph type="body" sz="quarter" idx="85" hasCustomPrompt="1"/>
          </p:nvPr>
        </p:nvSpPr>
        <p:spPr>
          <a:xfrm>
            <a:off x="2744660" y="4055164"/>
            <a:ext cx="1305008" cy="254642"/>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86" name="Rectangle 21"/>
          <p:cNvSpPr/>
          <p:nvPr userDrawn="1"/>
        </p:nvSpPr>
        <p:spPr>
          <a:xfrm>
            <a:off x="2478825" y="4481689"/>
            <a:ext cx="1836678" cy="1082226"/>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87" name="Text Placeholder 22"/>
          <p:cNvSpPr>
            <a:spLocks noGrp="1"/>
          </p:cNvSpPr>
          <p:nvPr>
            <p:ph type="body" sz="quarter" idx="86" hasCustomPrompt="1"/>
          </p:nvPr>
        </p:nvSpPr>
        <p:spPr>
          <a:xfrm>
            <a:off x="2744660" y="4577179"/>
            <a:ext cx="1305008" cy="623872"/>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88" name="Text Placeholder 23"/>
          <p:cNvSpPr>
            <a:spLocks noGrp="1"/>
          </p:cNvSpPr>
          <p:nvPr>
            <p:ph type="body" sz="quarter" idx="87" hasCustomPrompt="1"/>
          </p:nvPr>
        </p:nvSpPr>
        <p:spPr>
          <a:xfrm>
            <a:off x="2744660" y="5238861"/>
            <a:ext cx="1305008" cy="254642"/>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90" name="Rectangle 24"/>
          <p:cNvSpPr/>
          <p:nvPr userDrawn="1"/>
        </p:nvSpPr>
        <p:spPr>
          <a:xfrm>
            <a:off x="2478825" y="5665772"/>
            <a:ext cx="1836678" cy="1082226"/>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91" name="Text Placeholder 25"/>
          <p:cNvSpPr>
            <a:spLocks noGrp="1"/>
          </p:cNvSpPr>
          <p:nvPr>
            <p:ph type="body" sz="quarter" idx="88" hasCustomPrompt="1"/>
          </p:nvPr>
        </p:nvSpPr>
        <p:spPr>
          <a:xfrm>
            <a:off x="2744660" y="5762947"/>
            <a:ext cx="1305008" cy="623872"/>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92" name="Text Placeholder 26"/>
          <p:cNvSpPr>
            <a:spLocks noGrp="1"/>
          </p:cNvSpPr>
          <p:nvPr>
            <p:ph type="body" sz="quarter" idx="89" hasCustomPrompt="1"/>
          </p:nvPr>
        </p:nvSpPr>
        <p:spPr>
          <a:xfrm>
            <a:off x="2744660" y="6422947"/>
            <a:ext cx="1305008" cy="254642"/>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93" name="Rectangle 27"/>
          <p:cNvSpPr/>
          <p:nvPr userDrawn="1"/>
        </p:nvSpPr>
        <p:spPr>
          <a:xfrm>
            <a:off x="4412170" y="2113524"/>
            <a:ext cx="1836678" cy="1082226"/>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94" name="Text Placeholder 28"/>
          <p:cNvSpPr>
            <a:spLocks noGrp="1"/>
          </p:cNvSpPr>
          <p:nvPr>
            <p:ph type="body" sz="quarter" idx="90" hasCustomPrompt="1"/>
          </p:nvPr>
        </p:nvSpPr>
        <p:spPr>
          <a:xfrm>
            <a:off x="4678006" y="2209014"/>
            <a:ext cx="1305008" cy="623872"/>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95" name="Text Placeholder 29"/>
          <p:cNvSpPr>
            <a:spLocks noGrp="1"/>
          </p:cNvSpPr>
          <p:nvPr>
            <p:ph type="body" sz="quarter" idx="91" hasCustomPrompt="1"/>
          </p:nvPr>
        </p:nvSpPr>
        <p:spPr>
          <a:xfrm>
            <a:off x="4678006" y="2868696"/>
            <a:ext cx="1305008" cy="254642"/>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129" name="Rectangle 30"/>
          <p:cNvSpPr/>
          <p:nvPr userDrawn="1"/>
        </p:nvSpPr>
        <p:spPr>
          <a:xfrm>
            <a:off x="4412170" y="3297607"/>
            <a:ext cx="1836678" cy="1082226"/>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30" name="Text Placeholder 31"/>
          <p:cNvSpPr>
            <a:spLocks noGrp="1"/>
          </p:cNvSpPr>
          <p:nvPr>
            <p:ph type="body" sz="quarter" idx="92" hasCustomPrompt="1"/>
          </p:nvPr>
        </p:nvSpPr>
        <p:spPr>
          <a:xfrm>
            <a:off x="4678006" y="3393097"/>
            <a:ext cx="1305008" cy="623872"/>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131" name="Text Placeholder 32"/>
          <p:cNvSpPr>
            <a:spLocks noGrp="1"/>
          </p:cNvSpPr>
          <p:nvPr>
            <p:ph type="body" sz="quarter" idx="93" hasCustomPrompt="1"/>
          </p:nvPr>
        </p:nvSpPr>
        <p:spPr>
          <a:xfrm>
            <a:off x="4678006" y="4055164"/>
            <a:ext cx="1305008" cy="254642"/>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132" name="Rectangle 33"/>
          <p:cNvSpPr/>
          <p:nvPr userDrawn="1"/>
        </p:nvSpPr>
        <p:spPr>
          <a:xfrm>
            <a:off x="4412170" y="4481689"/>
            <a:ext cx="1836678" cy="1082226"/>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33" name="Text Placeholder 34"/>
          <p:cNvSpPr>
            <a:spLocks noGrp="1"/>
          </p:cNvSpPr>
          <p:nvPr>
            <p:ph type="body" sz="quarter" idx="94" hasCustomPrompt="1"/>
          </p:nvPr>
        </p:nvSpPr>
        <p:spPr>
          <a:xfrm>
            <a:off x="4678006" y="4575203"/>
            <a:ext cx="1305008" cy="623872"/>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134" name="Text Placeholder 35"/>
          <p:cNvSpPr>
            <a:spLocks noGrp="1"/>
          </p:cNvSpPr>
          <p:nvPr>
            <p:ph type="body" sz="quarter" idx="95" hasCustomPrompt="1"/>
          </p:nvPr>
        </p:nvSpPr>
        <p:spPr>
          <a:xfrm>
            <a:off x="4678006" y="5235202"/>
            <a:ext cx="1305008" cy="254642"/>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136" name="Rectangle 36"/>
          <p:cNvSpPr/>
          <p:nvPr userDrawn="1"/>
        </p:nvSpPr>
        <p:spPr>
          <a:xfrm>
            <a:off x="4412170" y="5665772"/>
            <a:ext cx="1836678" cy="1082226"/>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37" name="Text Placeholder 37"/>
          <p:cNvSpPr>
            <a:spLocks noGrp="1"/>
          </p:cNvSpPr>
          <p:nvPr>
            <p:ph type="body" sz="quarter" idx="96" hasCustomPrompt="1"/>
          </p:nvPr>
        </p:nvSpPr>
        <p:spPr>
          <a:xfrm>
            <a:off x="4678006" y="5759289"/>
            <a:ext cx="1305008" cy="623872"/>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138" name="Text Placeholder 38"/>
          <p:cNvSpPr>
            <a:spLocks noGrp="1"/>
          </p:cNvSpPr>
          <p:nvPr>
            <p:ph type="body" sz="quarter" idx="97" hasCustomPrompt="1"/>
          </p:nvPr>
        </p:nvSpPr>
        <p:spPr>
          <a:xfrm>
            <a:off x="4678006" y="6419287"/>
            <a:ext cx="1305008" cy="254642"/>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139" name="Rectangle 39"/>
          <p:cNvSpPr/>
          <p:nvPr userDrawn="1"/>
        </p:nvSpPr>
        <p:spPr>
          <a:xfrm>
            <a:off x="6345516" y="2113524"/>
            <a:ext cx="1836678" cy="1082226"/>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40" name="Text Placeholder 40"/>
          <p:cNvSpPr>
            <a:spLocks noGrp="1"/>
          </p:cNvSpPr>
          <p:nvPr>
            <p:ph type="body" sz="quarter" idx="98" hasCustomPrompt="1"/>
          </p:nvPr>
        </p:nvSpPr>
        <p:spPr>
          <a:xfrm>
            <a:off x="6611352" y="2209014"/>
            <a:ext cx="1305008" cy="623872"/>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141" name="Text Placeholder 41"/>
          <p:cNvSpPr>
            <a:spLocks noGrp="1"/>
          </p:cNvSpPr>
          <p:nvPr>
            <p:ph type="body" sz="quarter" idx="99" hasCustomPrompt="1"/>
          </p:nvPr>
        </p:nvSpPr>
        <p:spPr>
          <a:xfrm>
            <a:off x="6611352" y="2872355"/>
            <a:ext cx="1305008" cy="254642"/>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142" name="Rectangle 42"/>
          <p:cNvSpPr/>
          <p:nvPr userDrawn="1"/>
        </p:nvSpPr>
        <p:spPr>
          <a:xfrm>
            <a:off x="6345516" y="3297607"/>
            <a:ext cx="1836678" cy="1082226"/>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43" name="Text Placeholder 43"/>
          <p:cNvSpPr>
            <a:spLocks noGrp="1"/>
          </p:cNvSpPr>
          <p:nvPr>
            <p:ph type="body" sz="quarter" idx="100" hasCustomPrompt="1"/>
          </p:nvPr>
        </p:nvSpPr>
        <p:spPr>
          <a:xfrm>
            <a:off x="6611352" y="3393097"/>
            <a:ext cx="1305008" cy="623872"/>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144" name="Text Placeholder 44"/>
          <p:cNvSpPr>
            <a:spLocks noGrp="1"/>
          </p:cNvSpPr>
          <p:nvPr>
            <p:ph type="body" sz="quarter" idx="101" hasCustomPrompt="1"/>
          </p:nvPr>
        </p:nvSpPr>
        <p:spPr>
          <a:xfrm>
            <a:off x="6611352" y="4055164"/>
            <a:ext cx="1305008" cy="254642"/>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145" name="Rectangle 45"/>
          <p:cNvSpPr/>
          <p:nvPr userDrawn="1"/>
        </p:nvSpPr>
        <p:spPr>
          <a:xfrm>
            <a:off x="6345516" y="4481689"/>
            <a:ext cx="1836678" cy="1082226"/>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46" name="Text Placeholder 46"/>
          <p:cNvSpPr>
            <a:spLocks noGrp="1"/>
          </p:cNvSpPr>
          <p:nvPr>
            <p:ph type="body" sz="quarter" idx="102" hasCustomPrompt="1"/>
          </p:nvPr>
        </p:nvSpPr>
        <p:spPr>
          <a:xfrm>
            <a:off x="6611352" y="4578862"/>
            <a:ext cx="1305008" cy="623872"/>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147" name="Text Placeholder 47"/>
          <p:cNvSpPr>
            <a:spLocks noGrp="1"/>
          </p:cNvSpPr>
          <p:nvPr>
            <p:ph type="body" sz="quarter" idx="103" hasCustomPrompt="1"/>
          </p:nvPr>
        </p:nvSpPr>
        <p:spPr>
          <a:xfrm>
            <a:off x="6611352" y="5238861"/>
            <a:ext cx="1305008" cy="254642"/>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149" name="Rectangle 48"/>
          <p:cNvSpPr/>
          <p:nvPr userDrawn="1"/>
        </p:nvSpPr>
        <p:spPr>
          <a:xfrm>
            <a:off x="6345516" y="5665772"/>
            <a:ext cx="1836678" cy="1082226"/>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50" name="Text Placeholder 49"/>
          <p:cNvSpPr>
            <a:spLocks noGrp="1"/>
          </p:cNvSpPr>
          <p:nvPr>
            <p:ph type="body" sz="quarter" idx="104" hasCustomPrompt="1"/>
          </p:nvPr>
        </p:nvSpPr>
        <p:spPr>
          <a:xfrm>
            <a:off x="6611352" y="5762947"/>
            <a:ext cx="1305008" cy="623872"/>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151" name="Text Placeholder 50"/>
          <p:cNvSpPr>
            <a:spLocks noGrp="1"/>
          </p:cNvSpPr>
          <p:nvPr>
            <p:ph type="body" sz="quarter" idx="105" hasCustomPrompt="1"/>
          </p:nvPr>
        </p:nvSpPr>
        <p:spPr>
          <a:xfrm>
            <a:off x="6611352" y="6422947"/>
            <a:ext cx="1305008" cy="254642"/>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152" name="Rectangle 51"/>
          <p:cNvSpPr/>
          <p:nvPr userDrawn="1"/>
        </p:nvSpPr>
        <p:spPr>
          <a:xfrm>
            <a:off x="8278861" y="2113524"/>
            <a:ext cx="1857393" cy="1082226"/>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77" name="Text Placeholder 52"/>
          <p:cNvSpPr>
            <a:spLocks noGrp="1"/>
          </p:cNvSpPr>
          <p:nvPr>
            <p:ph type="body" sz="quarter" idx="106" hasCustomPrompt="1"/>
          </p:nvPr>
        </p:nvSpPr>
        <p:spPr>
          <a:xfrm>
            <a:off x="8555054" y="2209014"/>
            <a:ext cx="1305008" cy="623872"/>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178" name="Text Placeholder 53"/>
          <p:cNvSpPr>
            <a:spLocks noGrp="1"/>
          </p:cNvSpPr>
          <p:nvPr>
            <p:ph type="body" sz="quarter" idx="107" hasCustomPrompt="1"/>
          </p:nvPr>
        </p:nvSpPr>
        <p:spPr>
          <a:xfrm>
            <a:off x="8555054" y="2871082"/>
            <a:ext cx="1305008" cy="254642"/>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179" name="Rectangle 54"/>
          <p:cNvSpPr/>
          <p:nvPr userDrawn="1"/>
        </p:nvSpPr>
        <p:spPr>
          <a:xfrm>
            <a:off x="8278861" y="3297607"/>
            <a:ext cx="1857393" cy="1082226"/>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80" name="Text Placeholder 55"/>
          <p:cNvSpPr>
            <a:spLocks noGrp="1"/>
          </p:cNvSpPr>
          <p:nvPr>
            <p:ph type="body" sz="quarter" idx="108" hasCustomPrompt="1"/>
          </p:nvPr>
        </p:nvSpPr>
        <p:spPr>
          <a:xfrm>
            <a:off x="8555054" y="3393097"/>
            <a:ext cx="1305008" cy="623872"/>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181" name="Text Placeholder 56"/>
          <p:cNvSpPr>
            <a:spLocks noGrp="1"/>
          </p:cNvSpPr>
          <p:nvPr>
            <p:ph type="body" sz="quarter" idx="109" hasCustomPrompt="1"/>
          </p:nvPr>
        </p:nvSpPr>
        <p:spPr>
          <a:xfrm>
            <a:off x="8555054" y="4055164"/>
            <a:ext cx="1305008" cy="254642"/>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182" name="Rectangle 57"/>
          <p:cNvSpPr/>
          <p:nvPr userDrawn="1"/>
        </p:nvSpPr>
        <p:spPr>
          <a:xfrm>
            <a:off x="8278861" y="4481689"/>
            <a:ext cx="1857393" cy="1082226"/>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83" name="Text Placeholder 58"/>
          <p:cNvSpPr>
            <a:spLocks noGrp="1"/>
          </p:cNvSpPr>
          <p:nvPr>
            <p:ph type="body" sz="quarter" idx="110" hasCustomPrompt="1"/>
          </p:nvPr>
        </p:nvSpPr>
        <p:spPr>
          <a:xfrm>
            <a:off x="8555054" y="4578862"/>
            <a:ext cx="1305008" cy="623872"/>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184" name="Text Placeholder 59"/>
          <p:cNvSpPr>
            <a:spLocks noGrp="1"/>
          </p:cNvSpPr>
          <p:nvPr>
            <p:ph type="body" sz="quarter" idx="111" hasCustomPrompt="1"/>
          </p:nvPr>
        </p:nvSpPr>
        <p:spPr>
          <a:xfrm>
            <a:off x="8555054" y="5238861"/>
            <a:ext cx="1305008" cy="254642"/>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186" name="Rectangle 60"/>
          <p:cNvSpPr/>
          <p:nvPr userDrawn="1"/>
        </p:nvSpPr>
        <p:spPr>
          <a:xfrm>
            <a:off x="8278861" y="5665772"/>
            <a:ext cx="1857393" cy="1082226"/>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87" name="Text Placeholder 61"/>
          <p:cNvSpPr>
            <a:spLocks noGrp="1"/>
          </p:cNvSpPr>
          <p:nvPr>
            <p:ph type="body" sz="quarter" idx="112" hasCustomPrompt="1"/>
          </p:nvPr>
        </p:nvSpPr>
        <p:spPr>
          <a:xfrm>
            <a:off x="8555054" y="5762947"/>
            <a:ext cx="1305008" cy="623872"/>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188" name="Text Placeholder 62"/>
          <p:cNvSpPr>
            <a:spLocks noGrp="1"/>
          </p:cNvSpPr>
          <p:nvPr>
            <p:ph type="body" sz="quarter" idx="113" hasCustomPrompt="1"/>
          </p:nvPr>
        </p:nvSpPr>
        <p:spPr>
          <a:xfrm>
            <a:off x="8555054" y="6422947"/>
            <a:ext cx="1305008" cy="254642"/>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67" name="Footer Placeholder 63"/>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65" name="Slide Number Placeholder 64"/>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97442398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ombstones (5 x 3)">
    <p:spTree>
      <p:nvGrpSpPr>
        <p:cNvPr id="1" name=""/>
        <p:cNvGrpSpPr/>
        <p:nvPr/>
      </p:nvGrpSpPr>
      <p:grpSpPr>
        <a:xfrm>
          <a:off x="0" y="0"/>
          <a:ext cx="0" cy="0"/>
          <a:chOff x="0" y="0"/>
          <a:chExt cx="0" cy="0"/>
        </a:xfrm>
      </p:grpSpPr>
      <p:sp>
        <p:nvSpPr>
          <p:cNvPr id="52"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6" name="Text Placeholder 2"/>
          <p:cNvSpPr>
            <a:spLocks noGrp="1"/>
          </p:cNvSpPr>
          <p:nvPr>
            <p:ph type="body" sz="quarter" idx="75" hasCustomPrompt="1"/>
          </p:nvPr>
        </p:nvSpPr>
        <p:spPr>
          <a:xfrm>
            <a:off x="545479" y="1413260"/>
            <a:ext cx="9590774" cy="623872"/>
          </a:xfrm>
        </p:spPr>
        <p:txBody>
          <a:bodyPr>
            <a:noAutofit/>
          </a:bodyPr>
          <a:lstStyle>
            <a:lvl1pPr marL="0" indent="0">
              <a:buNone/>
              <a:defRPr sz="649">
                <a:solidFill>
                  <a:schemeClr val="tx1"/>
                </a:solidFill>
                <a:latin typeface="Calibri" panose="020F0502020204030204" pitchFamily="34" charset="0"/>
              </a:defRPr>
            </a:lvl1pPr>
          </a:lstStyle>
          <a:p>
            <a:pPr lvl="0"/>
            <a:r>
              <a:rPr lang="en-US" dirty="0"/>
              <a:t>Click to add text</a:t>
            </a:r>
          </a:p>
        </p:txBody>
      </p:sp>
      <p:sp>
        <p:nvSpPr>
          <p:cNvPr id="10" name="Rectangle 3"/>
          <p:cNvSpPr/>
          <p:nvPr userDrawn="1"/>
        </p:nvSpPr>
        <p:spPr>
          <a:xfrm>
            <a:off x="545480" y="2113524"/>
            <a:ext cx="1835297" cy="147692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37" name="Text Placeholder 4"/>
          <p:cNvSpPr>
            <a:spLocks noGrp="1"/>
          </p:cNvSpPr>
          <p:nvPr>
            <p:ph type="body" sz="quarter" idx="15" hasCustomPrompt="1"/>
          </p:nvPr>
        </p:nvSpPr>
        <p:spPr>
          <a:xfrm>
            <a:off x="800267" y="2209014"/>
            <a:ext cx="1325722" cy="903977"/>
          </a:xfrm>
          <a:prstGeom prst="rect">
            <a:avLst/>
          </a:prstGeom>
        </p:spPr>
        <p:txBody>
          <a:bodyPr/>
          <a:lstStyle>
            <a:lvl1pPr marL="218753" marR="0" indent="0" algn="l" defTabSz="75585" rtl="0" eaLnBrk="1" fontAlgn="auto" latinLnBrk="0" hangingPunct="1">
              <a:lnSpc>
                <a:spcPct val="100000"/>
              </a:lnSpc>
              <a:spcBef>
                <a:spcPct val="20000"/>
              </a:spcBef>
              <a:spcAft>
                <a:spcPts val="0"/>
              </a:spcAft>
              <a:buClrTx/>
              <a:buSzTx/>
              <a:buFontTx/>
              <a:buNone/>
              <a:tabLst/>
              <a:defRPr>
                <a:latin typeface="Calibri" panose="020F0502020204030204" pitchFamily="34" charset="0"/>
              </a:defRPr>
            </a:lvl1pPr>
          </a:lstStyle>
          <a:p>
            <a:r>
              <a:rPr lang="en-US" dirty="0"/>
              <a:t>Picture</a:t>
            </a:r>
          </a:p>
        </p:txBody>
      </p:sp>
      <p:sp>
        <p:nvSpPr>
          <p:cNvPr id="58" name="Text Placeholder 5"/>
          <p:cNvSpPr>
            <a:spLocks noGrp="1"/>
          </p:cNvSpPr>
          <p:nvPr>
            <p:ph type="body" sz="quarter" idx="35" hasCustomPrompt="1"/>
          </p:nvPr>
        </p:nvSpPr>
        <p:spPr>
          <a:xfrm>
            <a:off x="800267" y="3151188"/>
            <a:ext cx="1325722" cy="343766"/>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67" name="Rectangle 6"/>
          <p:cNvSpPr/>
          <p:nvPr userDrawn="1"/>
        </p:nvSpPr>
        <p:spPr>
          <a:xfrm>
            <a:off x="545480" y="3692301"/>
            <a:ext cx="1835297" cy="147692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68" name="Text Placeholder 7"/>
          <p:cNvSpPr>
            <a:spLocks noGrp="1"/>
          </p:cNvSpPr>
          <p:nvPr>
            <p:ph type="body" sz="quarter" idx="108" hasCustomPrompt="1"/>
          </p:nvPr>
        </p:nvSpPr>
        <p:spPr>
          <a:xfrm>
            <a:off x="800267" y="3787791"/>
            <a:ext cx="1325722" cy="903977"/>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75" name="Text Placeholder 8"/>
          <p:cNvSpPr>
            <a:spLocks noGrp="1"/>
          </p:cNvSpPr>
          <p:nvPr>
            <p:ph type="body" sz="quarter" idx="109" hasCustomPrompt="1"/>
          </p:nvPr>
        </p:nvSpPr>
        <p:spPr>
          <a:xfrm>
            <a:off x="800267" y="4729964"/>
            <a:ext cx="1325722" cy="343766"/>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89" name="Rectangle 9"/>
          <p:cNvSpPr/>
          <p:nvPr userDrawn="1"/>
        </p:nvSpPr>
        <p:spPr>
          <a:xfrm>
            <a:off x="545480" y="5271077"/>
            <a:ext cx="1835297" cy="147692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96" name="Text Placeholder 10"/>
          <p:cNvSpPr>
            <a:spLocks noGrp="1"/>
          </p:cNvSpPr>
          <p:nvPr>
            <p:ph type="body" sz="quarter" idx="110" hasCustomPrompt="1"/>
          </p:nvPr>
        </p:nvSpPr>
        <p:spPr>
          <a:xfrm>
            <a:off x="800267" y="5366568"/>
            <a:ext cx="1325722" cy="903977"/>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97" name="Text Placeholder 11"/>
          <p:cNvSpPr>
            <a:spLocks noGrp="1"/>
          </p:cNvSpPr>
          <p:nvPr>
            <p:ph type="body" sz="quarter" idx="111" hasCustomPrompt="1"/>
          </p:nvPr>
        </p:nvSpPr>
        <p:spPr>
          <a:xfrm>
            <a:off x="800267" y="6308741"/>
            <a:ext cx="1325722" cy="343766"/>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99" name="Rectangle 12"/>
          <p:cNvSpPr/>
          <p:nvPr userDrawn="1"/>
        </p:nvSpPr>
        <p:spPr>
          <a:xfrm>
            <a:off x="2484350" y="2113524"/>
            <a:ext cx="1835297" cy="147692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00" name="Text Placeholder 13"/>
          <p:cNvSpPr>
            <a:spLocks noGrp="1"/>
          </p:cNvSpPr>
          <p:nvPr>
            <p:ph type="body" sz="quarter" idx="112" hasCustomPrompt="1"/>
          </p:nvPr>
        </p:nvSpPr>
        <p:spPr>
          <a:xfrm>
            <a:off x="2739138" y="2209014"/>
            <a:ext cx="1325722" cy="903977"/>
          </a:xfrm>
          <a:prstGeom prst="rect">
            <a:avLst/>
          </a:prstGeom>
        </p:spPr>
        <p:txBody>
          <a:bodyPr/>
          <a:lstStyle>
            <a:lvl1pPr marL="218753" marR="0" indent="0" algn="l" defTabSz="75585" rtl="0" eaLnBrk="1" fontAlgn="auto" latinLnBrk="0" hangingPunct="1">
              <a:lnSpc>
                <a:spcPct val="100000"/>
              </a:lnSpc>
              <a:spcBef>
                <a:spcPct val="20000"/>
              </a:spcBef>
              <a:spcAft>
                <a:spcPts val="0"/>
              </a:spcAft>
              <a:buClrTx/>
              <a:buSzTx/>
              <a:buFontTx/>
              <a:buNone/>
              <a:tabLst/>
              <a:defRPr>
                <a:latin typeface="Calibri" panose="020F0502020204030204" pitchFamily="34" charset="0"/>
              </a:defRPr>
            </a:lvl1pPr>
          </a:lstStyle>
          <a:p>
            <a:r>
              <a:rPr lang="en-US" dirty="0"/>
              <a:t>Picture</a:t>
            </a:r>
          </a:p>
        </p:txBody>
      </p:sp>
      <p:sp>
        <p:nvSpPr>
          <p:cNvPr id="101" name="Text Placeholder 14"/>
          <p:cNvSpPr>
            <a:spLocks noGrp="1"/>
          </p:cNvSpPr>
          <p:nvPr>
            <p:ph type="body" sz="quarter" idx="113" hasCustomPrompt="1"/>
          </p:nvPr>
        </p:nvSpPr>
        <p:spPr>
          <a:xfrm>
            <a:off x="2739138" y="3151188"/>
            <a:ext cx="1325722" cy="343766"/>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102" name="Rectangle 15"/>
          <p:cNvSpPr/>
          <p:nvPr userDrawn="1"/>
        </p:nvSpPr>
        <p:spPr>
          <a:xfrm>
            <a:off x="2484350" y="3692301"/>
            <a:ext cx="1835297" cy="147692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03" name="Text Placeholder 16"/>
          <p:cNvSpPr>
            <a:spLocks noGrp="1"/>
          </p:cNvSpPr>
          <p:nvPr>
            <p:ph type="body" sz="quarter" idx="114" hasCustomPrompt="1"/>
          </p:nvPr>
        </p:nvSpPr>
        <p:spPr>
          <a:xfrm>
            <a:off x="2739138" y="3787791"/>
            <a:ext cx="1325722" cy="903977"/>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104" name="Text Placeholder 17"/>
          <p:cNvSpPr>
            <a:spLocks noGrp="1"/>
          </p:cNvSpPr>
          <p:nvPr>
            <p:ph type="body" sz="quarter" idx="115" hasCustomPrompt="1"/>
          </p:nvPr>
        </p:nvSpPr>
        <p:spPr>
          <a:xfrm>
            <a:off x="2739138" y="4729964"/>
            <a:ext cx="1325722" cy="343766"/>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105" name="Rectangle 18"/>
          <p:cNvSpPr/>
          <p:nvPr userDrawn="1"/>
        </p:nvSpPr>
        <p:spPr>
          <a:xfrm>
            <a:off x="2484350" y="5271077"/>
            <a:ext cx="1835297" cy="147692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06" name="Text Placeholder 19"/>
          <p:cNvSpPr>
            <a:spLocks noGrp="1"/>
          </p:cNvSpPr>
          <p:nvPr>
            <p:ph type="body" sz="quarter" idx="116" hasCustomPrompt="1"/>
          </p:nvPr>
        </p:nvSpPr>
        <p:spPr>
          <a:xfrm>
            <a:off x="2739138" y="5366568"/>
            <a:ext cx="1325722" cy="903977"/>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107" name="Text Placeholder 20"/>
          <p:cNvSpPr>
            <a:spLocks noGrp="1"/>
          </p:cNvSpPr>
          <p:nvPr>
            <p:ph type="body" sz="quarter" idx="117" hasCustomPrompt="1"/>
          </p:nvPr>
        </p:nvSpPr>
        <p:spPr>
          <a:xfrm>
            <a:off x="2739138" y="6308741"/>
            <a:ext cx="1325722" cy="343766"/>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108" name="Rectangle 21"/>
          <p:cNvSpPr/>
          <p:nvPr userDrawn="1"/>
        </p:nvSpPr>
        <p:spPr>
          <a:xfrm>
            <a:off x="4423219" y="2113524"/>
            <a:ext cx="1835297" cy="147692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09" name="Text Placeholder 22"/>
          <p:cNvSpPr>
            <a:spLocks noGrp="1"/>
          </p:cNvSpPr>
          <p:nvPr>
            <p:ph type="body" sz="quarter" idx="118" hasCustomPrompt="1"/>
          </p:nvPr>
        </p:nvSpPr>
        <p:spPr>
          <a:xfrm>
            <a:off x="4678006" y="2209014"/>
            <a:ext cx="1325722" cy="903977"/>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110" name="Text Placeholder 23"/>
          <p:cNvSpPr>
            <a:spLocks noGrp="1"/>
          </p:cNvSpPr>
          <p:nvPr>
            <p:ph type="body" sz="quarter" idx="119" hasCustomPrompt="1"/>
          </p:nvPr>
        </p:nvSpPr>
        <p:spPr>
          <a:xfrm>
            <a:off x="4678006" y="3151188"/>
            <a:ext cx="1325722" cy="343766"/>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111" name="Rectangle 24"/>
          <p:cNvSpPr/>
          <p:nvPr userDrawn="1"/>
        </p:nvSpPr>
        <p:spPr>
          <a:xfrm>
            <a:off x="4423219" y="3692301"/>
            <a:ext cx="1835297" cy="147692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12" name="Text Placeholder 25"/>
          <p:cNvSpPr>
            <a:spLocks noGrp="1"/>
          </p:cNvSpPr>
          <p:nvPr>
            <p:ph type="body" sz="quarter" idx="120" hasCustomPrompt="1"/>
          </p:nvPr>
        </p:nvSpPr>
        <p:spPr>
          <a:xfrm>
            <a:off x="4678006" y="3787791"/>
            <a:ext cx="1325722" cy="903977"/>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113" name="Text Placeholder 26"/>
          <p:cNvSpPr>
            <a:spLocks noGrp="1"/>
          </p:cNvSpPr>
          <p:nvPr>
            <p:ph type="body" sz="quarter" idx="121" hasCustomPrompt="1"/>
          </p:nvPr>
        </p:nvSpPr>
        <p:spPr>
          <a:xfrm>
            <a:off x="4678006" y="4729964"/>
            <a:ext cx="1325722" cy="343766"/>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114" name="Rectangle 27"/>
          <p:cNvSpPr/>
          <p:nvPr userDrawn="1"/>
        </p:nvSpPr>
        <p:spPr>
          <a:xfrm>
            <a:off x="4423219" y="5271077"/>
            <a:ext cx="1835297" cy="147692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15" name="Text Placeholder 28"/>
          <p:cNvSpPr>
            <a:spLocks noGrp="1"/>
          </p:cNvSpPr>
          <p:nvPr>
            <p:ph type="body" sz="quarter" idx="122" hasCustomPrompt="1"/>
          </p:nvPr>
        </p:nvSpPr>
        <p:spPr>
          <a:xfrm>
            <a:off x="4678006" y="5366567"/>
            <a:ext cx="1325722" cy="903977"/>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116" name="Text Placeholder 29"/>
          <p:cNvSpPr>
            <a:spLocks noGrp="1"/>
          </p:cNvSpPr>
          <p:nvPr>
            <p:ph type="body" sz="quarter" idx="123" hasCustomPrompt="1"/>
          </p:nvPr>
        </p:nvSpPr>
        <p:spPr>
          <a:xfrm>
            <a:off x="4678006" y="6308741"/>
            <a:ext cx="1325722" cy="343766"/>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117" name="Rectangle 30"/>
          <p:cNvSpPr/>
          <p:nvPr userDrawn="1"/>
        </p:nvSpPr>
        <p:spPr>
          <a:xfrm>
            <a:off x="6362088" y="2113524"/>
            <a:ext cx="1835297" cy="147692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18" name="Text Placeholder 31"/>
          <p:cNvSpPr>
            <a:spLocks noGrp="1"/>
          </p:cNvSpPr>
          <p:nvPr>
            <p:ph type="body" sz="quarter" idx="124" hasCustomPrompt="1"/>
          </p:nvPr>
        </p:nvSpPr>
        <p:spPr>
          <a:xfrm>
            <a:off x="6616875" y="2209014"/>
            <a:ext cx="1325722" cy="903977"/>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119" name="Text Placeholder 32"/>
          <p:cNvSpPr>
            <a:spLocks noGrp="1"/>
          </p:cNvSpPr>
          <p:nvPr>
            <p:ph type="body" sz="quarter" idx="125" hasCustomPrompt="1"/>
          </p:nvPr>
        </p:nvSpPr>
        <p:spPr>
          <a:xfrm>
            <a:off x="6616538" y="3151188"/>
            <a:ext cx="1325722" cy="343766"/>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120" name="Rectangle 33"/>
          <p:cNvSpPr/>
          <p:nvPr userDrawn="1"/>
        </p:nvSpPr>
        <p:spPr>
          <a:xfrm>
            <a:off x="6362088" y="3692301"/>
            <a:ext cx="1835297" cy="147692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21" name="Text Placeholder 34"/>
          <p:cNvSpPr>
            <a:spLocks noGrp="1"/>
          </p:cNvSpPr>
          <p:nvPr>
            <p:ph type="body" sz="quarter" idx="126" hasCustomPrompt="1"/>
          </p:nvPr>
        </p:nvSpPr>
        <p:spPr>
          <a:xfrm>
            <a:off x="6616875" y="3787791"/>
            <a:ext cx="1325722" cy="903977"/>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122" name="Text Placeholder 35"/>
          <p:cNvSpPr>
            <a:spLocks noGrp="1"/>
          </p:cNvSpPr>
          <p:nvPr>
            <p:ph type="body" sz="quarter" idx="127" hasCustomPrompt="1"/>
          </p:nvPr>
        </p:nvSpPr>
        <p:spPr>
          <a:xfrm>
            <a:off x="6616538" y="4729964"/>
            <a:ext cx="1325722" cy="343766"/>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123" name="Rectangle 36"/>
          <p:cNvSpPr/>
          <p:nvPr userDrawn="1"/>
        </p:nvSpPr>
        <p:spPr>
          <a:xfrm>
            <a:off x="6362088" y="5271077"/>
            <a:ext cx="1835297" cy="147692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24" name="Text Placeholder 37"/>
          <p:cNvSpPr>
            <a:spLocks noGrp="1"/>
          </p:cNvSpPr>
          <p:nvPr>
            <p:ph type="body" sz="quarter" idx="128" hasCustomPrompt="1"/>
          </p:nvPr>
        </p:nvSpPr>
        <p:spPr>
          <a:xfrm>
            <a:off x="6616875" y="5366568"/>
            <a:ext cx="1325722" cy="903977"/>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125" name="Text Placeholder 38"/>
          <p:cNvSpPr>
            <a:spLocks noGrp="1"/>
          </p:cNvSpPr>
          <p:nvPr>
            <p:ph type="body" sz="quarter" idx="129" hasCustomPrompt="1"/>
          </p:nvPr>
        </p:nvSpPr>
        <p:spPr>
          <a:xfrm>
            <a:off x="6616538" y="6308741"/>
            <a:ext cx="1325722" cy="343766"/>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126" name="Rectangle 39"/>
          <p:cNvSpPr/>
          <p:nvPr userDrawn="1"/>
        </p:nvSpPr>
        <p:spPr>
          <a:xfrm>
            <a:off x="8300957" y="2113524"/>
            <a:ext cx="1835297" cy="147692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27" name="Text Placeholder 40"/>
          <p:cNvSpPr>
            <a:spLocks noGrp="1"/>
          </p:cNvSpPr>
          <p:nvPr>
            <p:ph type="body" sz="quarter" idx="130" hasCustomPrompt="1"/>
          </p:nvPr>
        </p:nvSpPr>
        <p:spPr>
          <a:xfrm>
            <a:off x="8555744" y="2209014"/>
            <a:ext cx="1325722" cy="903977"/>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128" name="Text Placeholder 41"/>
          <p:cNvSpPr>
            <a:spLocks noGrp="1"/>
          </p:cNvSpPr>
          <p:nvPr>
            <p:ph type="body" sz="quarter" idx="131" hasCustomPrompt="1"/>
          </p:nvPr>
        </p:nvSpPr>
        <p:spPr>
          <a:xfrm>
            <a:off x="8555744" y="3151188"/>
            <a:ext cx="1325722" cy="343766"/>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135" name="Rectangle 42"/>
          <p:cNvSpPr/>
          <p:nvPr userDrawn="1"/>
        </p:nvSpPr>
        <p:spPr>
          <a:xfrm>
            <a:off x="8300957" y="3692301"/>
            <a:ext cx="1835297" cy="147692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48" name="Text Placeholder 43"/>
          <p:cNvSpPr>
            <a:spLocks noGrp="1"/>
          </p:cNvSpPr>
          <p:nvPr>
            <p:ph type="body" sz="quarter" idx="132" hasCustomPrompt="1"/>
          </p:nvPr>
        </p:nvSpPr>
        <p:spPr>
          <a:xfrm>
            <a:off x="8555744" y="3787791"/>
            <a:ext cx="1325722" cy="903977"/>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153" name="Text Placeholder 44"/>
          <p:cNvSpPr>
            <a:spLocks noGrp="1"/>
          </p:cNvSpPr>
          <p:nvPr>
            <p:ph type="body" sz="quarter" idx="133" hasCustomPrompt="1"/>
          </p:nvPr>
        </p:nvSpPr>
        <p:spPr>
          <a:xfrm>
            <a:off x="8555744" y="4729964"/>
            <a:ext cx="1325722" cy="343766"/>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154" name="Rectangle 45"/>
          <p:cNvSpPr/>
          <p:nvPr userDrawn="1"/>
        </p:nvSpPr>
        <p:spPr>
          <a:xfrm>
            <a:off x="8300957" y="5271077"/>
            <a:ext cx="1835297" cy="1476920"/>
          </a:xfrm>
          <a:prstGeom prst="rect">
            <a:avLst/>
          </a:prstGeom>
          <a:solidFill>
            <a:schemeClr val="bg1"/>
          </a:solidFill>
          <a:ln w="12700">
            <a:solidFill>
              <a:srgbClr val="298DC1"/>
            </a:solidFill>
          </a:ln>
        </p:spPr>
        <p:style>
          <a:lnRef idx="2">
            <a:schemeClr val="accent1">
              <a:shade val="50000"/>
            </a:schemeClr>
          </a:lnRef>
          <a:fillRef idx="1">
            <a:schemeClr val="accent1"/>
          </a:fillRef>
          <a:effectRef idx="0">
            <a:schemeClr val="accent1"/>
          </a:effectRef>
          <a:fontRef idx="minor">
            <a:schemeClr val="lt1"/>
          </a:fontRef>
        </p:style>
        <p:txBody>
          <a:bodyPr lIns="58608" tIns="29303" rIns="58608" bIns="29303" rtlCol="0" anchor="ctr"/>
          <a:lstStyle/>
          <a:p>
            <a:pPr algn="ctr"/>
            <a:endParaRPr lang="en-US" sz="649" dirty="0">
              <a:latin typeface="Calibri" panose="020F0502020204030204" pitchFamily="34" charset="0"/>
            </a:endParaRPr>
          </a:p>
        </p:txBody>
      </p:sp>
      <p:sp>
        <p:nvSpPr>
          <p:cNvPr id="155" name="Text Placeholder 46"/>
          <p:cNvSpPr>
            <a:spLocks noGrp="1"/>
          </p:cNvSpPr>
          <p:nvPr>
            <p:ph type="body" sz="quarter" idx="134" hasCustomPrompt="1"/>
          </p:nvPr>
        </p:nvSpPr>
        <p:spPr>
          <a:xfrm>
            <a:off x="8555744" y="5366568"/>
            <a:ext cx="1325722" cy="903977"/>
          </a:xfrm>
          <a:prstGeom prst="rect">
            <a:avLst/>
          </a:prstGeom>
        </p:spPr>
        <p:txBody>
          <a:bodyPr/>
          <a:lstStyle>
            <a:lvl1pPr marL="218753" indent="0">
              <a:buNone/>
              <a:defRPr>
                <a:latin typeface="Calibri" panose="020F0502020204030204" pitchFamily="34" charset="0"/>
              </a:defRPr>
            </a:lvl1pPr>
          </a:lstStyle>
          <a:p>
            <a:r>
              <a:rPr lang="en-US" dirty="0"/>
              <a:t>Picture</a:t>
            </a:r>
          </a:p>
        </p:txBody>
      </p:sp>
      <p:sp>
        <p:nvSpPr>
          <p:cNvPr id="156" name="Text Placeholder 47"/>
          <p:cNvSpPr>
            <a:spLocks noGrp="1"/>
          </p:cNvSpPr>
          <p:nvPr>
            <p:ph type="body" sz="quarter" idx="135" hasCustomPrompt="1"/>
          </p:nvPr>
        </p:nvSpPr>
        <p:spPr>
          <a:xfrm>
            <a:off x="8555744" y="6308741"/>
            <a:ext cx="1325722" cy="343766"/>
          </a:xfrm>
          <a:prstGeom prst="rect">
            <a:avLst/>
          </a:prstGeom>
        </p:spPr>
        <p:txBody>
          <a:bodyPr>
            <a:noAutofit/>
          </a:bodyPr>
          <a:lstStyle>
            <a:lvl1pPr marL="0" indent="0" algn="ctr">
              <a:buNone/>
              <a:defRPr sz="354" baseline="0">
                <a:solidFill>
                  <a:srgbClr val="000000"/>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sz="413" dirty="0"/>
              <a:t>Click to add description</a:t>
            </a:r>
            <a:endParaRPr lang="en-US" dirty="0"/>
          </a:p>
        </p:txBody>
      </p:sp>
      <p:sp>
        <p:nvSpPr>
          <p:cNvPr id="51" name="Footer Placeholder 48"/>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50" name="Slide Number Placeholder 49"/>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252661373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19"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7" name="Text Placeholder 2"/>
          <p:cNvSpPr>
            <a:spLocks noGrp="1"/>
          </p:cNvSpPr>
          <p:nvPr>
            <p:ph type="body" sz="quarter" idx="18" hasCustomPrompt="1"/>
          </p:nvPr>
        </p:nvSpPr>
        <p:spPr>
          <a:xfrm>
            <a:off x="1753821" y="1667901"/>
            <a:ext cx="4096482" cy="2328441"/>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23" name="Text Placeholder 3"/>
          <p:cNvSpPr>
            <a:spLocks noGrp="1"/>
          </p:cNvSpPr>
          <p:nvPr>
            <p:ph type="body" sz="quarter" idx="25" hasCustomPrompt="1"/>
          </p:nvPr>
        </p:nvSpPr>
        <p:spPr>
          <a:xfrm>
            <a:off x="1750368" y="4430761"/>
            <a:ext cx="4096482" cy="2328441"/>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26" name="Text Placeholder 4"/>
          <p:cNvSpPr>
            <a:spLocks noGrp="1"/>
          </p:cNvSpPr>
          <p:nvPr>
            <p:ph type="body" sz="quarter" idx="26" hasCustomPrompt="1"/>
          </p:nvPr>
        </p:nvSpPr>
        <p:spPr>
          <a:xfrm>
            <a:off x="6048610" y="1667901"/>
            <a:ext cx="4096482" cy="2328441"/>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29" name="Text Placeholder 5"/>
          <p:cNvSpPr>
            <a:spLocks noGrp="1"/>
          </p:cNvSpPr>
          <p:nvPr>
            <p:ph type="body" sz="quarter" idx="27" hasCustomPrompt="1"/>
          </p:nvPr>
        </p:nvSpPr>
        <p:spPr>
          <a:xfrm>
            <a:off x="6048610" y="4430761"/>
            <a:ext cx="4096482" cy="2328441"/>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pic>
        <p:nvPicPr>
          <p:cNvPr id="3"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53821" y="1413260"/>
            <a:ext cx="289231" cy="261007"/>
          </a:xfrm>
          <a:prstGeom prst="rect">
            <a:avLst/>
          </a:prstGeom>
        </p:spPr>
      </p:pic>
      <p:sp>
        <p:nvSpPr>
          <p:cNvPr id="6" name="Text Box 7"/>
          <p:cNvSpPr txBox="1"/>
          <p:nvPr userDrawn="1"/>
        </p:nvSpPr>
        <p:spPr>
          <a:xfrm>
            <a:off x="2096299" y="1413260"/>
            <a:ext cx="1408580" cy="145424"/>
          </a:xfrm>
          <a:prstGeom prst="rect">
            <a:avLst/>
          </a:prstGeom>
          <a:noFill/>
        </p:spPr>
        <p:txBody>
          <a:bodyPr wrap="square" lIns="0" tIns="0" rIns="0" bIns="0" rtlCol="0">
            <a:spAutoFit/>
          </a:bodyPr>
          <a:lstStyle/>
          <a:p>
            <a:pPr marL="0" indent="0">
              <a:buNone/>
            </a:pPr>
            <a:r>
              <a:rPr lang="en-US" sz="945" b="1" dirty="0">
                <a:solidFill>
                  <a:srgbClr val="003763"/>
                </a:solidFill>
                <a:latin typeface="Calibri" panose="020F0502020204030204" pitchFamily="34" charset="0"/>
              </a:rPr>
              <a:t>Strengths</a:t>
            </a:r>
          </a:p>
        </p:txBody>
      </p:sp>
      <p:pic>
        <p:nvPicPr>
          <p:cNvPr id="27"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48609" y="1413260"/>
            <a:ext cx="279726" cy="261007"/>
          </a:xfrm>
          <a:prstGeom prst="rect">
            <a:avLst/>
          </a:prstGeom>
        </p:spPr>
      </p:pic>
      <p:sp>
        <p:nvSpPr>
          <p:cNvPr id="28" name="Text Box 9"/>
          <p:cNvSpPr txBox="1"/>
          <p:nvPr userDrawn="1"/>
        </p:nvSpPr>
        <p:spPr>
          <a:xfrm>
            <a:off x="6373135" y="1413260"/>
            <a:ext cx="1408580" cy="145424"/>
          </a:xfrm>
          <a:prstGeom prst="rect">
            <a:avLst/>
          </a:prstGeom>
          <a:noFill/>
        </p:spPr>
        <p:txBody>
          <a:bodyPr wrap="square" lIns="0" tIns="0" rIns="0" bIns="0" rtlCol="0">
            <a:spAutoFit/>
          </a:bodyPr>
          <a:lstStyle/>
          <a:p>
            <a:pPr marL="0" indent="0">
              <a:buNone/>
            </a:pPr>
            <a:r>
              <a:rPr lang="en-US" sz="945" b="1" dirty="0">
                <a:solidFill>
                  <a:srgbClr val="003763"/>
                </a:solidFill>
                <a:latin typeface="Calibri" panose="020F0502020204030204" pitchFamily="34" charset="0"/>
              </a:rPr>
              <a:t>Weaknesses</a:t>
            </a:r>
          </a:p>
        </p:txBody>
      </p:sp>
      <p:pic>
        <p:nvPicPr>
          <p:cNvPr id="24"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753821" y="4169754"/>
            <a:ext cx="283096" cy="261007"/>
          </a:xfrm>
          <a:prstGeom prst="rect">
            <a:avLst/>
          </a:prstGeom>
        </p:spPr>
      </p:pic>
      <p:sp>
        <p:nvSpPr>
          <p:cNvPr id="25" name="Text Box 11"/>
          <p:cNvSpPr txBox="1"/>
          <p:nvPr userDrawn="1"/>
        </p:nvSpPr>
        <p:spPr>
          <a:xfrm>
            <a:off x="2096300" y="4169753"/>
            <a:ext cx="1400294" cy="145424"/>
          </a:xfrm>
          <a:prstGeom prst="rect">
            <a:avLst/>
          </a:prstGeom>
          <a:noFill/>
        </p:spPr>
        <p:txBody>
          <a:bodyPr wrap="square" lIns="0" tIns="0" rIns="0" bIns="0" rtlCol="0">
            <a:spAutoFit/>
          </a:bodyPr>
          <a:lstStyle/>
          <a:p>
            <a:pPr marL="0" indent="0">
              <a:buNone/>
            </a:pPr>
            <a:r>
              <a:rPr lang="en-US" sz="945" b="1" dirty="0">
                <a:solidFill>
                  <a:srgbClr val="003763"/>
                </a:solidFill>
                <a:latin typeface="Calibri" panose="020F0502020204030204" pitchFamily="34" charset="0"/>
              </a:rPr>
              <a:t>Opportunities</a:t>
            </a:r>
          </a:p>
        </p:txBody>
      </p:sp>
      <p:pic>
        <p:nvPicPr>
          <p:cNvPr id="30"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048610" y="4169754"/>
            <a:ext cx="283096" cy="261007"/>
          </a:xfrm>
          <a:prstGeom prst="rect">
            <a:avLst/>
          </a:prstGeom>
        </p:spPr>
      </p:pic>
      <p:sp>
        <p:nvSpPr>
          <p:cNvPr id="31" name="Text Box 13"/>
          <p:cNvSpPr txBox="1"/>
          <p:nvPr userDrawn="1"/>
        </p:nvSpPr>
        <p:spPr>
          <a:xfrm>
            <a:off x="6373135" y="4169753"/>
            <a:ext cx="1400294" cy="145424"/>
          </a:xfrm>
          <a:prstGeom prst="rect">
            <a:avLst/>
          </a:prstGeom>
          <a:noFill/>
        </p:spPr>
        <p:txBody>
          <a:bodyPr wrap="square" lIns="0" tIns="0" rIns="0" bIns="0" rtlCol="0">
            <a:spAutoFit/>
          </a:bodyPr>
          <a:lstStyle/>
          <a:p>
            <a:pPr marL="0" indent="0">
              <a:buNone/>
            </a:pPr>
            <a:r>
              <a:rPr lang="en-US" sz="945" b="1" dirty="0">
                <a:solidFill>
                  <a:srgbClr val="003763"/>
                </a:solidFill>
                <a:latin typeface="Calibri" panose="020F0502020204030204" pitchFamily="34" charset="0"/>
              </a:rPr>
              <a:t>Threats</a:t>
            </a:r>
          </a:p>
        </p:txBody>
      </p:sp>
      <p:sp>
        <p:nvSpPr>
          <p:cNvPr id="18" name="Footer Placeholder 14"/>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17" name="Slide Number Placeholder 15"/>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217631633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0"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a:t>Click to edit Master title style</a:t>
            </a:r>
            <a:endParaRPr lang="en-US" dirty="0"/>
          </a:p>
        </p:txBody>
      </p:sp>
      <p:sp>
        <p:nvSpPr>
          <p:cNvPr id="5" name="Text Placeholder 2"/>
          <p:cNvSpPr>
            <a:spLocks noGrp="1"/>
          </p:cNvSpPr>
          <p:nvPr>
            <p:ph type="body" sz="quarter" idx="16" hasCustomPrompt="1"/>
          </p:nvPr>
        </p:nvSpPr>
        <p:spPr>
          <a:xfrm>
            <a:off x="545479" y="1413261"/>
            <a:ext cx="4695267" cy="1309905"/>
          </a:xfrm>
          <a:prstGeom prst="rect">
            <a:avLst/>
          </a:prstGeom>
        </p:spPr>
        <p:txBody>
          <a:bodyPr lIns="0" tIns="0" rIns="0" bIns="0">
            <a:noAutofit/>
          </a:bodyPr>
          <a:lstStyle>
            <a:lvl1pPr marL="0" indent="0">
              <a:buNone/>
              <a:defRPr baseline="0">
                <a:latin typeface="Calibri" panose="020F0502020204030204" pitchFamily="34" charset="0"/>
              </a:defRPr>
            </a:lvl1pPr>
          </a:lstStyle>
          <a:p>
            <a:pPr lvl="0"/>
            <a:r>
              <a:rPr lang="en-US" dirty="0"/>
              <a:t>Topic 1</a:t>
            </a:r>
          </a:p>
          <a:p>
            <a:pPr lvl="0"/>
            <a:endParaRPr lang="en-US" dirty="0"/>
          </a:p>
        </p:txBody>
      </p:sp>
      <p:sp>
        <p:nvSpPr>
          <p:cNvPr id="8" name="Text Placeholder 3"/>
          <p:cNvSpPr>
            <a:spLocks noGrp="1"/>
          </p:cNvSpPr>
          <p:nvPr>
            <p:ph type="body" sz="quarter" idx="17" hasCustomPrompt="1"/>
          </p:nvPr>
        </p:nvSpPr>
        <p:spPr>
          <a:xfrm>
            <a:off x="5440987" y="1413261"/>
            <a:ext cx="4695267" cy="1309905"/>
          </a:xfrm>
          <a:prstGeom prst="rect">
            <a:avLst/>
          </a:prstGeom>
        </p:spPr>
        <p:txBody>
          <a:bodyPr lIns="0" tIns="0" rIns="0" bIns="0">
            <a:noAutofit/>
          </a:bodyPr>
          <a:lstStyle>
            <a:lvl1pPr>
              <a:spcBef>
                <a:spcPts val="0"/>
              </a:spcBef>
              <a:defRPr sz="826">
                <a:latin typeface="Calibri" panose="020F0502020204030204" pitchFamily="34" charset="0"/>
              </a:defRPr>
            </a:lvl1pPr>
          </a:lstStyle>
          <a:p>
            <a:pPr>
              <a:spcBef>
                <a:spcPts val="0"/>
              </a:spcBef>
            </a:pPr>
            <a:r>
              <a:rPr lang="en-US" sz="709" dirty="0"/>
              <a:t>Sub idea 1</a:t>
            </a:r>
          </a:p>
          <a:p>
            <a:pPr>
              <a:spcBef>
                <a:spcPts val="0"/>
              </a:spcBef>
            </a:pPr>
            <a:r>
              <a:rPr lang="en-US" sz="709" dirty="0"/>
              <a:t>Sub idea 2</a:t>
            </a:r>
          </a:p>
          <a:p>
            <a:pPr>
              <a:spcBef>
                <a:spcPts val="0"/>
              </a:spcBef>
            </a:pPr>
            <a:r>
              <a:rPr lang="en-US" sz="709" dirty="0"/>
              <a:t>Sub idea 3</a:t>
            </a:r>
          </a:p>
          <a:p>
            <a:pPr>
              <a:spcBef>
                <a:spcPts val="0"/>
              </a:spcBef>
            </a:pPr>
            <a:endParaRPr lang="en-US" sz="709" dirty="0"/>
          </a:p>
          <a:p>
            <a:pPr>
              <a:spcBef>
                <a:spcPts val="0"/>
              </a:spcBef>
            </a:pPr>
            <a:endParaRPr lang="en-US" sz="709" dirty="0"/>
          </a:p>
          <a:p>
            <a:pPr>
              <a:spcBef>
                <a:spcPts val="0"/>
              </a:spcBef>
            </a:pPr>
            <a:endParaRPr lang="en-US" sz="709" dirty="0"/>
          </a:p>
        </p:txBody>
      </p:sp>
      <p:sp>
        <p:nvSpPr>
          <p:cNvPr id="9" name="Footer Placeholder 4"/>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aseline="0">
                <a:solidFill>
                  <a:schemeClr val="tx1"/>
                </a:solidFill>
                <a:latin typeface="Calibri" panose="020F0502020204030204" pitchFamily="34" charset="0"/>
              </a:defRPr>
            </a:lvl1pPr>
          </a:lstStyle>
          <a:p>
            <a:endParaRPr lang="en-US" dirty="0"/>
          </a:p>
        </p:txBody>
      </p:sp>
      <p:sp>
        <p:nvSpPr>
          <p:cNvPr id="7" name="Slide Number Placeholder 5"/>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
        <p:nvSpPr>
          <p:cNvPr id="11" name="Text Placeholder 6"/>
          <p:cNvSpPr>
            <a:spLocks noGrp="1"/>
          </p:cNvSpPr>
          <p:nvPr>
            <p:ph type="body" sz="quarter" idx="18" hasCustomPrompt="1"/>
          </p:nvPr>
        </p:nvSpPr>
        <p:spPr>
          <a:xfrm>
            <a:off x="5440981" y="2752374"/>
            <a:ext cx="4695267" cy="1309905"/>
          </a:xfrm>
          <a:prstGeom prst="rect">
            <a:avLst/>
          </a:prstGeom>
        </p:spPr>
        <p:txBody>
          <a:bodyPr lIns="0" tIns="0" rIns="0" bIns="0">
            <a:noAutofit/>
          </a:bodyPr>
          <a:lstStyle>
            <a:lvl1pPr>
              <a:spcBef>
                <a:spcPts val="0"/>
              </a:spcBef>
              <a:defRPr sz="826">
                <a:latin typeface="Calibri" panose="020F0502020204030204" pitchFamily="34" charset="0"/>
              </a:defRPr>
            </a:lvl1pPr>
          </a:lstStyle>
          <a:p>
            <a:pPr>
              <a:spcBef>
                <a:spcPts val="0"/>
              </a:spcBef>
            </a:pPr>
            <a:r>
              <a:rPr lang="en-US" sz="709" dirty="0"/>
              <a:t>Sub idea 1</a:t>
            </a:r>
          </a:p>
          <a:p>
            <a:pPr>
              <a:spcBef>
                <a:spcPts val="0"/>
              </a:spcBef>
            </a:pPr>
            <a:r>
              <a:rPr lang="en-US" sz="709" dirty="0"/>
              <a:t>Sub idea 2</a:t>
            </a:r>
          </a:p>
          <a:p>
            <a:pPr>
              <a:spcBef>
                <a:spcPts val="0"/>
              </a:spcBef>
            </a:pPr>
            <a:r>
              <a:rPr lang="en-US" sz="709" dirty="0"/>
              <a:t>Sub idea 3</a:t>
            </a:r>
          </a:p>
          <a:p>
            <a:pPr>
              <a:spcBef>
                <a:spcPts val="0"/>
              </a:spcBef>
            </a:pPr>
            <a:endParaRPr lang="en-US" sz="709" dirty="0"/>
          </a:p>
          <a:p>
            <a:pPr>
              <a:spcBef>
                <a:spcPts val="0"/>
              </a:spcBef>
            </a:pPr>
            <a:endParaRPr lang="en-US" sz="709" dirty="0"/>
          </a:p>
          <a:p>
            <a:pPr>
              <a:spcBef>
                <a:spcPts val="0"/>
              </a:spcBef>
            </a:pPr>
            <a:endParaRPr lang="en-US" sz="709" dirty="0"/>
          </a:p>
        </p:txBody>
      </p:sp>
      <p:sp>
        <p:nvSpPr>
          <p:cNvPr id="12" name="Text Placeholder 7"/>
          <p:cNvSpPr>
            <a:spLocks noGrp="1"/>
          </p:cNvSpPr>
          <p:nvPr>
            <p:ph type="body" sz="quarter" idx="19" hasCustomPrompt="1"/>
          </p:nvPr>
        </p:nvSpPr>
        <p:spPr>
          <a:xfrm>
            <a:off x="5440990" y="4073516"/>
            <a:ext cx="4695267" cy="2674482"/>
          </a:xfrm>
          <a:prstGeom prst="rect">
            <a:avLst/>
          </a:prstGeom>
        </p:spPr>
        <p:txBody>
          <a:bodyPr lIns="0" tIns="0" rIns="0" bIns="0">
            <a:noAutofit/>
          </a:bodyPr>
          <a:lstStyle>
            <a:lvl1pPr>
              <a:spcBef>
                <a:spcPts val="0"/>
              </a:spcBef>
              <a:defRPr sz="826">
                <a:latin typeface="Calibri" panose="020F0502020204030204" pitchFamily="34" charset="0"/>
              </a:defRPr>
            </a:lvl1pPr>
          </a:lstStyle>
          <a:p>
            <a:pPr>
              <a:spcBef>
                <a:spcPts val="0"/>
              </a:spcBef>
            </a:pPr>
            <a:r>
              <a:rPr lang="en-US" sz="709" dirty="0"/>
              <a:t>Sub idea 1</a:t>
            </a:r>
          </a:p>
          <a:p>
            <a:pPr>
              <a:spcBef>
                <a:spcPts val="0"/>
              </a:spcBef>
            </a:pPr>
            <a:r>
              <a:rPr lang="en-US" sz="709" dirty="0"/>
              <a:t>Sub idea 2</a:t>
            </a:r>
          </a:p>
          <a:p>
            <a:pPr>
              <a:spcBef>
                <a:spcPts val="0"/>
              </a:spcBef>
            </a:pPr>
            <a:r>
              <a:rPr lang="en-US" sz="709" dirty="0"/>
              <a:t>Sub idea 3</a:t>
            </a:r>
          </a:p>
          <a:p>
            <a:pPr>
              <a:spcBef>
                <a:spcPts val="0"/>
              </a:spcBef>
            </a:pPr>
            <a:endParaRPr lang="en-US" sz="709" dirty="0"/>
          </a:p>
          <a:p>
            <a:pPr>
              <a:spcBef>
                <a:spcPts val="0"/>
              </a:spcBef>
            </a:pPr>
            <a:endParaRPr lang="en-US" sz="709" dirty="0"/>
          </a:p>
          <a:p>
            <a:pPr>
              <a:spcBef>
                <a:spcPts val="0"/>
              </a:spcBef>
            </a:pPr>
            <a:endParaRPr lang="en-US" sz="709" dirty="0"/>
          </a:p>
        </p:txBody>
      </p:sp>
      <p:sp>
        <p:nvSpPr>
          <p:cNvPr id="13" name="Text Placeholder 8"/>
          <p:cNvSpPr>
            <a:spLocks noGrp="1"/>
          </p:cNvSpPr>
          <p:nvPr>
            <p:ph type="body" sz="quarter" idx="20" hasCustomPrompt="1"/>
          </p:nvPr>
        </p:nvSpPr>
        <p:spPr>
          <a:xfrm>
            <a:off x="545479" y="2752374"/>
            <a:ext cx="4695267" cy="1309905"/>
          </a:xfrm>
          <a:prstGeom prst="rect">
            <a:avLst/>
          </a:prstGeom>
        </p:spPr>
        <p:txBody>
          <a:bodyPr lIns="0" tIns="0" rIns="0" bIns="0">
            <a:noAutofit/>
          </a:bodyPr>
          <a:lstStyle>
            <a:lvl1pPr marL="0" indent="0">
              <a:buNone/>
              <a:defRPr baseline="0">
                <a:latin typeface="Calibri" panose="020F0502020204030204" pitchFamily="34" charset="0"/>
              </a:defRPr>
            </a:lvl1pPr>
          </a:lstStyle>
          <a:p>
            <a:pPr lvl="0"/>
            <a:r>
              <a:rPr lang="en-US" dirty="0"/>
              <a:t>Topic 2</a:t>
            </a:r>
          </a:p>
          <a:p>
            <a:pPr lvl="0"/>
            <a:endParaRPr lang="en-US" dirty="0"/>
          </a:p>
        </p:txBody>
      </p:sp>
      <p:sp>
        <p:nvSpPr>
          <p:cNvPr id="14" name="Text Placeholder 9"/>
          <p:cNvSpPr>
            <a:spLocks noGrp="1"/>
          </p:cNvSpPr>
          <p:nvPr>
            <p:ph type="body" sz="quarter" idx="21" hasCustomPrompt="1"/>
          </p:nvPr>
        </p:nvSpPr>
        <p:spPr>
          <a:xfrm>
            <a:off x="545479" y="4062278"/>
            <a:ext cx="4695267" cy="2685718"/>
          </a:xfrm>
          <a:prstGeom prst="rect">
            <a:avLst/>
          </a:prstGeom>
        </p:spPr>
        <p:txBody>
          <a:bodyPr lIns="0" tIns="0" rIns="0" bIns="0">
            <a:noAutofit/>
          </a:bodyPr>
          <a:lstStyle>
            <a:lvl1pPr marL="0" indent="0">
              <a:buNone/>
              <a:defRPr baseline="0">
                <a:latin typeface="Calibri" panose="020F0502020204030204" pitchFamily="34" charset="0"/>
              </a:defRPr>
            </a:lvl1pPr>
          </a:lstStyle>
          <a:p>
            <a:pPr lvl="0"/>
            <a:r>
              <a:rPr lang="en-US" dirty="0"/>
              <a:t>Topic 3</a:t>
            </a:r>
          </a:p>
          <a:p>
            <a:pPr lvl="0"/>
            <a:endParaRPr lang="en-US" dirty="0"/>
          </a:p>
        </p:txBody>
      </p:sp>
    </p:spTree>
    <p:custDataLst>
      <p:custData r:id="rId1"/>
    </p:custDataLst>
    <p:extLst>
      <p:ext uri="{BB962C8B-B14F-4D97-AF65-F5344CB8AC3E}">
        <p14:creationId xmlns:p14="http://schemas.microsoft.com/office/powerpoint/2010/main" val="45559892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 name="Text Box 1"/>
          <p:cNvSpPr txBox="1"/>
          <p:nvPr userDrawn="1"/>
        </p:nvSpPr>
        <p:spPr>
          <a:xfrm>
            <a:off x="1750367" y="117547"/>
            <a:ext cx="8809427" cy="1079985"/>
          </a:xfrm>
          <a:prstGeom prst="rect">
            <a:avLst/>
          </a:prstGeom>
          <a:noFill/>
        </p:spPr>
        <p:txBody>
          <a:bodyPr wrap="square" lIns="0" rIns="0" rtlCol="0" anchor="b" anchorCtr="0">
            <a:noAutofit/>
          </a:bodyPr>
          <a:lstStyle/>
          <a:p>
            <a:pPr marL="0" marR="0" lvl="0" indent="0" algn="l" defTabSz="138500" rtl="0" eaLnBrk="1" fontAlgn="auto" latinLnBrk="0" hangingPunct="1">
              <a:lnSpc>
                <a:spcPct val="100000"/>
              </a:lnSpc>
              <a:spcBef>
                <a:spcPts val="0"/>
              </a:spcBef>
              <a:spcAft>
                <a:spcPts val="0"/>
              </a:spcAft>
              <a:buClrTx/>
              <a:buFontTx/>
              <a:buNone/>
            </a:pPr>
            <a:r>
              <a:rPr lang="en-US" sz="1299" b="0" i="0" dirty="0">
                <a:solidFill>
                  <a:schemeClr val="accent1"/>
                </a:solidFill>
                <a:latin typeface="Calibri" panose="020F0502020204030204" pitchFamily="34" charset="0"/>
              </a:rPr>
              <a:t>FTI Consulting Color Palette</a:t>
            </a:r>
          </a:p>
        </p:txBody>
      </p:sp>
      <p:sp>
        <p:nvSpPr>
          <p:cNvPr id="3" name="Text Box 2"/>
          <p:cNvSpPr txBox="1"/>
          <p:nvPr userDrawn="1"/>
        </p:nvSpPr>
        <p:spPr>
          <a:xfrm>
            <a:off x="338888" y="1335088"/>
            <a:ext cx="2658230" cy="308554"/>
          </a:xfrm>
          <a:prstGeom prst="rect">
            <a:avLst/>
          </a:prstGeom>
          <a:noFill/>
        </p:spPr>
        <p:txBody>
          <a:bodyPr wrap="square" lIns="0" tIns="0" rIns="0" bIns="0" rtlCol="0" anchor="ctr" anchorCtr="0">
            <a:noAutofit/>
          </a:bodyPr>
          <a:lstStyle/>
          <a:p>
            <a:r>
              <a:rPr lang="en-US" sz="758" dirty="0">
                <a:latin typeface="Calibri" panose="020F0502020204030204" pitchFamily="34" charset="0"/>
              </a:rPr>
              <a:t>LOGO/PRIMARY COLOR</a:t>
            </a:r>
          </a:p>
        </p:txBody>
      </p:sp>
      <p:sp>
        <p:nvSpPr>
          <p:cNvPr id="75" name="Text Box 4"/>
          <p:cNvSpPr txBox="1"/>
          <p:nvPr userDrawn="1"/>
        </p:nvSpPr>
        <p:spPr>
          <a:xfrm>
            <a:off x="278541" y="2878910"/>
            <a:ext cx="1819277" cy="308554"/>
          </a:xfrm>
          <a:prstGeom prst="rect">
            <a:avLst/>
          </a:prstGeom>
          <a:noFill/>
        </p:spPr>
        <p:txBody>
          <a:bodyPr wrap="square" lIns="0" tIns="0" rIns="0" bIns="0" rtlCol="0" anchor="ctr" anchorCtr="0">
            <a:noAutofit/>
          </a:bodyPr>
          <a:lstStyle/>
          <a:p>
            <a:r>
              <a:rPr lang="en-US" sz="758" dirty="0">
                <a:latin typeface="Calibri" panose="020F0502020204030204" pitchFamily="34" charset="0"/>
              </a:rPr>
              <a:t>SECONDARY</a:t>
            </a:r>
            <a:r>
              <a:rPr lang="en-US" sz="758" baseline="0" dirty="0">
                <a:latin typeface="Calibri" panose="020F0502020204030204" pitchFamily="34" charset="0"/>
              </a:rPr>
              <a:t> COLORS</a:t>
            </a:r>
            <a:endParaRPr lang="en-US" sz="758" dirty="0">
              <a:latin typeface="Calibri" panose="020F0502020204030204" pitchFamily="34" charset="0"/>
            </a:endParaRPr>
          </a:p>
        </p:txBody>
      </p:sp>
      <p:sp>
        <p:nvSpPr>
          <p:cNvPr id="76" name="Text Box 6"/>
          <p:cNvSpPr txBox="1"/>
          <p:nvPr userDrawn="1"/>
        </p:nvSpPr>
        <p:spPr>
          <a:xfrm>
            <a:off x="345241" y="4456110"/>
            <a:ext cx="3243352" cy="308554"/>
          </a:xfrm>
          <a:prstGeom prst="rect">
            <a:avLst/>
          </a:prstGeom>
          <a:noFill/>
        </p:spPr>
        <p:txBody>
          <a:bodyPr wrap="square" lIns="0" tIns="0" rIns="0" bIns="0" rtlCol="0" anchor="ctr" anchorCtr="0">
            <a:noAutofit/>
          </a:bodyPr>
          <a:lstStyle/>
          <a:p>
            <a:r>
              <a:rPr lang="en-US" sz="758" dirty="0">
                <a:latin typeface="Calibri" panose="020F0502020204030204" pitchFamily="34" charset="0"/>
              </a:rPr>
              <a:t>TERTIARY </a:t>
            </a:r>
            <a:r>
              <a:rPr lang="en-US" sz="758" baseline="0" dirty="0">
                <a:latin typeface="Calibri" panose="020F0502020204030204" pitchFamily="34" charset="0"/>
              </a:rPr>
              <a:t>COLORS: Charts and Graphs</a:t>
            </a:r>
            <a:endParaRPr lang="en-US" sz="758" dirty="0">
              <a:latin typeface="Calibri" panose="020F0502020204030204" pitchFamily="34" charset="0"/>
            </a:endParaRPr>
          </a:p>
        </p:txBody>
      </p:sp>
      <p:sp>
        <p:nvSpPr>
          <p:cNvPr id="12" name="Rectangle 9"/>
          <p:cNvSpPr/>
          <p:nvPr userDrawn="1"/>
        </p:nvSpPr>
        <p:spPr>
          <a:xfrm>
            <a:off x="345241" y="4771563"/>
            <a:ext cx="745719" cy="5500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5">
              <a:latin typeface="Calibri" panose="020F0502020204030204" pitchFamily="34" charset="0"/>
            </a:endParaRPr>
          </a:p>
        </p:txBody>
      </p:sp>
      <p:sp>
        <p:nvSpPr>
          <p:cNvPr id="13" name="Text Box 10"/>
          <p:cNvSpPr txBox="1"/>
          <p:nvPr userDrawn="1"/>
        </p:nvSpPr>
        <p:spPr>
          <a:xfrm>
            <a:off x="345241" y="5412768"/>
            <a:ext cx="870005" cy="138848"/>
          </a:xfrm>
          <a:prstGeom prst="rect">
            <a:avLst/>
          </a:prstGeom>
          <a:noFill/>
        </p:spPr>
        <p:txBody>
          <a:bodyPr wrap="square" lIns="0" tIns="0" rIns="0" bIns="0" rtlCol="0">
            <a:noAutofit/>
          </a:bodyPr>
          <a:lstStyle/>
          <a:p>
            <a:r>
              <a:rPr lang="en-US" sz="459" b="0" dirty="0">
                <a:latin typeface="Calibri" panose="020F0502020204030204" pitchFamily="34" charset="0"/>
              </a:rPr>
              <a:t>1)</a:t>
            </a:r>
            <a:r>
              <a:rPr lang="en-US" sz="459" b="0" baseline="0" dirty="0">
                <a:latin typeface="Calibri" panose="020F0502020204030204" pitchFamily="34" charset="0"/>
              </a:rPr>
              <a:t> </a:t>
            </a:r>
            <a:r>
              <a:rPr lang="en-US" sz="459" b="0" dirty="0">
                <a:latin typeface="Calibri" panose="020F0502020204030204" pitchFamily="34" charset="0"/>
              </a:rPr>
              <a:t>Logo Blue</a:t>
            </a:r>
          </a:p>
        </p:txBody>
      </p:sp>
      <p:sp>
        <p:nvSpPr>
          <p:cNvPr id="14" name="Text Box 11"/>
          <p:cNvSpPr txBox="1"/>
          <p:nvPr userDrawn="1"/>
        </p:nvSpPr>
        <p:spPr>
          <a:xfrm>
            <a:off x="345241" y="5550323"/>
            <a:ext cx="870005" cy="138848"/>
          </a:xfrm>
          <a:prstGeom prst="rect">
            <a:avLst/>
          </a:prstGeom>
          <a:noFill/>
        </p:spPr>
        <p:txBody>
          <a:bodyPr wrap="square" lIns="0" tIns="0" rIns="0" bIns="0" rtlCol="0">
            <a:noAutofit/>
          </a:bodyPr>
          <a:lstStyle/>
          <a:p>
            <a:r>
              <a:rPr lang="en-US" sz="379" b="0" dirty="0">
                <a:latin typeface="Calibri" panose="020F0502020204030204" pitchFamily="34" charset="0"/>
              </a:rPr>
              <a:t>RGB: 000 055</a:t>
            </a:r>
            <a:r>
              <a:rPr lang="en-US" sz="379" b="0" baseline="0" dirty="0">
                <a:latin typeface="Calibri" panose="020F0502020204030204" pitchFamily="34" charset="0"/>
              </a:rPr>
              <a:t> 099</a:t>
            </a:r>
            <a:endParaRPr lang="en-US" sz="379" b="0" dirty="0">
              <a:latin typeface="Calibri" panose="020F0502020204030204" pitchFamily="34" charset="0"/>
            </a:endParaRPr>
          </a:p>
        </p:txBody>
      </p:sp>
      <p:sp>
        <p:nvSpPr>
          <p:cNvPr id="16" name="Rectangle 14"/>
          <p:cNvSpPr/>
          <p:nvPr userDrawn="1"/>
        </p:nvSpPr>
        <p:spPr>
          <a:xfrm>
            <a:off x="1298320" y="4776325"/>
            <a:ext cx="745719" cy="550026"/>
          </a:xfrm>
          <a:prstGeom prst="rect">
            <a:avLst/>
          </a:prstGeom>
          <a:solidFill>
            <a:srgbClr val="FFD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5">
              <a:latin typeface="Calibri" panose="020F0502020204030204" pitchFamily="34" charset="0"/>
            </a:endParaRPr>
          </a:p>
        </p:txBody>
      </p:sp>
      <p:sp>
        <p:nvSpPr>
          <p:cNvPr id="17" name="Text Box 15"/>
          <p:cNvSpPr txBox="1"/>
          <p:nvPr userDrawn="1"/>
        </p:nvSpPr>
        <p:spPr>
          <a:xfrm>
            <a:off x="1293912" y="5413044"/>
            <a:ext cx="870005" cy="138572"/>
          </a:xfrm>
          <a:prstGeom prst="rect">
            <a:avLst/>
          </a:prstGeom>
          <a:noFill/>
        </p:spPr>
        <p:txBody>
          <a:bodyPr wrap="square" lIns="0" tIns="0" rIns="0" bIns="0" rtlCol="0">
            <a:noAutofit/>
          </a:bodyPr>
          <a:lstStyle/>
          <a:p>
            <a:r>
              <a:rPr lang="en-US" sz="459" b="0" dirty="0">
                <a:latin typeface="Calibri" panose="020F0502020204030204" pitchFamily="34" charset="0"/>
              </a:rPr>
              <a:t>2)</a:t>
            </a:r>
            <a:r>
              <a:rPr lang="en-US" sz="459" b="0" baseline="0" dirty="0">
                <a:latin typeface="Calibri" panose="020F0502020204030204" pitchFamily="34" charset="0"/>
              </a:rPr>
              <a:t> </a:t>
            </a:r>
            <a:r>
              <a:rPr lang="en-US" sz="459" b="0" dirty="0">
                <a:latin typeface="Calibri" panose="020F0502020204030204" pitchFamily="34" charset="0"/>
              </a:rPr>
              <a:t>Yellow</a:t>
            </a:r>
          </a:p>
        </p:txBody>
      </p:sp>
      <p:sp>
        <p:nvSpPr>
          <p:cNvPr id="18" name="Text Box 16"/>
          <p:cNvSpPr txBox="1"/>
          <p:nvPr userDrawn="1"/>
        </p:nvSpPr>
        <p:spPr>
          <a:xfrm>
            <a:off x="1293912" y="5550601"/>
            <a:ext cx="870005" cy="138572"/>
          </a:xfrm>
          <a:prstGeom prst="rect">
            <a:avLst/>
          </a:prstGeom>
          <a:noFill/>
        </p:spPr>
        <p:txBody>
          <a:bodyPr wrap="square" lIns="0" tIns="0" rIns="0" bIns="0" rtlCol="0">
            <a:noAutofit/>
          </a:bodyPr>
          <a:lstStyle/>
          <a:p>
            <a:r>
              <a:rPr lang="en-US" sz="379" b="0" dirty="0">
                <a:latin typeface="Calibri" panose="020F0502020204030204" pitchFamily="34" charset="0"/>
              </a:rPr>
              <a:t>RGB: 255 222 </a:t>
            </a:r>
            <a:r>
              <a:rPr lang="en-US" sz="379" b="0" baseline="0" dirty="0">
                <a:latin typeface="Calibri" panose="020F0502020204030204" pitchFamily="34" charset="0"/>
              </a:rPr>
              <a:t>113</a:t>
            </a:r>
            <a:endParaRPr lang="en-US" sz="379" b="0" dirty="0">
              <a:latin typeface="Calibri" panose="020F0502020204030204" pitchFamily="34" charset="0"/>
            </a:endParaRPr>
          </a:p>
        </p:txBody>
      </p:sp>
      <p:sp>
        <p:nvSpPr>
          <p:cNvPr id="20" name="Rectangle 19"/>
          <p:cNvSpPr/>
          <p:nvPr userDrawn="1"/>
        </p:nvSpPr>
        <p:spPr>
          <a:xfrm>
            <a:off x="2251400" y="4779435"/>
            <a:ext cx="745719" cy="550026"/>
          </a:xfrm>
          <a:prstGeom prst="rect">
            <a:avLst/>
          </a:prstGeom>
          <a:solidFill>
            <a:srgbClr val="0092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5">
              <a:latin typeface="Calibri" panose="020F0502020204030204" pitchFamily="34" charset="0"/>
            </a:endParaRPr>
          </a:p>
        </p:txBody>
      </p:sp>
      <p:sp>
        <p:nvSpPr>
          <p:cNvPr id="21" name="Text Box 20"/>
          <p:cNvSpPr txBox="1"/>
          <p:nvPr userDrawn="1"/>
        </p:nvSpPr>
        <p:spPr>
          <a:xfrm>
            <a:off x="2251399" y="5412826"/>
            <a:ext cx="870005" cy="138791"/>
          </a:xfrm>
          <a:prstGeom prst="rect">
            <a:avLst/>
          </a:prstGeom>
          <a:noFill/>
        </p:spPr>
        <p:txBody>
          <a:bodyPr wrap="square" lIns="0" tIns="0" rIns="0" bIns="0" rtlCol="0">
            <a:noAutofit/>
          </a:bodyPr>
          <a:lstStyle/>
          <a:p>
            <a:r>
              <a:rPr lang="en-US" sz="459" b="0" dirty="0">
                <a:latin typeface="Calibri" panose="020F0502020204030204" pitchFamily="34" charset="0"/>
              </a:rPr>
              <a:t>3)</a:t>
            </a:r>
            <a:r>
              <a:rPr lang="en-US" sz="459" b="0" baseline="0" dirty="0">
                <a:latin typeface="Calibri" panose="020F0502020204030204" pitchFamily="34" charset="0"/>
              </a:rPr>
              <a:t> </a:t>
            </a:r>
            <a:r>
              <a:rPr lang="en-US" sz="459" b="0" dirty="0">
                <a:latin typeface="Calibri" panose="020F0502020204030204" pitchFamily="34" charset="0"/>
              </a:rPr>
              <a:t>Blue-Green</a:t>
            </a:r>
          </a:p>
        </p:txBody>
      </p:sp>
      <p:sp>
        <p:nvSpPr>
          <p:cNvPr id="22" name="Text Box 21"/>
          <p:cNvSpPr txBox="1"/>
          <p:nvPr userDrawn="1"/>
        </p:nvSpPr>
        <p:spPr>
          <a:xfrm>
            <a:off x="2251399" y="5550382"/>
            <a:ext cx="870005" cy="138791"/>
          </a:xfrm>
          <a:prstGeom prst="rect">
            <a:avLst/>
          </a:prstGeom>
          <a:noFill/>
        </p:spPr>
        <p:txBody>
          <a:bodyPr wrap="square" lIns="0" tIns="0" rIns="0" bIns="0" rtlCol="0">
            <a:noAutofit/>
          </a:bodyPr>
          <a:lstStyle/>
          <a:p>
            <a:r>
              <a:rPr lang="en-US" sz="379" b="0" dirty="0">
                <a:latin typeface="Calibri" panose="020F0502020204030204" pitchFamily="34" charset="0"/>
              </a:rPr>
              <a:t>RGB: 000 146 </a:t>
            </a:r>
            <a:r>
              <a:rPr lang="en-US" sz="379" b="0" baseline="0" dirty="0">
                <a:latin typeface="Calibri" panose="020F0502020204030204" pitchFamily="34" charset="0"/>
              </a:rPr>
              <a:t>156</a:t>
            </a:r>
            <a:endParaRPr lang="en-US" sz="379" b="0" dirty="0">
              <a:latin typeface="Calibri" panose="020F0502020204030204" pitchFamily="34" charset="0"/>
            </a:endParaRPr>
          </a:p>
        </p:txBody>
      </p:sp>
      <p:sp>
        <p:nvSpPr>
          <p:cNvPr id="24" name="Rectangle 24"/>
          <p:cNvSpPr/>
          <p:nvPr userDrawn="1"/>
        </p:nvSpPr>
        <p:spPr>
          <a:xfrm>
            <a:off x="3204479" y="4781000"/>
            <a:ext cx="745719" cy="550026"/>
          </a:xfrm>
          <a:prstGeom prst="rect">
            <a:avLst/>
          </a:prstGeom>
          <a:solidFill>
            <a:srgbClr val="983F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5">
              <a:latin typeface="Calibri" panose="020F0502020204030204" pitchFamily="34" charset="0"/>
            </a:endParaRPr>
          </a:p>
        </p:txBody>
      </p:sp>
      <p:sp>
        <p:nvSpPr>
          <p:cNvPr id="25" name="Text Box 25"/>
          <p:cNvSpPr txBox="1"/>
          <p:nvPr userDrawn="1"/>
        </p:nvSpPr>
        <p:spPr>
          <a:xfrm>
            <a:off x="3185891" y="5413044"/>
            <a:ext cx="870005" cy="138572"/>
          </a:xfrm>
          <a:prstGeom prst="rect">
            <a:avLst/>
          </a:prstGeom>
          <a:noFill/>
        </p:spPr>
        <p:txBody>
          <a:bodyPr wrap="square" lIns="0" tIns="0" rIns="0" bIns="0" rtlCol="0">
            <a:noAutofit/>
          </a:bodyPr>
          <a:lstStyle/>
          <a:p>
            <a:r>
              <a:rPr lang="en-US" sz="459" b="0" dirty="0">
                <a:latin typeface="Calibri" panose="020F0502020204030204" pitchFamily="34" charset="0"/>
              </a:rPr>
              <a:t>4) Red</a:t>
            </a:r>
          </a:p>
        </p:txBody>
      </p:sp>
      <p:sp>
        <p:nvSpPr>
          <p:cNvPr id="26" name="Text Box 26"/>
          <p:cNvSpPr txBox="1"/>
          <p:nvPr userDrawn="1"/>
        </p:nvSpPr>
        <p:spPr>
          <a:xfrm>
            <a:off x="3185891" y="5550601"/>
            <a:ext cx="870005" cy="138572"/>
          </a:xfrm>
          <a:prstGeom prst="rect">
            <a:avLst/>
          </a:prstGeom>
          <a:noFill/>
        </p:spPr>
        <p:txBody>
          <a:bodyPr wrap="square" lIns="0" tIns="0" rIns="0" bIns="0" rtlCol="0">
            <a:noAutofit/>
          </a:bodyPr>
          <a:lstStyle/>
          <a:p>
            <a:r>
              <a:rPr lang="en-US" sz="379" b="0" dirty="0">
                <a:latin typeface="Calibri" panose="020F0502020204030204" pitchFamily="34" charset="0"/>
              </a:rPr>
              <a:t>RGB: 152 063 </a:t>
            </a:r>
            <a:r>
              <a:rPr lang="en-US" sz="379" b="0" baseline="0" dirty="0">
                <a:latin typeface="Calibri" panose="020F0502020204030204" pitchFamily="34" charset="0"/>
              </a:rPr>
              <a:t>074</a:t>
            </a:r>
            <a:endParaRPr lang="en-US" sz="379" b="0" dirty="0">
              <a:latin typeface="Calibri" panose="020F0502020204030204" pitchFamily="34" charset="0"/>
            </a:endParaRPr>
          </a:p>
        </p:txBody>
      </p:sp>
      <p:sp>
        <p:nvSpPr>
          <p:cNvPr id="28" name="Rectangle 29"/>
          <p:cNvSpPr/>
          <p:nvPr userDrawn="1"/>
        </p:nvSpPr>
        <p:spPr>
          <a:xfrm>
            <a:off x="4157558" y="4771783"/>
            <a:ext cx="745719" cy="550026"/>
          </a:xfrm>
          <a:prstGeom prst="rect">
            <a:avLst/>
          </a:prstGeom>
          <a:solidFill>
            <a:srgbClr val="32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5">
              <a:latin typeface="Calibri" panose="020F0502020204030204" pitchFamily="34" charset="0"/>
            </a:endParaRPr>
          </a:p>
        </p:txBody>
      </p:sp>
      <p:sp>
        <p:nvSpPr>
          <p:cNvPr id="29" name="Text Box 30"/>
          <p:cNvSpPr txBox="1"/>
          <p:nvPr userDrawn="1"/>
        </p:nvSpPr>
        <p:spPr>
          <a:xfrm>
            <a:off x="4157558" y="5412989"/>
            <a:ext cx="870005" cy="138628"/>
          </a:xfrm>
          <a:prstGeom prst="rect">
            <a:avLst/>
          </a:prstGeom>
          <a:noFill/>
        </p:spPr>
        <p:txBody>
          <a:bodyPr wrap="square" lIns="0" tIns="0" rIns="0" bIns="0" rtlCol="0">
            <a:noAutofit/>
          </a:bodyPr>
          <a:lstStyle/>
          <a:p>
            <a:r>
              <a:rPr lang="en-US" sz="459" b="0" dirty="0">
                <a:latin typeface="Calibri" panose="020F0502020204030204" pitchFamily="34" charset="0"/>
              </a:rPr>
              <a:t>5) Dark Purple</a:t>
            </a:r>
          </a:p>
        </p:txBody>
      </p:sp>
      <p:sp>
        <p:nvSpPr>
          <p:cNvPr id="30" name="Text Box 31"/>
          <p:cNvSpPr txBox="1"/>
          <p:nvPr userDrawn="1"/>
        </p:nvSpPr>
        <p:spPr>
          <a:xfrm>
            <a:off x="4157558" y="5550544"/>
            <a:ext cx="870005" cy="138628"/>
          </a:xfrm>
          <a:prstGeom prst="rect">
            <a:avLst/>
          </a:prstGeom>
          <a:noFill/>
        </p:spPr>
        <p:txBody>
          <a:bodyPr wrap="square" lIns="0" tIns="0" rIns="0" bIns="0" rtlCol="0">
            <a:noAutofit/>
          </a:bodyPr>
          <a:lstStyle/>
          <a:p>
            <a:r>
              <a:rPr lang="en-US" sz="379" b="0" dirty="0">
                <a:latin typeface="Calibri" panose="020F0502020204030204" pitchFamily="34" charset="0"/>
              </a:rPr>
              <a:t>RGB: 050 000 </a:t>
            </a:r>
            <a:r>
              <a:rPr lang="en-US" sz="379" b="0" baseline="0" dirty="0">
                <a:latin typeface="Calibri" panose="020F0502020204030204" pitchFamily="34" charset="0"/>
              </a:rPr>
              <a:t>110</a:t>
            </a:r>
            <a:endParaRPr lang="en-US" sz="379" b="0" dirty="0">
              <a:latin typeface="Calibri" panose="020F0502020204030204" pitchFamily="34" charset="0"/>
            </a:endParaRPr>
          </a:p>
        </p:txBody>
      </p:sp>
      <p:sp>
        <p:nvSpPr>
          <p:cNvPr id="32" name="Rectangle 34"/>
          <p:cNvSpPr/>
          <p:nvPr userDrawn="1"/>
        </p:nvSpPr>
        <p:spPr>
          <a:xfrm>
            <a:off x="5110638" y="4781000"/>
            <a:ext cx="745719" cy="550026"/>
          </a:xfrm>
          <a:prstGeom prst="rect">
            <a:avLst/>
          </a:prstGeom>
          <a:solidFill>
            <a:srgbClr val="71C1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5">
              <a:latin typeface="Calibri" panose="020F0502020204030204" pitchFamily="34" charset="0"/>
            </a:endParaRPr>
          </a:p>
        </p:txBody>
      </p:sp>
      <p:sp>
        <p:nvSpPr>
          <p:cNvPr id="33" name="Text Box 35"/>
          <p:cNvSpPr txBox="1"/>
          <p:nvPr userDrawn="1"/>
        </p:nvSpPr>
        <p:spPr>
          <a:xfrm>
            <a:off x="5110639" y="5414061"/>
            <a:ext cx="870005" cy="138628"/>
          </a:xfrm>
          <a:prstGeom prst="rect">
            <a:avLst/>
          </a:prstGeom>
          <a:noFill/>
        </p:spPr>
        <p:txBody>
          <a:bodyPr wrap="square" lIns="0" tIns="0" rIns="0" bIns="0" rtlCol="0">
            <a:noAutofit/>
          </a:bodyPr>
          <a:lstStyle/>
          <a:p>
            <a:r>
              <a:rPr lang="en-US" sz="459" b="0" dirty="0">
                <a:latin typeface="Calibri" panose="020F0502020204030204" pitchFamily="34" charset="0"/>
              </a:rPr>
              <a:t>6) Bright Blue</a:t>
            </a:r>
          </a:p>
        </p:txBody>
      </p:sp>
      <p:sp>
        <p:nvSpPr>
          <p:cNvPr id="34" name="Text Box 36"/>
          <p:cNvSpPr txBox="1"/>
          <p:nvPr userDrawn="1"/>
        </p:nvSpPr>
        <p:spPr>
          <a:xfrm>
            <a:off x="5110639" y="5551617"/>
            <a:ext cx="870005" cy="138628"/>
          </a:xfrm>
          <a:prstGeom prst="rect">
            <a:avLst/>
          </a:prstGeom>
          <a:noFill/>
        </p:spPr>
        <p:txBody>
          <a:bodyPr wrap="square" lIns="0" tIns="0" rIns="0" bIns="0" rtlCol="0">
            <a:noAutofit/>
          </a:bodyPr>
          <a:lstStyle/>
          <a:p>
            <a:r>
              <a:rPr lang="en-US" sz="379" b="0" dirty="0">
                <a:latin typeface="Calibri" panose="020F0502020204030204" pitchFamily="34" charset="0"/>
              </a:rPr>
              <a:t>RGB: 113</a:t>
            </a:r>
            <a:r>
              <a:rPr lang="en-US" sz="379" b="0" baseline="0" dirty="0">
                <a:latin typeface="Calibri" panose="020F0502020204030204" pitchFamily="34" charset="0"/>
              </a:rPr>
              <a:t> </a:t>
            </a:r>
            <a:r>
              <a:rPr lang="en-US" sz="379" b="0" dirty="0">
                <a:latin typeface="Calibri" panose="020F0502020204030204" pitchFamily="34" charset="0"/>
              </a:rPr>
              <a:t>193 </a:t>
            </a:r>
            <a:r>
              <a:rPr lang="en-US" sz="379" b="0" baseline="0" dirty="0">
                <a:latin typeface="Calibri" panose="020F0502020204030204" pitchFamily="34" charset="0"/>
              </a:rPr>
              <a:t>226</a:t>
            </a:r>
            <a:endParaRPr lang="en-US" sz="379" b="0" dirty="0">
              <a:latin typeface="Calibri" panose="020F0502020204030204" pitchFamily="34" charset="0"/>
            </a:endParaRPr>
          </a:p>
        </p:txBody>
      </p:sp>
      <p:sp>
        <p:nvSpPr>
          <p:cNvPr id="36" name="Rectangle 39"/>
          <p:cNvSpPr/>
          <p:nvPr userDrawn="1"/>
        </p:nvSpPr>
        <p:spPr>
          <a:xfrm>
            <a:off x="345241" y="5860537"/>
            <a:ext cx="745719" cy="550026"/>
          </a:xfrm>
          <a:prstGeom prst="rect">
            <a:avLst/>
          </a:prstGeom>
          <a:solidFill>
            <a:srgbClr val="008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5">
              <a:latin typeface="Calibri" panose="020F0502020204030204" pitchFamily="34" charset="0"/>
            </a:endParaRPr>
          </a:p>
        </p:txBody>
      </p:sp>
      <p:sp>
        <p:nvSpPr>
          <p:cNvPr id="37" name="Text Box 40"/>
          <p:cNvSpPr txBox="1"/>
          <p:nvPr userDrawn="1"/>
        </p:nvSpPr>
        <p:spPr>
          <a:xfrm>
            <a:off x="345241" y="6538408"/>
            <a:ext cx="870005" cy="138965"/>
          </a:xfrm>
          <a:prstGeom prst="rect">
            <a:avLst/>
          </a:prstGeom>
          <a:noFill/>
        </p:spPr>
        <p:txBody>
          <a:bodyPr wrap="square" lIns="0" tIns="0" rIns="0" bIns="0" rtlCol="0">
            <a:noAutofit/>
          </a:bodyPr>
          <a:lstStyle/>
          <a:p>
            <a:r>
              <a:rPr lang="en-US" sz="459" b="0" dirty="0">
                <a:latin typeface="Calibri" panose="020F0502020204030204" pitchFamily="34" charset="0"/>
              </a:rPr>
              <a:t>7) Green</a:t>
            </a:r>
          </a:p>
        </p:txBody>
      </p:sp>
      <p:sp>
        <p:nvSpPr>
          <p:cNvPr id="38" name="Text Box 41"/>
          <p:cNvSpPr txBox="1"/>
          <p:nvPr userDrawn="1"/>
        </p:nvSpPr>
        <p:spPr>
          <a:xfrm>
            <a:off x="345241" y="6675965"/>
            <a:ext cx="870005" cy="138965"/>
          </a:xfrm>
          <a:prstGeom prst="rect">
            <a:avLst/>
          </a:prstGeom>
          <a:noFill/>
        </p:spPr>
        <p:txBody>
          <a:bodyPr wrap="square" lIns="0" tIns="0" rIns="0" bIns="0" rtlCol="0">
            <a:noAutofit/>
          </a:bodyPr>
          <a:lstStyle/>
          <a:p>
            <a:r>
              <a:rPr lang="en-US" sz="379" b="0" dirty="0">
                <a:latin typeface="Calibri" panose="020F0502020204030204" pitchFamily="34" charset="0"/>
              </a:rPr>
              <a:t>RGB: 000 136 </a:t>
            </a:r>
            <a:r>
              <a:rPr lang="en-US" sz="379" b="0" baseline="0" dirty="0">
                <a:latin typeface="Calibri" panose="020F0502020204030204" pitchFamily="34" charset="0"/>
              </a:rPr>
              <a:t>075</a:t>
            </a:r>
            <a:endParaRPr lang="en-US" sz="379" b="0" dirty="0">
              <a:latin typeface="Calibri" panose="020F0502020204030204" pitchFamily="34" charset="0"/>
            </a:endParaRPr>
          </a:p>
        </p:txBody>
      </p:sp>
      <p:sp>
        <p:nvSpPr>
          <p:cNvPr id="40" name="Rectangle 44"/>
          <p:cNvSpPr/>
          <p:nvPr userDrawn="1"/>
        </p:nvSpPr>
        <p:spPr>
          <a:xfrm>
            <a:off x="1298320" y="5860537"/>
            <a:ext cx="745719" cy="550026"/>
          </a:xfrm>
          <a:prstGeom prst="rect">
            <a:avLst/>
          </a:prstGeom>
          <a:solidFill>
            <a:srgbClr val="CEA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5">
              <a:latin typeface="Calibri" panose="020F0502020204030204" pitchFamily="34" charset="0"/>
            </a:endParaRPr>
          </a:p>
        </p:txBody>
      </p:sp>
      <p:sp>
        <p:nvSpPr>
          <p:cNvPr id="41" name="Text Box 45"/>
          <p:cNvSpPr txBox="1"/>
          <p:nvPr userDrawn="1"/>
        </p:nvSpPr>
        <p:spPr>
          <a:xfrm>
            <a:off x="1293912" y="6538408"/>
            <a:ext cx="870005" cy="138965"/>
          </a:xfrm>
          <a:prstGeom prst="rect">
            <a:avLst/>
          </a:prstGeom>
          <a:noFill/>
        </p:spPr>
        <p:txBody>
          <a:bodyPr wrap="square" lIns="0" tIns="0" rIns="0" bIns="0" rtlCol="0">
            <a:noAutofit/>
          </a:bodyPr>
          <a:lstStyle/>
          <a:p>
            <a:r>
              <a:rPr lang="en-US" sz="459" b="0" dirty="0">
                <a:latin typeface="Calibri" panose="020F0502020204030204" pitchFamily="34" charset="0"/>
              </a:rPr>
              <a:t>8) Muted</a:t>
            </a:r>
            <a:r>
              <a:rPr lang="en-US" sz="459" b="0" baseline="0" dirty="0">
                <a:latin typeface="Calibri" panose="020F0502020204030204" pitchFamily="34" charset="0"/>
              </a:rPr>
              <a:t> Yellow</a:t>
            </a:r>
            <a:endParaRPr lang="en-US" sz="459" b="0" dirty="0">
              <a:latin typeface="Calibri" panose="020F0502020204030204" pitchFamily="34" charset="0"/>
            </a:endParaRPr>
          </a:p>
        </p:txBody>
      </p:sp>
      <p:sp>
        <p:nvSpPr>
          <p:cNvPr id="42" name="Text Box 46"/>
          <p:cNvSpPr txBox="1"/>
          <p:nvPr userDrawn="1"/>
        </p:nvSpPr>
        <p:spPr>
          <a:xfrm>
            <a:off x="1293912" y="6675965"/>
            <a:ext cx="870005" cy="138965"/>
          </a:xfrm>
          <a:prstGeom prst="rect">
            <a:avLst/>
          </a:prstGeom>
          <a:noFill/>
        </p:spPr>
        <p:txBody>
          <a:bodyPr wrap="square" lIns="0" tIns="0" rIns="0" bIns="0" rtlCol="0">
            <a:noAutofit/>
          </a:bodyPr>
          <a:lstStyle/>
          <a:p>
            <a:r>
              <a:rPr lang="en-US" sz="379" b="0" dirty="0">
                <a:latin typeface="Calibri" panose="020F0502020204030204" pitchFamily="34" charset="0"/>
              </a:rPr>
              <a:t>RGB: 205 171 </a:t>
            </a:r>
            <a:r>
              <a:rPr lang="en-US" sz="379" b="0" baseline="0" dirty="0">
                <a:latin typeface="Calibri" panose="020F0502020204030204" pitchFamily="34" charset="0"/>
              </a:rPr>
              <a:t>066</a:t>
            </a:r>
            <a:endParaRPr lang="en-US" sz="379" b="0" dirty="0">
              <a:latin typeface="Calibri" panose="020F0502020204030204" pitchFamily="34" charset="0"/>
            </a:endParaRPr>
          </a:p>
        </p:txBody>
      </p:sp>
      <p:sp>
        <p:nvSpPr>
          <p:cNvPr id="44" name="Rectangle 49"/>
          <p:cNvSpPr/>
          <p:nvPr userDrawn="1"/>
        </p:nvSpPr>
        <p:spPr>
          <a:xfrm>
            <a:off x="2251400" y="5867016"/>
            <a:ext cx="745719" cy="550026"/>
          </a:xfrm>
          <a:prstGeom prst="rect">
            <a:avLst/>
          </a:prstGeom>
          <a:solidFill>
            <a:srgbClr val="298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5">
              <a:latin typeface="Calibri" panose="020F0502020204030204" pitchFamily="34" charset="0"/>
            </a:endParaRPr>
          </a:p>
        </p:txBody>
      </p:sp>
      <p:sp>
        <p:nvSpPr>
          <p:cNvPr id="45" name="Text Box 50"/>
          <p:cNvSpPr txBox="1"/>
          <p:nvPr userDrawn="1"/>
        </p:nvSpPr>
        <p:spPr>
          <a:xfrm>
            <a:off x="2236005" y="6538583"/>
            <a:ext cx="870005" cy="138791"/>
          </a:xfrm>
          <a:prstGeom prst="rect">
            <a:avLst/>
          </a:prstGeom>
          <a:noFill/>
        </p:spPr>
        <p:txBody>
          <a:bodyPr wrap="square" lIns="0" tIns="0" rIns="0" bIns="0" rtlCol="0">
            <a:noAutofit/>
          </a:bodyPr>
          <a:lstStyle/>
          <a:p>
            <a:r>
              <a:rPr lang="en-US" sz="459" b="0" dirty="0">
                <a:latin typeface="Calibri" panose="020F0502020204030204" pitchFamily="34" charset="0"/>
              </a:rPr>
              <a:t>9) Medium Blue</a:t>
            </a:r>
          </a:p>
        </p:txBody>
      </p:sp>
      <p:sp>
        <p:nvSpPr>
          <p:cNvPr id="46" name="Text Box 51"/>
          <p:cNvSpPr txBox="1"/>
          <p:nvPr userDrawn="1"/>
        </p:nvSpPr>
        <p:spPr>
          <a:xfrm>
            <a:off x="2236005" y="6676139"/>
            <a:ext cx="870005" cy="138791"/>
          </a:xfrm>
          <a:prstGeom prst="rect">
            <a:avLst/>
          </a:prstGeom>
          <a:noFill/>
        </p:spPr>
        <p:txBody>
          <a:bodyPr wrap="square" lIns="0" tIns="0" rIns="0" bIns="0" rtlCol="0">
            <a:noAutofit/>
          </a:bodyPr>
          <a:lstStyle/>
          <a:p>
            <a:r>
              <a:rPr lang="en-US" sz="379" b="0" dirty="0">
                <a:latin typeface="Calibri" panose="020F0502020204030204" pitchFamily="34" charset="0"/>
              </a:rPr>
              <a:t>RGB: 041 141</a:t>
            </a:r>
            <a:r>
              <a:rPr lang="en-US" sz="379" b="0" baseline="0" dirty="0">
                <a:latin typeface="Calibri" panose="020F0502020204030204" pitchFamily="34" charset="0"/>
              </a:rPr>
              <a:t> 193</a:t>
            </a:r>
            <a:endParaRPr lang="en-US" sz="379" b="0" dirty="0">
              <a:latin typeface="Calibri" panose="020F0502020204030204" pitchFamily="34" charset="0"/>
            </a:endParaRPr>
          </a:p>
        </p:txBody>
      </p:sp>
      <p:sp>
        <p:nvSpPr>
          <p:cNvPr id="48" name="Rectangle 54"/>
          <p:cNvSpPr/>
          <p:nvPr userDrawn="1"/>
        </p:nvSpPr>
        <p:spPr>
          <a:xfrm>
            <a:off x="3211675" y="5861031"/>
            <a:ext cx="745719" cy="550026"/>
          </a:xfrm>
          <a:prstGeom prst="rect">
            <a:avLst/>
          </a:prstGeom>
          <a:solidFill>
            <a:srgbClr val="71B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5">
              <a:latin typeface="Calibri" panose="020F0502020204030204" pitchFamily="34" charset="0"/>
            </a:endParaRPr>
          </a:p>
        </p:txBody>
      </p:sp>
      <p:sp>
        <p:nvSpPr>
          <p:cNvPr id="49" name="Text Box 55"/>
          <p:cNvSpPr txBox="1"/>
          <p:nvPr userDrawn="1"/>
        </p:nvSpPr>
        <p:spPr>
          <a:xfrm>
            <a:off x="3206448" y="6538903"/>
            <a:ext cx="870005" cy="138470"/>
          </a:xfrm>
          <a:prstGeom prst="rect">
            <a:avLst/>
          </a:prstGeom>
          <a:noFill/>
        </p:spPr>
        <p:txBody>
          <a:bodyPr wrap="square" lIns="0" tIns="0" rIns="0" bIns="0" rtlCol="0">
            <a:noAutofit/>
          </a:bodyPr>
          <a:lstStyle/>
          <a:p>
            <a:r>
              <a:rPr lang="en-US" sz="459" b="0" dirty="0">
                <a:latin typeface="Calibri" panose="020F0502020204030204" pitchFamily="34" charset="0"/>
              </a:rPr>
              <a:t>10) Bright Green</a:t>
            </a:r>
          </a:p>
        </p:txBody>
      </p:sp>
      <p:sp>
        <p:nvSpPr>
          <p:cNvPr id="50" name="Text Box 56"/>
          <p:cNvSpPr txBox="1"/>
          <p:nvPr userDrawn="1"/>
        </p:nvSpPr>
        <p:spPr>
          <a:xfrm>
            <a:off x="3206448" y="6676460"/>
            <a:ext cx="849290" cy="138470"/>
          </a:xfrm>
          <a:prstGeom prst="rect">
            <a:avLst/>
          </a:prstGeom>
          <a:noFill/>
        </p:spPr>
        <p:txBody>
          <a:bodyPr wrap="square" lIns="0" tIns="0" rIns="0" bIns="0" rtlCol="0">
            <a:noAutofit/>
          </a:bodyPr>
          <a:lstStyle/>
          <a:p>
            <a:r>
              <a:rPr lang="en-US" sz="379" b="0" dirty="0">
                <a:latin typeface="Calibri" panose="020F0502020204030204" pitchFamily="34" charset="0"/>
              </a:rPr>
              <a:t>RGB: 113 176 </a:t>
            </a:r>
            <a:r>
              <a:rPr lang="en-US" sz="379" b="0" baseline="0" dirty="0">
                <a:latin typeface="Calibri" panose="020F0502020204030204" pitchFamily="34" charset="0"/>
              </a:rPr>
              <a:t>020</a:t>
            </a:r>
            <a:endParaRPr lang="en-US" sz="379" b="0" dirty="0">
              <a:latin typeface="Calibri" panose="020F0502020204030204" pitchFamily="34" charset="0"/>
            </a:endParaRPr>
          </a:p>
        </p:txBody>
      </p:sp>
      <p:sp>
        <p:nvSpPr>
          <p:cNvPr id="52" name="Rectangle 59"/>
          <p:cNvSpPr/>
          <p:nvPr userDrawn="1"/>
        </p:nvSpPr>
        <p:spPr>
          <a:xfrm>
            <a:off x="278541" y="3203527"/>
            <a:ext cx="745719" cy="687532"/>
          </a:xfrm>
          <a:prstGeom prst="rect">
            <a:avLst/>
          </a:prstGeom>
          <a:solidFill>
            <a:srgbClr val="298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5">
              <a:latin typeface="Calibri" panose="020F0502020204030204" pitchFamily="34" charset="0"/>
            </a:endParaRPr>
          </a:p>
        </p:txBody>
      </p:sp>
      <p:sp>
        <p:nvSpPr>
          <p:cNvPr id="53" name="Text Box 60"/>
          <p:cNvSpPr txBox="1"/>
          <p:nvPr userDrawn="1"/>
        </p:nvSpPr>
        <p:spPr>
          <a:xfrm>
            <a:off x="278541" y="3963904"/>
            <a:ext cx="841713" cy="139230"/>
          </a:xfrm>
          <a:prstGeom prst="rect">
            <a:avLst/>
          </a:prstGeom>
          <a:noFill/>
        </p:spPr>
        <p:txBody>
          <a:bodyPr wrap="square" lIns="0" tIns="0" rIns="0" bIns="0" rtlCol="0">
            <a:noAutofit/>
          </a:bodyPr>
          <a:lstStyle/>
          <a:p>
            <a:r>
              <a:rPr lang="en-US" sz="459" b="0" dirty="0">
                <a:latin typeface="Calibri" panose="020F0502020204030204" pitchFamily="34" charset="0"/>
              </a:rPr>
              <a:t>Medium Blue</a:t>
            </a:r>
          </a:p>
        </p:txBody>
      </p:sp>
      <p:sp>
        <p:nvSpPr>
          <p:cNvPr id="54" name="Text Box 61"/>
          <p:cNvSpPr txBox="1"/>
          <p:nvPr userDrawn="1"/>
        </p:nvSpPr>
        <p:spPr>
          <a:xfrm>
            <a:off x="278540" y="4101459"/>
            <a:ext cx="870005" cy="139230"/>
          </a:xfrm>
          <a:prstGeom prst="rect">
            <a:avLst/>
          </a:prstGeom>
          <a:noFill/>
        </p:spPr>
        <p:txBody>
          <a:bodyPr wrap="square" lIns="0" tIns="0" rIns="0" bIns="0" rtlCol="0">
            <a:noAutofit/>
          </a:bodyPr>
          <a:lstStyle/>
          <a:p>
            <a:r>
              <a:rPr lang="en-US" sz="379" b="0" dirty="0">
                <a:latin typeface="Calibri" panose="020F0502020204030204" pitchFamily="34" charset="0"/>
              </a:rPr>
              <a:t>RGB: 041 141 193</a:t>
            </a:r>
          </a:p>
        </p:txBody>
      </p:sp>
      <p:sp>
        <p:nvSpPr>
          <p:cNvPr id="56" name="Rectangle 64"/>
          <p:cNvSpPr/>
          <p:nvPr userDrawn="1"/>
        </p:nvSpPr>
        <p:spPr>
          <a:xfrm>
            <a:off x="1292779" y="3203778"/>
            <a:ext cx="745719" cy="687532"/>
          </a:xfrm>
          <a:prstGeom prst="rect">
            <a:avLst/>
          </a:prstGeom>
          <a:solidFill>
            <a:srgbClr val="D2C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5">
              <a:latin typeface="Calibri" panose="020F0502020204030204" pitchFamily="34" charset="0"/>
            </a:endParaRPr>
          </a:p>
        </p:txBody>
      </p:sp>
      <p:sp>
        <p:nvSpPr>
          <p:cNvPr id="57" name="Text Box 65"/>
          <p:cNvSpPr txBox="1"/>
          <p:nvPr userDrawn="1"/>
        </p:nvSpPr>
        <p:spPr>
          <a:xfrm>
            <a:off x="1292780" y="3964155"/>
            <a:ext cx="848786" cy="138979"/>
          </a:xfrm>
          <a:prstGeom prst="rect">
            <a:avLst/>
          </a:prstGeom>
          <a:noFill/>
        </p:spPr>
        <p:txBody>
          <a:bodyPr wrap="square" lIns="0" tIns="0" rIns="0" bIns="0" rtlCol="0">
            <a:noAutofit/>
          </a:bodyPr>
          <a:lstStyle/>
          <a:p>
            <a:r>
              <a:rPr lang="en-US" sz="459" b="0" dirty="0">
                <a:latin typeface="Calibri" panose="020F0502020204030204" pitchFamily="34" charset="0"/>
              </a:rPr>
              <a:t>Light Gray</a:t>
            </a:r>
          </a:p>
        </p:txBody>
      </p:sp>
      <p:sp>
        <p:nvSpPr>
          <p:cNvPr id="58" name="Text Box 66"/>
          <p:cNvSpPr txBox="1"/>
          <p:nvPr userDrawn="1"/>
        </p:nvSpPr>
        <p:spPr>
          <a:xfrm>
            <a:off x="1292779" y="4101710"/>
            <a:ext cx="870005" cy="138979"/>
          </a:xfrm>
          <a:prstGeom prst="rect">
            <a:avLst/>
          </a:prstGeom>
          <a:noFill/>
        </p:spPr>
        <p:txBody>
          <a:bodyPr wrap="square" lIns="0" tIns="0" rIns="0" bIns="0" rtlCol="0">
            <a:noAutofit/>
          </a:bodyPr>
          <a:lstStyle/>
          <a:p>
            <a:r>
              <a:rPr lang="en-US" sz="379" b="0" dirty="0">
                <a:latin typeface="Calibri" panose="020F0502020204030204" pitchFamily="34" charset="0"/>
              </a:rPr>
              <a:t>RGB: 210 207 205</a:t>
            </a:r>
          </a:p>
        </p:txBody>
      </p:sp>
      <p:sp>
        <p:nvSpPr>
          <p:cNvPr id="60" name="Rectangle 69"/>
          <p:cNvSpPr/>
          <p:nvPr userDrawn="1"/>
        </p:nvSpPr>
        <p:spPr>
          <a:xfrm>
            <a:off x="2307018" y="3203778"/>
            <a:ext cx="745719" cy="687532"/>
          </a:xfrm>
          <a:prstGeom prst="rect">
            <a:avLst/>
          </a:prstGeom>
          <a:solidFill>
            <a:srgbClr val="32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5">
              <a:latin typeface="Calibri" panose="020F0502020204030204" pitchFamily="34" charset="0"/>
            </a:endParaRPr>
          </a:p>
        </p:txBody>
      </p:sp>
      <p:sp>
        <p:nvSpPr>
          <p:cNvPr id="61" name="Text Box 70"/>
          <p:cNvSpPr txBox="1"/>
          <p:nvPr userDrawn="1"/>
        </p:nvSpPr>
        <p:spPr>
          <a:xfrm>
            <a:off x="2307020" y="3964155"/>
            <a:ext cx="834638" cy="138979"/>
          </a:xfrm>
          <a:prstGeom prst="rect">
            <a:avLst/>
          </a:prstGeom>
          <a:noFill/>
        </p:spPr>
        <p:txBody>
          <a:bodyPr wrap="square" lIns="0" tIns="0" rIns="0" bIns="0" rtlCol="0">
            <a:noAutofit/>
          </a:bodyPr>
          <a:lstStyle/>
          <a:p>
            <a:r>
              <a:rPr lang="en-US" sz="459" b="0" dirty="0">
                <a:latin typeface="Calibri" panose="020F0502020204030204" pitchFamily="34" charset="0"/>
              </a:rPr>
              <a:t>Dark Purple</a:t>
            </a:r>
          </a:p>
        </p:txBody>
      </p:sp>
      <p:sp>
        <p:nvSpPr>
          <p:cNvPr id="62" name="Text Box 71"/>
          <p:cNvSpPr txBox="1"/>
          <p:nvPr userDrawn="1"/>
        </p:nvSpPr>
        <p:spPr>
          <a:xfrm>
            <a:off x="2307018" y="4101710"/>
            <a:ext cx="870005" cy="138979"/>
          </a:xfrm>
          <a:prstGeom prst="rect">
            <a:avLst/>
          </a:prstGeom>
          <a:noFill/>
        </p:spPr>
        <p:txBody>
          <a:bodyPr wrap="square" lIns="0" tIns="0" rIns="0" bIns="0" rtlCol="0">
            <a:noAutofit/>
          </a:bodyPr>
          <a:lstStyle/>
          <a:p>
            <a:r>
              <a:rPr lang="en-US" sz="379" b="0" dirty="0">
                <a:latin typeface="Calibri" panose="020F0502020204030204" pitchFamily="34" charset="0"/>
              </a:rPr>
              <a:t>RGB: 050 000 110</a:t>
            </a:r>
          </a:p>
        </p:txBody>
      </p:sp>
      <p:sp>
        <p:nvSpPr>
          <p:cNvPr id="64" name="Rectangle 74"/>
          <p:cNvSpPr/>
          <p:nvPr userDrawn="1"/>
        </p:nvSpPr>
        <p:spPr>
          <a:xfrm>
            <a:off x="3321257" y="3203778"/>
            <a:ext cx="745719" cy="687532"/>
          </a:xfrm>
          <a:prstGeom prst="rect">
            <a:avLst/>
          </a:prstGeom>
          <a:solidFill>
            <a:srgbClr val="8732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5">
              <a:latin typeface="Calibri" panose="020F0502020204030204" pitchFamily="34" charset="0"/>
            </a:endParaRPr>
          </a:p>
        </p:txBody>
      </p:sp>
      <p:sp>
        <p:nvSpPr>
          <p:cNvPr id="65" name="Text Box 75"/>
          <p:cNvSpPr txBox="1"/>
          <p:nvPr userDrawn="1"/>
        </p:nvSpPr>
        <p:spPr>
          <a:xfrm>
            <a:off x="3321256" y="3964155"/>
            <a:ext cx="870005" cy="138979"/>
          </a:xfrm>
          <a:prstGeom prst="rect">
            <a:avLst/>
          </a:prstGeom>
          <a:noFill/>
        </p:spPr>
        <p:txBody>
          <a:bodyPr wrap="square" lIns="0" tIns="0" rIns="0" bIns="0" rtlCol="0">
            <a:noAutofit/>
          </a:bodyPr>
          <a:lstStyle/>
          <a:p>
            <a:r>
              <a:rPr lang="en-US" sz="459" b="0" dirty="0">
                <a:latin typeface="Calibri" panose="020F0502020204030204" pitchFamily="34" charset="0"/>
              </a:rPr>
              <a:t>Medium</a:t>
            </a:r>
            <a:r>
              <a:rPr lang="en-US" sz="459" b="0" baseline="0" dirty="0">
                <a:latin typeface="Calibri" panose="020F0502020204030204" pitchFamily="34" charset="0"/>
              </a:rPr>
              <a:t> </a:t>
            </a:r>
            <a:r>
              <a:rPr lang="en-US" sz="459" b="0" dirty="0">
                <a:latin typeface="Calibri" panose="020F0502020204030204" pitchFamily="34" charset="0"/>
              </a:rPr>
              <a:t>Purple</a:t>
            </a:r>
          </a:p>
        </p:txBody>
      </p:sp>
      <p:sp>
        <p:nvSpPr>
          <p:cNvPr id="66" name="Text Box 76"/>
          <p:cNvSpPr txBox="1"/>
          <p:nvPr userDrawn="1"/>
        </p:nvSpPr>
        <p:spPr>
          <a:xfrm>
            <a:off x="3321256" y="4101710"/>
            <a:ext cx="859523" cy="138979"/>
          </a:xfrm>
          <a:prstGeom prst="rect">
            <a:avLst/>
          </a:prstGeom>
          <a:noFill/>
        </p:spPr>
        <p:txBody>
          <a:bodyPr wrap="square" lIns="0" tIns="0" rIns="0" bIns="0" rtlCol="0">
            <a:noAutofit/>
          </a:bodyPr>
          <a:lstStyle/>
          <a:p>
            <a:r>
              <a:rPr lang="en-US" sz="379" b="0" dirty="0">
                <a:latin typeface="Calibri" panose="020F0502020204030204" pitchFamily="34" charset="0"/>
              </a:rPr>
              <a:t>RGB: 135 050 153</a:t>
            </a:r>
          </a:p>
        </p:txBody>
      </p:sp>
      <p:sp>
        <p:nvSpPr>
          <p:cNvPr id="68" name="Rectangle 79"/>
          <p:cNvSpPr/>
          <p:nvPr userDrawn="1"/>
        </p:nvSpPr>
        <p:spPr>
          <a:xfrm>
            <a:off x="4185319" y="5859860"/>
            <a:ext cx="745719" cy="550026"/>
          </a:xfrm>
          <a:prstGeom prst="rect">
            <a:avLst/>
          </a:prstGeom>
          <a:solidFill>
            <a:srgbClr val="FF66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5">
              <a:latin typeface="Calibri" panose="020F0502020204030204" pitchFamily="34" charset="0"/>
            </a:endParaRPr>
          </a:p>
        </p:txBody>
      </p:sp>
      <p:sp>
        <p:nvSpPr>
          <p:cNvPr id="69" name="Text Box 80"/>
          <p:cNvSpPr txBox="1"/>
          <p:nvPr userDrawn="1"/>
        </p:nvSpPr>
        <p:spPr>
          <a:xfrm>
            <a:off x="4185321" y="6538410"/>
            <a:ext cx="870005" cy="138203"/>
          </a:xfrm>
          <a:prstGeom prst="rect">
            <a:avLst/>
          </a:prstGeom>
          <a:noFill/>
        </p:spPr>
        <p:txBody>
          <a:bodyPr wrap="square" lIns="0" tIns="0" rIns="0" bIns="0" rtlCol="0">
            <a:noAutofit/>
          </a:bodyPr>
          <a:lstStyle/>
          <a:p>
            <a:r>
              <a:rPr lang="en-US" sz="486" b="0" dirty="0">
                <a:latin typeface="Calibri" panose="020F0502020204030204" pitchFamily="34" charset="0"/>
              </a:rPr>
              <a:t>Accent Orange</a:t>
            </a:r>
          </a:p>
        </p:txBody>
      </p:sp>
      <p:sp>
        <p:nvSpPr>
          <p:cNvPr id="70" name="Text Box 81"/>
          <p:cNvSpPr txBox="1"/>
          <p:nvPr userDrawn="1"/>
        </p:nvSpPr>
        <p:spPr>
          <a:xfrm>
            <a:off x="4185319" y="6675966"/>
            <a:ext cx="859523" cy="138203"/>
          </a:xfrm>
          <a:prstGeom prst="rect">
            <a:avLst/>
          </a:prstGeom>
          <a:noFill/>
        </p:spPr>
        <p:txBody>
          <a:bodyPr wrap="square" lIns="0" tIns="0" rIns="0" bIns="0" rtlCol="0">
            <a:noAutofit/>
          </a:bodyPr>
          <a:lstStyle/>
          <a:p>
            <a:r>
              <a:rPr lang="en-US" sz="379" b="0" dirty="0">
                <a:latin typeface="Calibri" panose="020F0502020204030204" pitchFamily="34" charset="0"/>
              </a:rPr>
              <a:t>RGB: 255 102 027</a:t>
            </a:r>
          </a:p>
        </p:txBody>
      </p:sp>
      <p:sp>
        <p:nvSpPr>
          <p:cNvPr id="72" name="Rectangle 84"/>
          <p:cNvSpPr/>
          <p:nvPr userDrawn="1"/>
        </p:nvSpPr>
        <p:spPr>
          <a:xfrm>
            <a:off x="338889" y="1659707"/>
            <a:ext cx="745719" cy="687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5">
              <a:latin typeface="Calibri" panose="020F0502020204030204" pitchFamily="34" charset="0"/>
            </a:endParaRPr>
          </a:p>
        </p:txBody>
      </p:sp>
      <p:sp>
        <p:nvSpPr>
          <p:cNvPr id="73" name="Text Box 85"/>
          <p:cNvSpPr txBox="1"/>
          <p:nvPr userDrawn="1"/>
        </p:nvSpPr>
        <p:spPr>
          <a:xfrm>
            <a:off x="338889" y="2420082"/>
            <a:ext cx="849290" cy="138469"/>
          </a:xfrm>
          <a:prstGeom prst="rect">
            <a:avLst/>
          </a:prstGeom>
          <a:noFill/>
        </p:spPr>
        <p:txBody>
          <a:bodyPr wrap="square" lIns="0" tIns="0" rIns="0" bIns="0" rtlCol="0">
            <a:noAutofit/>
          </a:bodyPr>
          <a:lstStyle/>
          <a:p>
            <a:r>
              <a:rPr lang="en-US" sz="459" b="0" dirty="0">
                <a:latin typeface="Calibri" panose="020F0502020204030204" pitchFamily="34" charset="0"/>
              </a:rPr>
              <a:t>Logo Blue</a:t>
            </a:r>
          </a:p>
        </p:txBody>
      </p:sp>
      <p:sp>
        <p:nvSpPr>
          <p:cNvPr id="74" name="Text Box 86"/>
          <p:cNvSpPr txBox="1"/>
          <p:nvPr userDrawn="1"/>
        </p:nvSpPr>
        <p:spPr>
          <a:xfrm>
            <a:off x="338889" y="2557640"/>
            <a:ext cx="849290" cy="138469"/>
          </a:xfrm>
          <a:prstGeom prst="rect">
            <a:avLst/>
          </a:prstGeom>
          <a:noFill/>
        </p:spPr>
        <p:txBody>
          <a:bodyPr wrap="square" lIns="0" tIns="0" rIns="0" bIns="0" rtlCol="0">
            <a:noAutofit/>
          </a:bodyPr>
          <a:lstStyle/>
          <a:p>
            <a:r>
              <a:rPr lang="en-US" sz="379" b="0" dirty="0">
                <a:latin typeface="Calibri" panose="020F0502020204030204" pitchFamily="34" charset="0"/>
              </a:rPr>
              <a:t>RGB: 000 055</a:t>
            </a:r>
            <a:r>
              <a:rPr lang="en-US" sz="379" b="0" baseline="0" dirty="0">
                <a:latin typeface="Calibri" panose="020F0502020204030204" pitchFamily="34" charset="0"/>
              </a:rPr>
              <a:t> 099</a:t>
            </a:r>
            <a:endParaRPr lang="en-US" sz="379" b="0" dirty="0">
              <a:latin typeface="Calibri" panose="020F0502020204030204" pitchFamily="34" charset="0"/>
            </a:endParaRPr>
          </a:p>
        </p:txBody>
      </p:sp>
      <p:sp>
        <p:nvSpPr>
          <p:cNvPr id="9" name="Footer Placeholder 88"/>
          <p:cNvSpPr>
            <a:spLocks noGrp="1"/>
          </p:cNvSpPr>
          <p:nvPr userDrawn="1">
            <p:ph type="ftr" sz="quarter" idx="3"/>
          </p:nvPr>
        </p:nvSpPr>
        <p:spPr>
          <a:xfrm>
            <a:off x="8145308" y="7101165"/>
            <a:ext cx="1996471" cy="244654"/>
          </a:xfrm>
          <a:prstGeom prst="rect">
            <a:avLst/>
          </a:prstGeom>
        </p:spPr>
        <p:txBody>
          <a:bodyPr vert="horz" lIns="0" tIns="0" rIns="0" bIns="0" rtlCol="0" anchor="ctr"/>
          <a:lstStyle>
            <a:lvl1pPr marL="0" indent="0" algn="r">
              <a:buNone/>
              <a:defRPr sz="433" baseline="0">
                <a:solidFill>
                  <a:schemeClr val="tx1"/>
                </a:solidFill>
                <a:latin typeface="Calibri" panose="020F0502020204030204" pitchFamily="34" charset="0"/>
              </a:defRPr>
            </a:lvl1pPr>
          </a:lstStyle>
          <a:p>
            <a:endParaRPr lang="en-US" dirty="0"/>
          </a:p>
        </p:txBody>
      </p:sp>
      <p:sp>
        <p:nvSpPr>
          <p:cNvPr id="8" name="Slide Number Placeholder 89"/>
          <p:cNvSpPr>
            <a:spLocks noGrp="1"/>
          </p:cNvSpPr>
          <p:nvPr userDrawn="1">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33">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
        <p:nvSpPr>
          <p:cNvPr id="5" name="Rectangle 4">
            <a:extLst>
              <a:ext uri="{FF2B5EF4-FFF2-40B4-BE49-F238E27FC236}">
                <a16:creationId xmlns:a16="http://schemas.microsoft.com/office/drawing/2014/main" id="{C0CFC136-0F66-44A3-AA68-BE130A426521}"/>
              </a:ext>
            </a:extLst>
          </p:cNvPr>
          <p:cNvSpPr/>
          <p:nvPr userDrawn="1"/>
        </p:nvSpPr>
        <p:spPr>
          <a:xfrm>
            <a:off x="6331980" y="1266052"/>
            <a:ext cx="4092600" cy="2475871"/>
          </a:xfrm>
          <a:prstGeom prst="rect">
            <a:avLst/>
          </a:prstGeom>
        </p:spPr>
        <p:txBody>
          <a:bodyPr wrap="square">
            <a:spAutoFit/>
          </a:bodyPr>
          <a:lstStyle/>
          <a:p>
            <a:pPr marL="0" marR="0" lvl="0" indent="0">
              <a:lnSpc>
                <a:spcPct val="115000"/>
              </a:lnSpc>
              <a:spcBef>
                <a:spcPts val="0"/>
              </a:spcBef>
              <a:spcAft>
                <a:spcPts val="324"/>
              </a:spcAft>
              <a:buClr>
                <a:srgbClr val="191919"/>
              </a:buClr>
              <a:buFont typeface="Calibri" panose="020F0502020204030204" pitchFamily="34" charset="0"/>
              <a:buNone/>
              <a:tabLst>
                <a:tab pos="69387" algn="l"/>
              </a:tabLst>
            </a:pPr>
            <a:endParaRPr lang="en-US" sz="541" b="1" dirty="0">
              <a:solidFill>
                <a:srgbClr val="003763"/>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nSpc>
                <a:spcPct val="115000"/>
              </a:lnSpc>
              <a:spcBef>
                <a:spcPts val="0"/>
              </a:spcBef>
              <a:spcAft>
                <a:spcPts val="324"/>
              </a:spcAft>
              <a:buClr>
                <a:srgbClr val="191919"/>
              </a:buClr>
              <a:buFont typeface="Calibri" panose="020F0502020204030204" pitchFamily="34" charset="0"/>
              <a:buNone/>
              <a:tabLst>
                <a:tab pos="69387" algn="l"/>
              </a:tabLst>
            </a:pPr>
            <a:r>
              <a:rPr lang="en-US" sz="541" b="1" dirty="0">
                <a:solidFill>
                  <a:srgbClr val="003763"/>
                </a:solidFill>
                <a:effectLst/>
                <a:latin typeface="Calibri" panose="020F0502020204030204" pitchFamily="34" charset="0"/>
                <a:ea typeface="Times New Roman" panose="02020603050405020304" pitchFamily="18" charset="0"/>
                <a:cs typeface="Times New Roman" panose="02020603050405020304" pitchFamily="18" charset="0"/>
              </a:rPr>
              <a:t>Secondary Color Palette</a:t>
            </a:r>
          </a:p>
          <a:p>
            <a:pPr marL="0" marR="0" lvl="0" indent="0">
              <a:lnSpc>
                <a:spcPct val="115000"/>
              </a:lnSpc>
              <a:spcBef>
                <a:spcPts val="0"/>
              </a:spcBef>
              <a:spcAft>
                <a:spcPts val="324"/>
              </a:spcAft>
              <a:buClr>
                <a:srgbClr val="191919"/>
              </a:buClr>
              <a:buFont typeface="Calibri" panose="020F0502020204030204" pitchFamily="34" charset="0"/>
              <a:buNone/>
              <a:tabLst>
                <a:tab pos="69387" algn="l"/>
              </a:tabLst>
            </a:pPr>
            <a:r>
              <a:rPr lang="en-US" sz="541"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rPr>
              <a:t>The Secondary Color Palette complements the Primary color and should be applied in a manner which does not detract from the Primary color as the focal point of the collateral or material.   </a:t>
            </a:r>
          </a:p>
          <a:p>
            <a:pPr marL="0" marR="0">
              <a:lnSpc>
                <a:spcPct val="115000"/>
              </a:lnSpc>
              <a:spcBef>
                <a:spcPts val="0"/>
              </a:spcBef>
              <a:spcAft>
                <a:spcPts val="108"/>
              </a:spcAft>
            </a:pPr>
            <a:r>
              <a:rPr lang="en-US" sz="541" b="1" dirty="0">
                <a:solidFill>
                  <a:srgbClr val="003763"/>
                </a:solidFill>
                <a:effectLst/>
                <a:latin typeface="Calibri" panose="020F0502020204030204" pitchFamily="34" charset="0"/>
                <a:ea typeface="Times New Roman" panose="02020603050405020304" pitchFamily="18" charset="0"/>
                <a:cs typeface="Times New Roman" panose="02020603050405020304" pitchFamily="18" charset="0"/>
              </a:rPr>
              <a:t>Tertiary Color Palette</a:t>
            </a:r>
          </a:p>
          <a:p>
            <a:pPr marL="0" marR="0" lvl="0" indent="0">
              <a:lnSpc>
                <a:spcPct val="115000"/>
              </a:lnSpc>
              <a:spcBef>
                <a:spcPts val="0"/>
              </a:spcBef>
              <a:spcAft>
                <a:spcPts val="324"/>
              </a:spcAft>
              <a:buClr>
                <a:srgbClr val="191919"/>
              </a:buClr>
              <a:buFont typeface="Calibri" panose="020F0502020204030204" pitchFamily="34" charset="0"/>
              <a:buNone/>
              <a:tabLst>
                <a:tab pos="69387" algn="l"/>
              </a:tabLst>
            </a:pPr>
            <a:r>
              <a:rPr lang="en-US" sz="541"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rPr>
              <a:t>The Tertiary Color Palette is designed to be applied in charts and graphs and as accents for design impact. In charts and graphs the colors must be used in the order listed to maintain consistency among collateral.  These colors are to be used sparingly in general collateral design.</a:t>
            </a:r>
          </a:p>
          <a:p>
            <a:pPr marL="0" marR="0">
              <a:lnSpc>
                <a:spcPct val="115000"/>
              </a:lnSpc>
              <a:spcBef>
                <a:spcPts val="216"/>
              </a:spcBef>
              <a:spcAft>
                <a:spcPts val="108"/>
              </a:spcAft>
            </a:pPr>
            <a:r>
              <a:rPr lang="en-US" sz="541" b="1" dirty="0">
                <a:solidFill>
                  <a:srgbClr val="003763"/>
                </a:solidFill>
                <a:effectLst/>
                <a:latin typeface="Calibri" panose="020F0502020204030204" pitchFamily="34" charset="0"/>
                <a:ea typeface="Times New Roman" panose="02020603050405020304" pitchFamily="18" charset="0"/>
                <a:cs typeface="Times New Roman" panose="02020603050405020304" pitchFamily="18" charset="0"/>
              </a:rPr>
              <a:t>Accent Orange</a:t>
            </a:r>
          </a:p>
          <a:p>
            <a:pPr marL="0" marR="0" lvl="0" indent="0">
              <a:lnSpc>
                <a:spcPct val="115000"/>
              </a:lnSpc>
              <a:spcBef>
                <a:spcPts val="0"/>
              </a:spcBef>
              <a:spcAft>
                <a:spcPts val="324"/>
              </a:spcAft>
              <a:buClr>
                <a:srgbClr val="191919"/>
              </a:buClr>
              <a:buFont typeface="Calibri" panose="020F0502020204030204" pitchFamily="34" charset="0"/>
              <a:buNone/>
              <a:tabLst>
                <a:tab pos="69387" algn="l"/>
              </a:tabLst>
            </a:pPr>
            <a:r>
              <a:rPr lang="en-US" sz="541"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rPr>
              <a:t>Accent Orange is intended for limited use and placement based on design need or call to action. Used to highlight text &amp; graphic elements providing emphasis to content.</a:t>
            </a:r>
          </a:p>
          <a:p>
            <a:pPr marL="0" marR="0">
              <a:lnSpc>
                <a:spcPct val="115000"/>
              </a:lnSpc>
              <a:spcBef>
                <a:spcPts val="216"/>
              </a:spcBef>
              <a:spcAft>
                <a:spcPts val="108"/>
              </a:spcAft>
            </a:pPr>
            <a:r>
              <a:rPr lang="en-US" sz="541" b="1" dirty="0">
                <a:solidFill>
                  <a:srgbClr val="003763"/>
                </a:solidFill>
                <a:effectLst/>
                <a:latin typeface="Calibri" panose="020F0502020204030204" pitchFamily="34" charset="0"/>
                <a:ea typeface="Times New Roman" panose="02020603050405020304" pitchFamily="18" charset="0"/>
                <a:cs typeface="Times New Roman" panose="02020603050405020304" pitchFamily="18" charset="0"/>
              </a:rPr>
              <a:t>Pillars of Impact Colors</a:t>
            </a:r>
          </a:p>
          <a:p>
            <a:pPr marL="0" marR="0" lvl="0" indent="0">
              <a:lnSpc>
                <a:spcPct val="115000"/>
              </a:lnSpc>
              <a:spcBef>
                <a:spcPts val="0"/>
              </a:spcBef>
              <a:spcAft>
                <a:spcPts val="324"/>
              </a:spcAft>
              <a:buClr>
                <a:srgbClr val="191919"/>
              </a:buClr>
              <a:buFont typeface="Calibri" panose="020F0502020204030204" pitchFamily="34" charset="0"/>
              <a:buNone/>
              <a:tabLst>
                <a:tab pos="69387" algn="l"/>
              </a:tabLst>
            </a:pPr>
            <a:r>
              <a:rPr lang="en-US" sz="541"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rPr>
              <a:t>FTI cites four pillars or attributes which allow the firm to meaningfully impact client challenges. These pillars are represented by colors from the entire branded color palette:</a:t>
            </a:r>
          </a:p>
          <a:p>
            <a:pPr marL="270816" marR="0" lvl="0" indent="-92745" algn="l">
              <a:lnSpc>
                <a:spcPct val="115000"/>
              </a:lnSpc>
              <a:spcBef>
                <a:spcPts val="0"/>
              </a:spcBef>
              <a:spcAft>
                <a:spcPts val="324"/>
              </a:spcAft>
              <a:buClr>
                <a:srgbClr val="191919"/>
              </a:buClr>
              <a:buFont typeface="Arial" panose="020B0604020202020204" pitchFamily="34" charset="0"/>
              <a:buChar char="•"/>
              <a:tabLst>
                <a:tab pos="138431" algn="l"/>
              </a:tabLst>
            </a:pPr>
            <a:r>
              <a:rPr lang="en-US" sz="541" b="1"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rPr>
              <a:t>Definitive Expertise</a:t>
            </a:r>
            <a:r>
              <a:rPr lang="en-US" sz="541"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rPr>
              <a:t> = Medium Blue</a:t>
            </a:r>
          </a:p>
          <a:p>
            <a:pPr marL="270816" marR="0" lvl="0" indent="-92745" algn="l">
              <a:lnSpc>
                <a:spcPct val="115000"/>
              </a:lnSpc>
              <a:spcBef>
                <a:spcPts val="0"/>
              </a:spcBef>
              <a:spcAft>
                <a:spcPts val="324"/>
              </a:spcAft>
              <a:buClr>
                <a:srgbClr val="191919"/>
              </a:buClr>
              <a:buFont typeface="Arial" panose="020B0604020202020204" pitchFamily="34" charset="0"/>
              <a:buChar char="•"/>
              <a:tabLst>
                <a:tab pos="138431" algn="l"/>
              </a:tabLst>
            </a:pPr>
            <a:r>
              <a:rPr lang="en-US" sz="541" b="1"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rPr>
              <a:t>A culture that delivers</a:t>
            </a:r>
            <a:r>
              <a:rPr lang="en-US" sz="541"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rPr>
              <a:t> = Green</a:t>
            </a:r>
          </a:p>
          <a:p>
            <a:pPr marL="270816" marR="0" lvl="0" indent="-92745" algn="l">
              <a:lnSpc>
                <a:spcPct val="115000"/>
              </a:lnSpc>
              <a:spcBef>
                <a:spcPts val="0"/>
              </a:spcBef>
              <a:spcAft>
                <a:spcPts val="324"/>
              </a:spcAft>
              <a:buClr>
                <a:srgbClr val="191919"/>
              </a:buClr>
              <a:buFont typeface="Arial" panose="020B0604020202020204" pitchFamily="34" charset="0"/>
              <a:buChar char="•"/>
              <a:tabLst>
                <a:tab pos="138431" algn="l"/>
              </a:tabLst>
            </a:pPr>
            <a:r>
              <a:rPr lang="en-US" sz="541" b="1"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rPr>
              <a:t>Comprehensive services</a:t>
            </a:r>
            <a:r>
              <a:rPr lang="en-US" sz="541"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rPr>
              <a:t> = Accent Orange</a:t>
            </a:r>
          </a:p>
          <a:p>
            <a:pPr marL="270816" marR="0" lvl="0" indent="-92745" algn="l">
              <a:lnSpc>
                <a:spcPct val="115000"/>
              </a:lnSpc>
              <a:spcBef>
                <a:spcPts val="0"/>
              </a:spcBef>
              <a:spcAft>
                <a:spcPts val="324"/>
              </a:spcAft>
              <a:buClr>
                <a:srgbClr val="191919"/>
              </a:buClr>
              <a:buFont typeface="Arial" panose="020B0604020202020204" pitchFamily="34" charset="0"/>
              <a:buChar char="•"/>
              <a:tabLst>
                <a:tab pos="138431" algn="l"/>
              </a:tabLst>
            </a:pPr>
            <a:r>
              <a:rPr lang="en-US" sz="541" b="1"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rPr>
              <a:t>Industry experience</a:t>
            </a:r>
            <a:r>
              <a:rPr lang="en-US" sz="541"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rPr>
              <a:t> = Medium Purple </a:t>
            </a:r>
          </a:p>
          <a:p>
            <a:pPr marL="0" marR="0" lvl="0" indent="0">
              <a:lnSpc>
                <a:spcPct val="115000"/>
              </a:lnSpc>
              <a:spcBef>
                <a:spcPts val="0"/>
              </a:spcBef>
              <a:spcAft>
                <a:spcPts val="324"/>
              </a:spcAft>
              <a:buClr>
                <a:srgbClr val="191919"/>
              </a:buClr>
              <a:buFont typeface="Calibri" panose="020F0502020204030204" pitchFamily="34" charset="0"/>
              <a:buNone/>
              <a:tabLst>
                <a:tab pos="69387" algn="l"/>
              </a:tabLst>
            </a:pPr>
            <a:r>
              <a:rPr lang="en-US" sz="541"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rPr>
              <a:t>These Pillars of Impact Colors should be reserved for representing these concepts when used in designed client facing materials &amp; collateral.</a:t>
            </a:r>
          </a:p>
        </p:txBody>
      </p:sp>
      <p:sp>
        <p:nvSpPr>
          <p:cNvPr id="11" name="Rectangle 10">
            <a:extLst>
              <a:ext uri="{FF2B5EF4-FFF2-40B4-BE49-F238E27FC236}">
                <a16:creationId xmlns:a16="http://schemas.microsoft.com/office/drawing/2014/main" id="{387107A7-5CDC-4E2A-8844-AD7C881C16B9}"/>
              </a:ext>
            </a:extLst>
          </p:cNvPr>
          <p:cNvSpPr/>
          <p:nvPr userDrawn="1"/>
        </p:nvSpPr>
        <p:spPr>
          <a:xfrm>
            <a:off x="1183426" y="1595346"/>
            <a:ext cx="4745885" cy="302804"/>
          </a:xfrm>
          <a:prstGeom prst="rect">
            <a:avLst/>
          </a:prstGeom>
        </p:spPr>
        <p:txBody>
          <a:bodyPr wrap="square">
            <a:spAutoFit/>
          </a:bodyPr>
          <a:lstStyle/>
          <a:p>
            <a:pPr marL="0" marR="0">
              <a:lnSpc>
                <a:spcPct val="115000"/>
              </a:lnSpc>
              <a:spcBef>
                <a:spcPts val="216"/>
              </a:spcBef>
              <a:spcAft>
                <a:spcPts val="108"/>
              </a:spcAft>
            </a:pPr>
            <a:r>
              <a:rPr lang="en-US" sz="595" b="1" dirty="0">
                <a:solidFill>
                  <a:srgbClr val="003763"/>
                </a:solidFill>
                <a:effectLst/>
                <a:latin typeface="Calibri" panose="020F0502020204030204" pitchFamily="34" charset="0"/>
                <a:ea typeface="Times New Roman" panose="02020603050405020304" pitchFamily="18" charset="0"/>
                <a:cs typeface="Times New Roman" panose="02020603050405020304" pitchFamily="18" charset="0"/>
              </a:rPr>
              <a:t>Primary Color </a:t>
            </a:r>
          </a:p>
          <a:p>
            <a:pPr marL="0" marR="0" lvl="0" indent="0">
              <a:lnSpc>
                <a:spcPct val="100000"/>
              </a:lnSpc>
              <a:spcBef>
                <a:spcPts val="0"/>
              </a:spcBef>
              <a:spcAft>
                <a:spcPts val="324"/>
              </a:spcAft>
              <a:buClr>
                <a:srgbClr val="191919"/>
              </a:buClr>
              <a:buFont typeface="Calibri" panose="020F0502020204030204" pitchFamily="34" charset="0"/>
              <a:buNone/>
              <a:tabLst>
                <a:tab pos="69387" algn="l"/>
              </a:tabLst>
            </a:pPr>
            <a:r>
              <a:rPr lang="en-US" sz="595"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rPr>
              <a:t>The Primary Color should be utilized first and most often in any given branded collateral piece, client facing material and electronic communication. </a:t>
            </a:r>
          </a:p>
        </p:txBody>
      </p:sp>
      <p:cxnSp>
        <p:nvCxnSpPr>
          <p:cNvPr id="19" name="Straight Connector 18">
            <a:extLst>
              <a:ext uri="{FF2B5EF4-FFF2-40B4-BE49-F238E27FC236}">
                <a16:creationId xmlns:a16="http://schemas.microsoft.com/office/drawing/2014/main" id="{FFE30408-26DF-4A6C-9969-9A483119613D}"/>
              </a:ext>
            </a:extLst>
          </p:cNvPr>
          <p:cNvCxnSpPr/>
          <p:nvPr userDrawn="1"/>
        </p:nvCxnSpPr>
        <p:spPr>
          <a:xfrm>
            <a:off x="6212664" y="2054421"/>
            <a:ext cx="0" cy="4583546"/>
          </a:xfrm>
          <a:prstGeom prst="line">
            <a:avLst/>
          </a:prstGeom>
          <a:ln>
            <a:solidFill>
              <a:srgbClr val="003763"/>
            </a:solidFill>
          </a:ln>
        </p:spPr>
        <p:style>
          <a:lnRef idx="1">
            <a:schemeClr val="accent1"/>
          </a:lnRef>
          <a:fillRef idx="0">
            <a:schemeClr val="accent1"/>
          </a:fillRef>
          <a:effectRef idx="0">
            <a:schemeClr val="accent1"/>
          </a:effectRef>
          <a:fontRef idx="minor">
            <a:schemeClr val="tx1"/>
          </a:fontRef>
        </p:style>
      </p:cxnSp>
      <p:sp>
        <p:nvSpPr>
          <p:cNvPr id="59" name="Rectangle 79">
            <a:extLst>
              <a:ext uri="{FF2B5EF4-FFF2-40B4-BE49-F238E27FC236}">
                <a16:creationId xmlns:a16="http://schemas.microsoft.com/office/drawing/2014/main" id="{46FA4881-2B98-4682-B819-4AA4E2271521}"/>
              </a:ext>
            </a:extLst>
          </p:cNvPr>
          <p:cNvSpPr/>
          <p:nvPr userDrawn="1"/>
        </p:nvSpPr>
        <p:spPr>
          <a:xfrm>
            <a:off x="4797273" y="3233219"/>
            <a:ext cx="745719" cy="687532"/>
          </a:xfrm>
          <a:prstGeom prst="rect">
            <a:avLst/>
          </a:prstGeom>
          <a:solidFill>
            <a:srgbClr val="FF66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95">
              <a:latin typeface="Calibri" panose="020F0502020204030204" pitchFamily="34" charset="0"/>
            </a:endParaRPr>
          </a:p>
        </p:txBody>
      </p:sp>
      <p:sp>
        <p:nvSpPr>
          <p:cNvPr id="63" name="Text Box 80">
            <a:extLst>
              <a:ext uri="{FF2B5EF4-FFF2-40B4-BE49-F238E27FC236}">
                <a16:creationId xmlns:a16="http://schemas.microsoft.com/office/drawing/2014/main" id="{015671C5-CC75-4C39-BD20-0794773AED5E}"/>
              </a:ext>
            </a:extLst>
          </p:cNvPr>
          <p:cNvSpPr txBox="1"/>
          <p:nvPr userDrawn="1"/>
        </p:nvSpPr>
        <p:spPr>
          <a:xfrm>
            <a:off x="4797274" y="3977248"/>
            <a:ext cx="870005" cy="138203"/>
          </a:xfrm>
          <a:prstGeom prst="rect">
            <a:avLst/>
          </a:prstGeom>
          <a:noFill/>
        </p:spPr>
        <p:txBody>
          <a:bodyPr wrap="square" lIns="0" tIns="0" rIns="0" bIns="0" rtlCol="0">
            <a:noAutofit/>
          </a:bodyPr>
          <a:lstStyle/>
          <a:p>
            <a:r>
              <a:rPr lang="en-US" sz="486" b="0" dirty="0">
                <a:latin typeface="Calibri" panose="020F0502020204030204" pitchFamily="34" charset="0"/>
              </a:rPr>
              <a:t>Accent Orange</a:t>
            </a:r>
          </a:p>
        </p:txBody>
      </p:sp>
      <p:sp>
        <p:nvSpPr>
          <p:cNvPr id="67" name="Text Box 81">
            <a:extLst>
              <a:ext uri="{FF2B5EF4-FFF2-40B4-BE49-F238E27FC236}">
                <a16:creationId xmlns:a16="http://schemas.microsoft.com/office/drawing/2014/main" id="{D1AE8BDB-4F2C-4259-8472-2FEC6B525D47}"/>
              </a:ext>
            </a:extLst>
          </p:cNvPr>
          <p:cNvSpPr txBox="1"/>
          <p:nvPr userDrawn="1"/>
        </p:nvSpPr>
        <p:spPr>
          <a:xfrm>
            <a:off x="4807756" y="4152847"/>
            <a:ext cx="859523" cy="138203"/>
          </a:xfrm>
          <a:prstGeom prst="rect">
            <a:avLst/>
          </a:prstGeom>
          <a:noFill/>
        </p:spPr>
        <p:txBody>
          <a:bodyPr wrap="square" lIns="0" tIns="0" rIns="0" bIns="0" rtlCol="0">
            <a:noAutofit/>
          </a:bodyPr>
          <a:lstStyle/>
          <a:p>
            <a:r>
              <a:rPr lang="en-US" sz="379" b="0" dirty="0">
                <a:latin typeface="Calibri" panose="020F0502020204030204" pitchFamily="34" charset="0"/>
              </a:rPr>
              <a:t>RGB: 255 102 027</a:t>
            </a:r>
          </a:p>
        </p:txBody>
      </p:sp>
    </p:spTree>
    <p:custDataLst>
      <p:custData r:id="rId1"/>
    </p:custDataLst>
    <p:extLst>
      <p:ext uri="{BB962C8B-B14F-4D97-AF65-F5344CB8AC3E}">
        <p14:creationId xmlns:p14="http://schemas.microsoft.com/office/powerpoint/2010/main" val="154877403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ver w/ Image">
    <p:bg>
      <p:bgPr>
        <a:blipFill dpi="0" rotWithShape="1">
          <a:blip r:embed="rId3"/>
          <a:srcRect/>
          <a:stretch>
            <a:fillRect/>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C4D2D4F-2F6D-C24E-ABBB-AC272782EFB4}"/>
              </a:ext>
            </a:extLst>
          </p:cNvPr>
          <p:cNvGrpSpPr/>
          <p:nvPr userDrawn="1"/>
        </p:nvGrpSpPr>
        <p:grpSpPr>
          <a:xfrm>
            <a:off x="1902901" y="2221279"/>
            <a:ext cx="8542813" cy="3226878"/>
            <a:chOff x="1790700" y="2282826"/>
            <a:chExt cx="8039100" cy="3316288"/>
          </a:xfrm>
        </p:grpSpPr>
        <p:sp>
          <p:nvSpPr>
            <p:cNvPr id="16" name="Rectangle 15">
              <a:extLst>
                <a:ext uri="{FF2B5EF4-FFF2-40B4-BE49-F238E27FC236}">
                  <a16:creationId xmlns:a16="http://schemas.microsoft.com/office/drawing/2014/main" id="{123648A9-77B1-A140-BEDC-48FB79740E73}"/>
                </a:ext>
              </a:extLst>
            </p:cNvPr>
            <p:cNvSpPr/>
            <p:nvPr/>
          </p:nvSpPr>
          <p:spPr>
            <a:xfrm>
              <a:off x="1790700" y="2282826"/>
              <a:ext cx="8039100" cy="331628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751"/>
            </a:p>
          </p:txBody>
        </p:sp>
        <p:pic>
          <p:nvPicPr>
            <p:cNvPr id="17" name="Picture 16">
              <a:extLst>
                <a:ext uri="{FF2B5EF4-FFF2-40B4-BE49-F238E27FC236}">
                  <a16:creationId xmlns:a16="http://schemas.microsoft.com/office/drawing/2014/main" id="{D99E1297-BB79-0846-8125-9E4B56BA8938}"/>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2239660" y="2593156"/>
              <a:ext cx="1209009" cy="385371"/>
            </a:xfrm>
            <a:prstGeom prst="rect">
              <a:avLst/>
            </a:prstGeom>
          </p:spPr>
        </p:pic>
      </p:grpSp>
      <p:sp>
        <p:nvSpPr>
          <p:cNvPr id="14" name="Freeform: Shape 13">
            <a:extLst>
              <a:ext uri="{FF2B5EF4-FFF2-40B4-BE49-F238E27FC236}">
                <a16:creationId xmlns:a16="http://schemas.microsoft.com/office/drawing/2014/main" id="{B1FE0311-3680-41D4-A47D-A83519032207}"/>
              </a:ext>
            </a:extLst>
          </p:cNvPr>
          <p:cNvSpPr/>
          <p:nvPr userDrawn="1"/>
        </p:nvSpPr>
        <p:spPr>
          <a:xfrm>
            <a:off x="0" y="0"/>
            <a:ext cx="10688638" cy="7562850"/>
          </a:xfrm>
          <a:custGeom>
            <a:avLst/>
            <a:gdLst>
              <a:gd name="connsiteX0" fmla="*/ 228600 w 10058400"/>
              <a:gd name="connsiteY0" fmla="*/ 228600 h 7772400"/>
              <a:gd name="connsiteX1" fmla="*/ 228600 w 10058400"/>
              <a:gd name="connsiteY1" fmla="*/ 6629400 h 7772400"/>
              <a:gd name="connsiteX2" fmla="*/ 9829800 w 10058400"/>
              <a:gd name="connsiteY2" fmla="*/ 6629400 h 7772400"/>
              <a:gd name="connsiteX3" fmla="*/ 9829800 w 10058400"/>
              <a:gd name="connsiteY3" fmla="*/ 228600 h 7772400"/>
              <a:gd name="connsiteX4" fmla="*/ 0 w 10058400"/>
              <a:gd name="connsiteY4" fmla="*/ 0 h 7772400"/>
              <a:gd name="connsiteX5" fmla="*/ 228600 w 10058400"/>
              <a:gd name="connsiteY5" fmla="*/ 0 h 7772400"/>
              <a:gd name="connsiteX6" fmla="*/ 228600 w 10058400"/>
              <a:gd name="connsiteY6" fmla="*/ 0 h 7772400"/>
              <a:gd name="connsiteX7" fmla="*/ 9829800 w 10058400"/>
              <a:gd name="connsiteY7" fmla="*/ 0 h 7772400"/>
              <a:gd name="connsiteX8" fmla="*/ 10058400 w 10058400"/>
              <a:gd name="connsiteY8" fmla="*/ 0 h 7772400"/>
              <a:gd name="connsiteX9" fmla="*/ 10058400 w 10058400"/>
              <a:gd name="connsiteY9" fmla="*/ 228600 h 7772400"/>
              <a:gd name="connsiteX10" fmla="*/ 10058400 w 10058400"/>
              <a:gd name="connsiteY10" fmla="*/ 6629400 h 7772400"/>
              <a:gd name="connsiteX11" fmla="*/ 10058400 w 10058400"/>
              <a:gd name="connsiteY11" fmla="*/ 7772400 h 7772400"/>
              <a:gd name="connsiteX12" fmla="*/ 9829800 w 10058400"/>
              <a:gd name="connsiteY12" fmla="*/ 7772400 h 7772400"/>
              <a:gd name="connsiteX13" fmla="*/ 228600 w 10058400"/>
              <a:gd name="connsiteY13" fmla="*/ 7772400 h 7772400"/>
              <a:gd name="connsiteX14" fmla="*/ 0 w 10058400"/>
              <a:gd name="connsiteY14" fmla="*/ 7772400 h 7772400"/>
              <a:gd name="connsiteX15" fmla="*/ 0 w 10058400"/>
              <a:gd name="connsiteY15" fmla="*/ 7772400 h 7772400"/>
              <a:gd name="connsiteX16" fmla="*/ 0 w 10058400"/>
              <a:gd name="connsiteY16" fmla="*/ 6629400 h 7772400"/>
              <a:gd name="connsiteX17" fmla="*/ 0 w 10058400"/>
              <a:gd name="connsiteY17" fmla="*/ 6629400 h 777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58400" h="7772400">
                <a:moveTo>
                  <a:pt x="228600" y="228600"/>
                </a:moveTo>
                <a:lnTo>
                  <a:pt x="228600" y="6629400"/>
                </a:lnTo>
                <a:lnTo>
                  <a:pt x="9829800" y="6629400"/>
                </a:lnTo>
                <a:lnTo>
                  <a:pt x="9829800" y="228600"/>
                </a:lnTo>
                <a:close/>
                <a:moveTo>
                  <a:pt x="0" y="0"/>
                </a:moveTo>
                <a:lnTo>
                  <a:pt x="228600" y="0"/>
                </a:lnTo>
                <a:lnTo>
                  <a:pt x="228600" y="0"/>
                </a:lnTo>
                <a:lnTo>
                  <a:pt x="9829800" y="0"/>
                </a:lnTo>
                <a:lnTo>
                  <a:pt x="10058400" y="0"/>
                </a:lnTo>
                <a:lnTo>
                  <a:pt x="10058400" y="228600"/>
                </a:lnTo>
                <a:lnTo>
                  <a:pt x="10058400" y="6629400"/>
                </a:lnTo>
                <a:lnTo>
                  <a:pt x="10058400" y="7772400"/>
                </a:lnTo>
                <a:lnTo>
                  <a:pt x="9829800" y="7772400"/>
                </a:lnTo>
                <a:lnTo>
                  <a:pt x="228600" y="7772400"/>
                </a:lnTo>
                <a:lnTo>
                  <a:pt x="0" y="7772400"/>
                </a:lnTo>
                <a:lnTo>
                  <a:pt x="0" y="7772400"/>
                </a:lnTo>
                <a:lnTo>
                  <a:pt x="0" y="6629400"/>
                </a:lnTo>
                <a:lnTo>
                  <a:pt x="0" y="6629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751"/>
          </a:p>
        </p:txBody>
      </p:sp>
      <p:sp>
        <p:nvSpPr>
          <p:cNvPr id="21" name="Subtitle 2">
            <a:extLst>
              <a:ext uri="{FF2B5EF4-FFF2-40B4-BE49-F238E27FC236}">
                <a16:creationId xmlns:a16="http://schemas.microsoft.com/office/drawing/2014/main" id="{B07E6A9B-3E43-694D-880E-A5A28E64B835}"/>
              </a:ext>
            </a:extLst>
          </p:cNvPr>
          <p:cNvSpPr>
            <a:spLocks noGrp="1"/>
          </p:cNvSpPr>
          <p:nvPr>
            <p:ph type="subTitle" idx="1" hasCustomPrompt="1"/>
          </p:nvPr>
        </p:nvSpPr>
        <p:spPr>
          <a:xfrm>
            <a:off x="3800743" y="4113536"/>
            <a:ext cx="6402047" cy="1061208"/>
          </a:xfrm>
          <a:prstGeom prst="rect">
            <a:avLst/>
          </a:prstGeom>
        </p:spPr>
        <p:txBody>
          <a:bodyPr wrap="square" lIns="0" tIns="0" rIns="0" bIns="0">
            <a:noAutofit/>
          </a:bodyPr>
          <a:lstStyle>
            <a:lvl1pPr marL="0" indent="0" algn="l">
              <a:lnSpc>
                <a:spcPct val="110000"/>
              </a:lnSpc>
              <a:buNone/>
              <a:defRPr lang="en-US" sz="2335" b="0" strike="noStrike" smtClean="0">
                <a:solidFill>
                  <a:schemeClr val="tx2"/>
                </a:solidFill>
                <a:effectLst/>
                <a:latin typeface="Calibri" panose="020F0502020204030204" pitchFamily="34" charset="0"/>
                <a:cs typeface="Calibri" panose="020F0502020204030204" pitchFamily="34" charset="0"/>
              </a:defRPr>
            </a:lvl1pPr>
            <a:lvl2pPr marL="444856" indent="0" algn="ctr">
              <a:buNone/>
              <a:defRPr sz="1946"/>
            </a:lvl2pPr>
            <a:lvl3pPr marL="889711" indent="0" algn="ctr">
              <a:buNone/>
              <a:defRPr sz="1751"/>
            </a:lvl3pPr>
            <a:lvl4pPr marL="1334567" indent="0" algn="ctr">
              <a:buNone/>
              <a:defRPr sz="1557"/>
            </a:lvl4pPr>
            <a:lvl5pPr marL="1779422" indent="0" algn="ctr">
              <a:buNone/>
              <a:defRPr sz="1557"/>
            </a:lvl5pPr>
            <a:lvl6pPr marL="2224278" indent="0" algn="ctr">
              <a:buNone/>
              <a:defRPr sz="1557"/>
            </a:lvl6pPr>
            <a:lvl7pPr marL="2669134" indent="0" algn="ctr">
              <a:buNone/>
              <a:defRPr sz="1557"/>
            </a:lvl7pPr>
            <a:lvl8pPr marL="3113989" indent="0" algn="ctr">
              <a:buNone/>
              <a:defRPr sz="1557"/>
            </a:lvl8pPr>
            <a:lvl9pPr marL="3558845" indent="0" algn="ctr">
              <a:buNone/>
              <a:defRPr sz="1557"/>
            </a:lvl9pPr>
          </a:lstStyle>
          <a:p>
            <a:r>
              <a:rPr lang="en-US" dirty="0">
                <a:effectLst/>
                <a:latin typeface="Calibri" panose="020F0502020204030204" pitchFamily="34" charset="0"/>
              </a:rPr>
              <a:t>Insert client focus title – short description relevant to the client situation</a:t>
            </a:r>
          </a:p>
        </p:txBody>
      </p:sp>
      <p:sp>
        <p:nvSpPr>
          <p:cNvPr id="22" name="Title 1">
            <a:extLst>
              <a:ext uri="{FF2B5EF4-FFF2-40B4-BE49-F238E27FC236}">
                <a16:creationId xmlns:a16="http://schemas.microsoft.com/office/drawing/2014/main" id="{3F4023A9-21F5-004D-8603-0FFBFAF0F573}"/>
              </a:ext>
            </a:extLst>
          </p:cNvPr>
          <p:cNvSpPr>
            <a:spLocks noGrp="1"/>
          </p:cNvSpPr>
          <p:nvPr>
            <p:ph type="title" hasCustomPrompt="1"/>
          </p:nvPr>
        </p:nvSpPr>
        <p:spPr>
          <a:xfrm>
            <a:off x="3800743" y="2774281"/>
            <a:ext cx="6402047" cy="1339255"/>
          </a:xfrm>
          <a:prstGeom prst="rect">
            <a:avLst/>
          </a:prstGeom>
        </p:spPr>
        <p:txBody>
          <a:bodyPr wrap="square" lIns="0" tIns="0" rIns="0" bIns="0" anchor="ctr" anchorCtr="0">
            <a:noAutofit/>
          </a:bodyPr>
          <a:lstStyle>
            <a:lvl1pPr>
              <a:defRPr sz="3114" b="1" strike="noStrike">
                <a:solidFill>
                  <a:schemeClr val="accent2"/>
                </a:solidFill>
                <a:latin typeface="Calibri" panose="020F0502020204030204" pitchFamily="34" charset="0"/>
                <a:cs typeface="Calibri" panose="020F0502020204030204" pitchFamily="34" charset="0"/>
              </a:defRPr>
            </a:lvl1pPr>
          </a:lstStyle>
          <a:p>
            <a:r>
              <a:rPr lang="en-US" dirty="0"/>
              <a:t>Insert presentation title reflecting product or industry</a:t>
            </a:r>
          </a:p>
        </p:txBody>
      </p:sp>
      <p:sp>
        <p:nvSpPr>
          <p:cNvPr id="23" name="Text Placeholder 20">
            <a:extLst>
              <a:ext uri="{FF2B5EF4-FFF2-40B4-BE49-F238E27FC236}">
                <a16:creationId xmlns:a16="http://schemas.microsoft.com/office/drawing/2014/main" id="{88A18A43-D460-A34F-8536-8590830E746F}"/>
              </a:ext>
            </a:extLst>
          </p:cNvPr>
          <p:cNvSpPr>
            <a:spLocks noGrp="1"/>
          </p:cNvSpPr>
          <p:nvPr>
            <p:ph type="body" sz="quarter" idx="12" hasCustomPrompt="1"/>
          </p:nvPr>
        </p:nvSpPr>
        <p:spPr>
          <a:xfrm>
            <a:off x="3800743" y="2239707"/>
            <a:ext cx="6402047" cy="485318"/>
          </a:xfrm>
          <a:prstGeom prst="rect">
            <a:avLst/>
          </a:prstGeom>
          <a:noFill/>
        </p:spPr>
        <p:txBody>
          <a:bodyPr wrap="square" lIns="0" tIns="0" rIns="0" bIns="0" anchor="b"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sz="1751" b="1" i="0" strike="noStrike">
                <a:solidFill>
                  <a:schemeClr val="accent2"/>
                </a:solidFill>
                <a:latin typeface="Calibri" panose="020F0502020204030204" pitchFamily="34" charset="0"/>
                <a:cs typeface="Calibri" panose="020F0502020204030204" pitchFamily="34" charset="0"/>
              </a:defRPr>
            </a:lvl1pPr>
          </a:lstStyle>
          <a:p>
            <a:r>
              <a:rPr lang="en-US" dirty="0"/>
              <a:t>Presentation to [insert client name]</a:t>
            </a:r>
          </a:p>
        </p:txBody>
      </p:sp>
      <p:sp>
        <p:nvSpPr>
          <p:cNvPr id="6" name="Text Placeholder 5">
            <a:extLst>
              <a:ext uri="{FF2B5EF4-FFF2-40B4-BE49-F238E27FC236}">
                <a16:creationId xmlns:a16="http://schemas.microsoft.com/office/drawing/2014/main" id="{C7DE5801-68AA-914F-9405-0357EDFD4D21}"/>
              </a:ext>
            </a:extLst>
          </p:cNvPr>
          <p:cNvSpPr>
            <a:spLocks noGrp="1"/>
          </p:cNvSpPr>
          <p:nvPr>
            <p:ph type="body" sz="quarter" idx="17" hasCustomPrompt="1"/>
          </p:nvPr>
        </p:nvSpPr>
        <p:spPr>
          <a:xfrm>
            <a:off x="3800743" y="6828995"/>
            <a:ext cx="6402048" cy="339834"/>
          </a:xfrm>
        </p:spPr>
        <p:txBody>
          <a:bodyPr anchor="b"/>
          <a:lstStyle>
            <a:lvl1pPr marL="0" indent="0" algn="r" defTabSz="444856" rtl="0" eaLnBrk="1" latinLnBrk="0" hangingPunct="1">
              <a:buNone/>
              <a:defRPr lang="en-US" sz="1362" kern="1200" dirty="0">
                <a:solidFill>
                  <a:schemeClr val="tx2"/>
                </a:solidFill>
                <a:latin typeface="+mn-lt"/>
                <a:ea typeface="+mn-ea"/>
                <a:cs typeface="+mn-cs"/>
              </a:defRPr>
            </a:lvl1pPr>
          </a:lstStyle>
          <a:p>
            <a:pPr lvl="0"/>
            <a:r>
              <a:rPr lang="en-US" dirty="0"/>
              <a:t>Edit Date</a:t>
            </a:r>
          </a:p>
        </p:txBody>
      </p:sp>
      <p:pic>
        <p:nvPicPr>
          <p:cNvPr id="10" name="Picture 9">
            <a:extLst>
              <a:ext uri="{FF2B5EF4-FFF2-40B4-BE49-F238E27FC236}">
                <a16:creationId xmlns:a16="http://schemas.microsoft.com/office/drawing/2014/main" id="{E97B6DC3-560D-0B45-BCAE-29CAF6D71C88}"/>
              </a:ext>
            </a:extLst>
          </p:cNvPr>
          <p:cNvPicPr>
            <a:picLocks noChangeAspect="1"/>
          </p:cNvPicPr>
          <p:nvPr userDrawn="1"/>
        </p:nvPicPr>
        <p:blipFill>
          <a:blip r:embed="rId5"/>
          <a:stretch>
            <a:fillRect/>
          </a:stretch>
        </p:blipFill>
        <p:spPr>
          <a:xfrm>
            <a:off x="485848" y="6778143"/>
            <a:ext cx="1855665" cy="339834"/>
          </a:xfrm>
          <a:prstGeom prst="rect">
            <a:avLst/>
          </a:prstGeom>
        </p:spPr>
      </p:pic>
    </p:spTree>
    <p:custDataLst>
      <p:custData r:id="rId1"/>
    </p:custDataLst>
    <p:extLst>
      <p:ext uri="{BB962C8B-B14F-4D97-AF65-F5344CB8AC3E}">
        <p14:creationId xmlns:p14="http://schemas.microsoft.com/office/powerpoint/2010/main" val="3241156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 Columns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57200" y="1490472"/>
            <a:ext cx="9774936" cy="548640"/>
          </a:xfrm>
          <a:prstGeom prst="rect">
            <a:avLst/>
          </a:prstGeom>
        </p:spPr>
        <p:txBody>
          <a:bodyPr/>
          <a:lstStyle>
            <a:lvl1pPr marL="0" indent="0">
              <a:lnSpc>
                <a:spcPct val="100000"/>
              </a:lnSpc>
              <a:spcBef>
                <a:spcPts val="0"/>
              </a:spcBef>
              <a:spcAft>
                <a:spcPts val="0"/>
              </a:spcAft>
              <a:buNone/>
              <a:defRPr sz="1600" b="1">
                <a:solidFill>
                  <a:schemeClr val="accent1"/>
                </a:solidFill>
              </a:defRPr>
            </a:lvl1pPr>
            <a:lvl5pPr marL="507135" indent="0">
              <a:buNone/>
              <a:defRPr/>
            </a:lvl5pPr>
          </a:lstStyle>
          <a:p>
            <a:pPr lvl="0"/>
            <a:r>
              <a:rPr lang="en-US" dirty="0" err="1"/>
              <a:t>Subheader</a:t>
            </a:r>
            <a:endParaRPr lang="en-US" dirty="0"/>
          </a:p>
        </p:txBody>
      </p:sp>
      <p:sp>
        <p:nvSpPr>
          <p:cNvPr id="11" name="Text Placeholder 2">
            <a:extLst>
              <a:ext uri="{FF2B5EF4-FFF2-40B4-BE49-F238E27FC236}">
                <a16:creationId xmlns:a16="http://schemas.microsoft.com/office/drawing/2014/main" id="{D4C13AFD-1676-634B-98FC-B9070E8D0371}"/>
              </a:ext>
            </a:extLst>
          </p:cNvPr>
          <p:cNvSpPr>
            <a:spLocks noGrp="1"/>
          </p:cNvSpPr>
          <p:nvPr>
            <p:ph type="body" sz="quarter" idx="19" hasCustomPrompt="1"/>
          </p:nvPr>
        </p:nvSpPr>
        <p:spPr>
          <a:xfrm>
            <a:off x="457200" y="2249424"/>
            <a:ext cx="4773168" cy="450799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12" name="Text Placeholder 3">
            <a:extLst>
              <a:ext uri="{FF2B5EF4-FFF2-40B4-BE49-F238E27FC236}">
                <a16:creationId xmlns:a16="http://schemas.microsoft.com/office/drawing/2014/main" id="{5F6E31BC-B4C0-5441-9E23-FC117EC8C220}"/>
              </a:ext>
            </a:extLst>
          </p:cNvPr>
          <p:cNvSpPr>
            <a:spLocks noGrp="1"/>
          </p:cNvSpPr>
          <p:nvPr>
            <p:ph type="body" sz="quarter" idx="20" hasCustomPrompt="1"/>
          </p:nvPr>
        </p:nvSpPr>
        <p:spPr>
          <a:xfrm>
            <a:off x="5458968" y="2249424"/>
            <a:ext cx="4773168" cy="450799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14" name="Slide Number Placeholder 7">
            <a:extLst>
              <a:ext uri="{FF2B5EF4-FFF2-40B4-BE49-F238E27FC236}">
                <a16:creationId xmlns:a16="http://schemas.microsoft.com/office/drawing/2014/main" id="{F13F32EC-DB95-0A44-9364-48AF67084091}"/>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5" name="Footer Placeholder 2">
            <a:extLst>
              <a:ext uri="{FF2B5EF4-FFF2-40B4-BE49-F238E27FC236}">
                <a16:creationId xmlns:a16="http://schemas.microsoft.com/office/drawing/2014/main" id="{8DBA7FBE-B6E3-2646-9216-D83C95BD6EB3}"/>
              </a:ext>
            </a:extLst>
          </p:cNvPr>
          <p:cNvSpPr>
            <a:spLocks noGrp="1"/>
          </p:cNvSpPr>
          <p:nvPr>
            <p:ph type="ftr" sz="quarter" idx="3"/>
          </p:nvPr>
        </p:nvSpPr>
        <p:spPr>
          <a:xfrm>
            <a:off x="457200" y="6766560"/>
            <a:ext cx="9308592"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8" name="Picture 7" descr="A picture containing text&#10;&#10;Description automatically generated">
            <a:extLst>
              <a:ext uri="{FF2B5EF4-FFF2-40B4-BE49-F238E27FC236}">
                <a16:creationId xmlns:a16="http://schemas.microsoft.com/office/drawing/2014/main" id="{94C87AAA-0615-4662-8416-DA59EE13AE84}"/>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104521427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Cover w/o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717494-87AB-8444-937A-6B57FC4EEFEB}"/>
              </a:ext>
            </a:extLst>
          </p:cNvPr>
          <p:cNvSpPr/>
          <p:nvPr userDrawn="1"/>
        </p:nvSpPr>
        <p:spPr>
          <a:xfrm>
            <a:off x="1902901" y="1442750"/>
            <a:ext cx="8785737" cy="2397374"/>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751"/>
          </a:p>
        </p:txBody>
      </p:sp>
      <p:sp>
        <p:nvSpPr>
          <p:cNvPr id="9" name="Subtitle 2">
            <a:extLst>
              <a:ext uri="{FF2B5EF4-FFF2-40B4-BE49-F238E27FC236}">
                <a16:creationId xmlns:a16="http://schemas.microsoft.com/office/drawing/2014/main" id="{68625BA8-099B-6E44-8541-0F81B5D8CCDB}"/>
              </a:ext>
            </a:extLst>
          </p:cNvPr>
          <p:cNvSpPr>
            <a:spLocks noGrp="1"/>
          </p:cNvSpPr>
          <p:nvPr>
            <p:ph type="subTitle" idx="1" hasCustomPrompt="1"/>
          </p:nvPr>
        </p:nvSpPr>
        <p:spPr>
          <a:xfrm>
            <a:off x="3800744" y="4113537"/>
            <a:ext cx="6402048" cy="2405096"/>
          </a:xfrm>
          <a:prstGeom prst="rect">
            <a:avLst/>
          </a:prstGeom>
        </p:spPr>
        <p:txBody>
          <a:bodyPr lIns="0" tIns="0" rIns="0" bIns="0">
            <a:noAutofit/>
          </a:bodyPr>
          <a:lstStyle>
            <a:lvl1pPr marL="0" indent="0" algn="l">
              <a:lnSpc>
                <a:spcPct val="110000"/>
              </a:lnSpc>
              <a:buNone/>
              <a:defRPr lang="en-US" sz="2335" b="0" smtClean="0">
                <a:solidFill>
                  <a:schemeClr val="tx2"/>
                </a:solidFill>
                <a:effectLst/>
                <a:latin typeface="Calibri" panose="020F0502020204030204" pitchFamily="34" charset="0"/>
                <a:cs typeface="Calibri" panose="020F0502020204030204" pitchFamily="34" charset="0"/>
              </a:defRPr>
            </a:lvl1pPr>
            <a:lvl2pPr marL="444856" indent="0" algn="ctr">
              <a:buNone/>
              <a:defRPr sz="1946"/>
            </a:lvl2pPr>
            <a:lvl3pPr marL="889711" indent="0" algn="ctr">
              <a:buNone/>
              <a:defRPr sz="1751"/>
            </a:lvl3pPr>
            <a:lvl4pPr marL="1334567" indent="0" algn="ctr">
              <a:buNone/>
              <a:defRPr sz="1557"/>
            </a:lvl4pPr>
            <a:lvl5pPr marL="1779422" indent="0" algn="ctr">
              <a:buNone/>
              <a:defRPr sz="1557"/>
            </a:lvl5pPr>
            <a:lvl6pPr marL="2224278" indent="0" algn="ctr">
              <a:buNone/>
              <a:defRPr sz="1557"/>
            </a:lvl6pPr>
            <a:lvl7pPr marL="2669134" indent="0" algn="ctr">
              <a:buNone/>
              <a:defRPr sz="1557"/>
            </a:lvl7pPr>
            <a:lvl8pPr marL="3113989" indent="0" algn="ctr">
              <a:buNone/>
              <a:defRPr sz="1557"/>
            </a:lvl8pPr>
            <a:lvl9pPr marL="3558845" indent="0" algn="ctr">
              <a:buNone/>
              <a:defRPr sz="1557"/>
            </a:lvl9pPr>
          </a:lstStyle>
          <a:p>
            <a:r>
              <a:rPr lang="en-US" dirty="0">
                <a:effectLst/>
                <a:latin typeface="Calibri" panose="020F0502020204030204" pitchFamily="34" charset="0"/>
              </a:rPr>
              <a:t>Insert client focus title – short description relevant to the client situation</a:t>
            </a:r>
          </a:p>
        </p:txBody>
      </p:sp>
      <p:sp>
        <p:nvSpPr>
          <p:cNvPr id="10" name="Title 1">
            <a:extLst>
              <a:ext uri="{FF2B5EF4-FFF2-40B4-BE49-F238E27FC236}">
                <a16:creationId xmlns:a16="http://schemas.microsoft.com/office/drawing/2014/main" id="{B6866B4F-D378-2F4F-B258-F17FF31CC7AA}"/>
              </a:ext>
            </a:extLst>
          </p:cNvPr>
          <p:cNvSpPr>
            <a:spLocks noGrp="1"/>
          </p:cNvSpPr>
          <p:nvPr>
            <p:ph type="title" hasCustomPrompt="1"/>
          </p:nvPr>
        </p:nvSpPr>
        <p:spPr>
          <a:xfrm>
            <a:off x="3800743" y="1978761"/>
            <a:ext cx="6402047" cy="1334621"/>
          </a:xfrm>
          <a:prstGeom prst="rect">
            <a:avLst/>
          </a:prstGeom>
        </p:spPr>
        <p:txBody>
          <a:bodyPr lIns="0" tIns="0" rIns="0" bIns="0" anchor="ctr" anchorCtr="0">
            <a:noAutofit/>
          </a:bodyPr>
          <a:lstStyle>
            <a:lvl1pPr>
              <a:defRPr sz="3114" b="1" strike="noStrike">
                <a:solidFill>
                  <a:schemeClr val="accent2"/>
                </a:solidFill>
                <a:latin typeface="Calibri" panose="020F0502020204030204" pitchFamily="34" charset="0"/>
                <a:cs typeface="Calibri" panose="020F0502020204030204" pitchFamily="34" charset="0"/>
              </a:defRPr>
            </a:lvl1pPr>
          </a:lstStyle>
          <a:p>
            <a:r>
              <a:rPr lang="en-US" dirty="0"/>
              <a:t>Insert presentation title reflecting product or industry</a:t>
            </a:r>
          </a:p>
        </p:txBody>
      </p:sp>
      <p:sp>
        <p:nvSpPr>
          <p:cNvPr id="14" name="Text Placeholder 20">
            <a:extLst>
              <a:ext uri="{FF2B5EF4-FFF2-40B4-BE49-F238E27FC236}">
                <a16:creationId xmlns:a16="http://schemas.microsoft.com/office/drawing/2014/main" id="{A30644E7-29DF-DA40-918D-42B9615CF51F}"/>
              </a:ext>
            </a:extLst>
          </p:cNvPr>
          <p:cNvSpPr>
            <a:spLocks noGrp="1"/>
          </p:cNvSpPr>
          <p:nvPr>
            <p:ph type="body" sz="quarter" idx="12" hasCustomPrompt="1"/>
          </p:nvPr>
        </p:nvSpPr>
        <p:spPr>
          <a:xfrm>
            <a:off x="3800743" y="1440177"/>
            <a:ext cx="6402047" cy="485318"/>
          </a:xfrm>
          <a:prstGeom prst="rect">
            <a:avLst/>
          </a:prstGeom>
          <a:noFill/>
        </p:spPr>
        <p:txBody>
          <a:bodyPr wrap="square" lIns="0" tIns="0" rIns="0" bIns="0" anchor="b"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sz="1751" b="1" i="0" strike="noStrike">
                <a:solidFill>
                  <a:schemeClr val="accent2"/>
                </a:solidFill>
                <a:latin typeface="Calibri" panose="020F0502020204030204" pitchFamily="34" charset="0"/>
                <a:cs typeface="Calibri" panose="020F0502020204030204" pitchFamily="34" charset="0"/>
              </a:defRPr>
            </a:lvl1pPr>
          </a:lstStyle>
          <a:p>
            <a:r>
              <a:rPr lang="en-US" dirty="0"/>
              <a:t>Presentation to [Insert Client Name]</a:t>
            </a:r>
          </a:p>
        </p:txBody>
      </p:sp>
      <p:pic>
        <p:nvPicPr>
          <p:cNvPr id="15" name="Picture 14">
            <a:extLst>
              <a:ext uri="{FF2B5EF4-FFF2-40B4-BE49-F238E27FC236}">
                <a16:creationId xmlns:a16="http://schemas.microsoft.com/office/drawing/2014/main" id="{0EBC366B-CC87-0542-B8F5-7C4C5DA8305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379993" y="1722798"/>
            <a:ext cx="1284763" cy="374981"/>
          </a:xfrm>
          <a:prstGeom prst="rect">
            <a:avLst/>
          </a:prstGeom>
        </p:spPr>
      </p:pic>
      <p:sp>
        <p:nvSpPr>
          <p:cNvPr id="11" name="Text Placeholder 5">
            <a:extLst>
              <a:ext uri="{FF2B5EF4-FFF2-40B4-BE49-F238E27FC236}">
                <a16:creationId xmlns:a16="http://schemas.microsoft.com/office/drawing/2014/main" id="{FA88D37F-31B4-AA47-AD5D-DA42D7C7C98E}"/>
              </a:ext>
            </a:extLst>
          </p:cNvPr>
          <p:cNvSpPr>
            <a:spLocks noGrp="1"/>
          </p:cNvSpPr>
          <p:nvPr>
            <p:ph type="body" sz="quarter" idx="17" hasCustomPrompt="1"/>
          </p:nvPr>
        </p:nvSpPr>
        <p:spPr>
          <a:xfrm>
            <a:off x="3800743" y="6911929"/>
            <a:ext cx="6402047" cy="240232"/>
          </a:xfrm>
        </p:spPr>
        <p:txBody>
          <a:bodyPr anchor="b"/>
          <a:lstStyle>
            <a:lvl1pPr marL="0" indent="0" algn="l" defTabSz="444856" rtl="0" eaLnBrk="1" latinLnBrk="0" hangingPunct="1">
              <a:buNone/>
              <a:defRPr lang="en-US" sz="1362" kern="1200" dirty="0">
                <a:solidFill>
                  <a:schemeClr val="tx2"/>
                </a:solidFill>
                <a:latin typeface="+mn-lt"/>
                <a:ea typeface="+mn-ea"/>
                <a:cs typeface="+mn-cs"/>
              </a:defRPr>
            </a:lvl1pPr>
          </a:lstStyle>
          <a:p>
            <a:pPr lvl="0"/>
            <a:r>
              <a:rPr lang="en-US" dirty="0"/>
              <a:t>Edit Date</a:t>
            </a:r>
          </a:p>
        </p:txBody>
      </p:sp>
      <p:pic>
        <p:nvPicPr>
          <p:cNvPr id="12" name="Picture 11">
            <a:extLst>
              <a:ext uri="{FF2B5EF4-FFF2-40B4-BE49-F238E27FC236}">
                <a16:creationId xmlns:a16="http://schemas.microsoft.com/office/drawing/2014/main" id="{9F619915-CAFE-0A4E-9441-1F1751D90299}"/>
              </a:ext>
            </a:extLst>
          </p:cNvPr>
          <p:cNvPicPr>
            <a:picLocks noChangeAspect="1"/>
          </p:cNvPicPr>
          <p:nvPr userDrawn="1"/>
        </p:nvPicPr>
        <p:blipFill>
          <a:blip r:embed="rId4"/>
          <a:stretch>
            <a:fillRect/>
          </a:stretch>
        </p:blipFill>
        <p:spPr>
          <a:xfrm>
            <a:off x="485848" y="6778143"/>
            <a:ext cx="1855665" cy="339834"/>
          </a:xfrm>
          <a:prstGeom prst="rect">
            <a:avLst/>
          </a:prstGeom>
        </p:spPr>
      </p:pic>
    </p:spTree>
    <p:custDataLst>
      <p:custData r:id="rId1"/>
    </p:custDataLst>
    <p:extLst>
      <p:ext uri="{BB962C8B-B14F-4D97-AF65-F5344CB8AC3E}">
        <p14:creationId xmlns:p14="http://schemas.microsoft.com/office/powerpoint/2010/main" val="265596942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Section Divider w/ Imag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99A3F6B-9B68-EE44-9AA7-9B710A55F424}"/>
              </a:ext>
            </a:extLst>
          </p:cNvPr>
          <p:cNvSpPr/>
          <p:nvPr userDrawn="1"/>
        </p:nvSpPr>
        <p:spPr>
          <a:xfrm>
            <a:off x="10445714" y="0"/>
            <a:ext cx="242924"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12" name="Rectangle 11">
            <a:extLst>
              <a:ext uri="{FF2B5EF4-FFF2-40B4-BE49-F238E27FC236}">
                <a16:creationId xmlns:a16="http://schemas.microsoft.com/office/drawing/2014/main" id="{8ACC90DE-B009-854D-899D-FBA0C654F684}"/>
              </a:ext>
            </a:extLst>
          </p:cNvPr>
          <p:cNvSpPr/>
          <p:nvPr userDrawn="1"/>
        </p:nvSpPr>
        <p:spPr>
          <a:xfrm>
            <a:off x="0" y="6450666"/>
            <a:ext cx="10688638" cy="1112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14" name="Rectangle 13">
            <a:extLst>
              <a:ext uri="{FF2B5EF4-FFF2-40B4-BE49-F238E27FC236}">
                <a16:creationId xmlns:a16="http://schemas.microsoft.com/office/drawing/2014/main" id="{82842EF0-7114-814A-821E-38A1C61921DE}"/>
              </a:ext>
            </a:extLst>
          </p:cNvPr>
          <p:cNvSpPr/>
          <p:nvPr userDrawn="1"/>
        </p:nvSpPr>
        <p:spPr>
          <a:xfrm>
            <a:off x="0" y="0"/>
            <a:ext cx="242924"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15" name="Rectangle 14">
            <a:extLst>
              <a:ext uri="{FF2B5EF4-FFF2-40B4-BE49-F238E27FC236}">
                <a16:creationId xmlns:a16="http://schemas.microsoft.com/office/drawing/2014/main" id="{E4588975-83F7-7445-9D42-F3C0F9020457}"/>
              </a:ext>
            </a:extLst>
          </p:cNvPr>
          <p:cNvSpPr/>
          <p:nvPr userDrawn="1"/>
        </p:nvSpPr>
        <p:spPr>
          <a:xfrm>
            <a:off x="0" y="0"/>
            <a:ext cx="10688638" cy="222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pic>
        <p:nvPicPr>
          <p:cNvPr id="16" name="Picture 15">
            <a:extLst>
              <a:ext uri="{FF2B5EF4-FFF2-40B4-BE49-F238E27FC236}">
                <a16:creationId xmlns:a16="http://schemas.microsoft.com/office/drawing/2014/main" id="{2A88383B-63B5-9848-A578-625435793B79}"/>
              </a:ext>
            </a:extLst>
          </p:cNvPr>
          <p:cNvPicPr>
            <a:picLocks noChangeAspect="1"/>
          </p:cNvPicPr>
          <p:nvPr userDrawn="1"/>
        </p:nvPicPr>
        <p:blipFill>
          <a:blip r:embed="rId4"/>
          <a:stretch>
            <a:fillRect/>
          </a:stretch>
        </p:blipFill>
        <p:spPr>
          <a:xfrm>
            <a:off x="485848" y="6778143"/>
            <a:ext cx="1855665" cy="339834"/>
          </a:xfrm>
          <a:prstGeom prst="rect">
            <a:avLst/>
          </a:prstGeom>
        </p:spPr>
      </p:pic>
      <p:grpSp>
        <p:nvGrpSpPr>
          <p:cNvPr id="17" name="Group 16">
            <a:extLst>
              <a:ext uri="{FF2B5EF4-FFF2-40B4-BE49-F238E27FC236}">
                <a16:creationId xmlns:a16="http://schemas.microsoft.com/office/drawing/2014/main" id="{9F060515-6A23-5147-8305-EB5ADEBAD0E4}"/>
              </a:ext>
            </a:extLst>
          </p:cNvPr>
          <p:cNvGrpSpPr/>
          <p:nvPr userDrawn="1"/>
        </p:nvGrpSpPr>
        <p:grpSpPr>
          <a:xfrm>
            <a:off x="1902901" y="1779495"/>
            <a:ext cx="8542813" cy="3141919"/>
            <a:chOff x="1790700" y="1828800"/>
            <a:chExt cx="8039100" cy="3228975"/>
          </a:xfrm>
        </p:grpSpPr>
        <p:sp>
          <p:nvSpPr>
            <p:cNvPr id="18" name="Rectangle 17">
              <a:extLst>
                <a:ext uri="{FF2B5EF4-FFF2-40B4-BE49-F238E27FC236}">
                  <a16:creationId xmlns:a16="http://schemas.microsoft.com/office/drawing/2014/main" id="{E3980B1F-67D6-7945-8DE2-F9082044B14B}"/>
                </a:ext>
              </a:extLst>
            </p:cNvPr>
            <p:cNvSpPr/>
            <p:nvPr userDrawn="1"/>
          </p:nvSpPr>
          <p:spPr>
            <a:xfrm>
              <a:off x="1790700" y="1828800"/>
              <a:ext cx="8039100" cy="322897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51"/>
            </a:p>
          </p:txBody>
        </p:sp>
        <p:pic>
          <p:nvPicPr>
            <p:cNvPr id="20" name="Picture 19">
              <a:extLst>
                <a:ext uri="{FF2B5EF4-FFF2-40B4-BE49-F238E27FC236}">
                  <a16:creationId xmlns:a16="http://schemas.microsoft.com/office/drawing/2014/main" id="{87570CC5-63D6-644C-B0A2-28C22FEDC4FD}"/>
                </a:ext>
              </a:extLst>
            </p:cNvPr>
            <p:cNvPicPr>
              <a:picLocks noChangeAspect="1"/>
            </p:cNvPicPr>
            <p:nvPr/>
          </p:nvPicPr>
          <p:blipFill>
            <a:blip r:embed="rId5"/>
            <a:stretch>
              <a:fillRect/>
            </a:stretch>
          </p:blipFill>
          <p:spPr>
            <a:xfrm>
              <a:off x="2248421" y="2051818"/>
              <a:ext cx="1207008" cy="379523"/>
            </a:xfrm>
            <a:prstGeom prst="rect">
              <a:avLst/>
            </a:prstGeom>
          </p:spPr>
        </p:pic>
      </p:grpSp>
      <p:sp>
        <p:nvSpPr>
          <p:cNvPr id="19" name="Title 1">
            <a:extLst>
              <a:ext uri="{FF2B5EF4-FFF2-40B4-BE49-F238E27FC236}">
                <a16:creationId xmlns:a16="http://schemas.microsoft.com/office/drawing/2014/main" id="{FA6EE3C6-0EEF-8C4C-A141-D5CA6E033053}"/>
              </a:ext>
            </a:extLst>
          </p:cNvPr>
          <p:cNvSpPr>
            <a:spLocks noGrp="1"/>
          </p:cNvSpPr>
          <p:nvPr>
            <p:ph type="title" hasCustomPrompt="1"/>
          </p:nvPr>
        </p:nvSpPr>
        <p:spPr>
          <a:xfrm>
            <a:off x="3800743" y="2247538"/>
            <a:ext cx="6402049" cy="1325353"/>
          </a:xfrm>
        </p:spPr>
        <p:txBody>
          <a:bodyPr anchor="ctr"/>
          <a:lstStyle>
            <a:lvl1pPr marL="0" algn="l" defTabSz="978682" rtl="0" eaLnBrk="1" latinLnBrk="0" hangingPunct="1">
              <a:lnSpc>
                <a:spcPct val="90000"/>
              </a:lnSpc>
              <a:spcBef>
                <a:spcPct val="0"/>
              </a:spcBef>
              <a:buNone/>
              <a:defRPr lang="en-US" sz="3114" b="1" strike="noStrike" kern="1200" dirty="0">
                <a:solidFill>
                  <a:schemeClr val="bg1"/>
                </a:solidFill>
                <a:latin typeface="Calibri" panose="020F0502020204030204" pitchFamily="34" charset="0"/>
                <a:ea typeface="+mj-ea"/>
                <a:cs typeface="Calibri" panose="020F0502020204030204" pitchFamily="34" charset="0"/>
              </a:defRPr>
            </a:lvl1pPr>
          </a:lstStyle>
          <a:p>
            <a:r>
              <a:rPr lang="en-US" dirty="0">
                <a:solidFill>
                  <a:schemeClr val="bg1"/>
                </a:solidFill>
              </a:rPr>
              <a:t>Click to add text</a:t>
            </a:r>
          </a:p>
        </p:txBody>
      </p:sp>
    </p:spTree>
    <p:custDataLst>
      <p:custData r:id="rId1"/>
    </p:custDataLst>
    <p:extLst>
      <p:ext uri="{BB962C8B-B14F-4D97-AF65-F5344CB8AC3E}">
        <p14:creationId xmlns:p14="http://schemas.microsoft.com/office/powerpoint/2010/main" val="237379908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Section Divider w/o Image">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72555EF-8761-5445-8445-802D6B987B22}"/>
              </a:ext>
            </a:extLst>
          </p:cNvPr>
          <p:cNvSpPr/>
          <p:nvPr userDrawn="1"/>
        </p:nvSpPr>
        <p:spPr>
          <a:xfrm>
            <a:off x="0" y="0"/>
            <a:ext cx="10688638" cy="7562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21" name="Rectangle 20">
            <a:extLst>
              <a:ext uri="{FF2B5EF4-FFF2-40B4-BE49-F238E27FC236}">
                <a16:creationId xmlns:a16="http://schemas.microsoft.com/office/drawing/2014/main" id="{90E6EE47-A580-9B42-9B8E-1F80D0A7FD28}"/>
              </a:ext>
            </a:extLst>
          </p:cNvPr>
          <p:cNvSpPr/>
          <p:nvPr userDrawn="1"/>
        </p:nvSpPr>
        <p:spPr>
          <a:xfrm>
            <a:off x="1902901" y="1779495"/>
            <a:ext cx="8542813" cy="3141919"/>
          </a:xfrm>
          <a:prstGeom prst="rect">
            <a:avLst/>
          </a:prstGeom>
          <a:solidFill>
            <a:srgbClr val="F5F6F8">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751"/>
          </a:p>
        </p:txBody>
      </p:sp>
      <p:sp>
        <p:nvSpPr>
          <p:cNvPr id="8" name="Title 1">
            <a:extLst>
              <a:ext uri="{FF2B5EF4-FFF2-40B4-BE49-F238E27FC236}">
                <a16:creationId xmlns:a16="http://schemas.microsoft.com/office/drawing/2014/main" id="{ED63DE72-54BF-644D-841E-74B9E112CEF9}"/>
              </a:ext>
            </a:extLst>
          </p:cNvPr>
          <p:cNvSpPr>
            <a:spLocks noGrp="1"/>
          </p:cNvSpPr>
          <p:nvPr>
            <p:ph type="title" hasCustomPrompt="1"/>
          </p:nvPr>
        </p:nvSpPr>
        <p:spPr>
          <a:xfrm>
            <a:off x="3800744" y="2247538"/>
            <a:ext cx="6402048" cy="1325353"/>
          </a:xfrm>
        </p:spPr>
        <p:txBody>
          <a:bodyPr anchor="ctr"/>
          <a:lstStyle>
            <a:lvl1pPr marL="0" algn="l" defTabSz="978682" rtl="0" eaLnBrk="1" latinLnBrk="0" hangingPunct="1">
              <a:lnSpc>
                <a:spcPct val="90000"/>
              </a:lnSpc>
              <a:spcBef>
                <a:spcPct val="0"/>
              </a:spcBef>
              <a:buNone/>
              <a:defRPr lang="en-US" sz="3114" b="1" strike="noStrike" kern="1200" dirty="0">
                <a:solidFill>
                  <a:schemeClr val="bg1"/>
                </a:solidFill>
                <a:latin typeface="Calibri" panose="020F0502020204030204" pitchFamily="34" charset="0"/>
                <a:ea typeface="+mj-ea"/>
                <a:cs typeface="Calibri" panose="020F0502020204030204" pitchFamily="34" charset="0"/>
              </a:defRPr>
            </a:lvl1pPr>
          </a:lstStyle>
          <a:p>
            <a:r>
              <a:rPr lang="en-US" dirty="0">
                <a:solidFill>
                  <a:schemeClr val="bg1"/>
                </a:solidFill>
              </a:rPr>
              <a:t>Click to add text</a:t>
            </a:r>
          </a:p>
        </p:txBody>
      </p:sp>
      <p:pic>
        <p:nvPicPr>
          <p:cNvPr id="9" name="Picture 8">
            <a:extLst>
              <a:ext uri="{FF2B5EF4-FFF2-40B4-BE49-F238E27FC236}">
                <a16:creationId xmlns:a16="http://schemas.microsoft.com/office/drawing/2014/main" id="{B7EF852D-C12D-C245-BDB1-FC8393B51B77}"/>
              </a:ext>
            </a:extLst>
          </p:cNvPr>
          <p:cNvPicPr>
            <a:picLocks noChangeAspect="1"/>
          </p:cNvPicPr>
          <p:nvPr userDrawn="1"/>
        </p:nvPicPr>
        <p:blipFill>
          <a:blip r:embed="rId3"/>
          <a:stretch>
            <a:fillRect/>
          </a:stretch>
        </p:blipFill>
        <p:spPr>
          <a:xfrm>
            <a:off x="2389302" y="1996500"/>
            <a:ext cx="1282637" cy="369291"/>
          </a:xfrm>
          <a:prstGeom prst="rect">
            <a:avLst/>
          </a:prstGeom>
        </p:spPr>
      </p:pic>
      <p:sp>
        <p:nvSpPr>
          <p:cNvPr id="10" name="Rectangle 9">
            <a:extLst>
              <a:ext uri="{FF2B5EF4-FFF2-40B4-BE49-F238E27FC236}">
                <a16:creationId xmlns:a16="http://schemas.microsoft.com/office/drawing/2014/main" id="{57CE9832-5B0C-3B49-A627-0B2B56C9D327}"/>
              </a:ext>
            </a:extLst>
          </p:cNvPr>
          <p:cNvSpPr/>
          <p:nvPr userDrawn="1"/>
        </p:nvSpPr>
        <p:spPr>
          <a:xfrm>
            <a:off x="10445714" y="0"/>
            <a:ext cx="242924"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11" name="Rectangle 10">
            <a:extLst>
              <a:ext uri="{FF2B5EF4-FFF2-40B4-BE49-F238E27FC236}">
                <a16:creationId xmlns:a16="http://schemas.microsoft.com/office/drawing/2014/main" id="{3DB13DF9-B8E0-E04C-B5F7-2C233B2E7A37}"/>
              </a:ext>
            </a:extLst>
          </p:cNvPr>
          <p:cNvSpPr/>
          <p:nvPr userDrawn="1"/>
        </p:nvSpPr>
        <p:spPr>
          <a:xfrm>
            <a:off x="0" y="6450666"/>
            <a:ext cx="10688638" cy="1112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12" name="Rectangle 11">
            <a:extLst>
              <a:ext uri="{FF2B5EF4-FFF2-40B4-BE49-F238E27FC236}">
                <a16:creationId xmlns:a16="http://schemas.microsoft.com/office/drawing/2014/main" id="{4078C1C4-1B2C-E54E-9755-F61C50A2207E}"/>
              </a:ext>
            </a:extLst>
          </p:cNvPr>
          <p:cNvSpPr/>
          <p:nvPr userDrawn="1"/>
        </p:nvSpPr>
        <p:spPr>
          <a:xfrm>
            <a:off x="0" y="0"/>
            <a:ext cx="242924"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13" name="Rectangle 12">
            <a:extLst>
              <a:ext uri="{FF2B5EF4-FFF2-40B4-BE49-F238E27FC236}">
                <a16:creationId xmlns:a16="http://schemas.microsoft.com/office/drawing/2014/main" id="{5AC27711-EE24-FD48-86B6-2586CA337774}"/>
              </a:ext>
            </a:extLst>
          </p:cNvPr>
          <p:cNvSpPr/>
          <p:nvPr userDrawn="1"/>
        </p:nvSpPr>
        <p:spPr>
          <a:xfrm>
            <a:off x="0" y="0"/>
            <a:ext cx="10688638" cy="222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pic>
        <p:nvPicPr>
          <p:cNvPr id="14" name="Picture 13">
            <a:extLst>
              <a:ext uri="{FF2B5EF4-FFF2-40B4-BE49-F238E27FC236}">
                <a16:creationId xmlns:a16="http://schemas.microsoft.com/office/drawing/2014/main" id="{8033CCC2-36E0-B244-98E6-6BCA4951F3A4}"/>
              </a:ext>
            </a:extLst>
          </p:cNvPr>
          <p:cNvPicPr>
            <a:picLocks noChangeAspect="1"/>
          </p:cNvPicPr>
          <p:nvPr userDrawn="1"/>
        </p:nvPicPr>
        <p:blipFill>
          <a:blip r:embed="rId4"/>
          <a:stretch>
            <a:fillRect/>
          </a:stretch>
        </p:blipFill>
        <p:spPr>
          <a:xfrm>
            <a:off x="485848" y="6778143"/>
            <a:ext cx="1855665" cy="339834"/>
          </a:xfrm>
          <a:prstGeom prst="rect">
            <a:avLst/>
          </a:prstGeom>
        </p:spPr>
      </p:pic>
    </p:spTree>
    <p:custDataLst>
      <p:custData r:id="rId1"/>
    </p:custDataLst>
    <p:extLst>
      <p:ext uri="{BB962C8B-B14F-4D97-AF65-F5344CB8AC3E}">
        <p14:creationId xmlns:p14="http://schemas.microsoft.com/office/powerpoint/2010/main" val="368627778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Subsection Divider">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72555EF-8761-5445-8445-802D6B987B22}"/>
              </a:ext>
            </a:extLst>
          </p:cNvPr>
          <p:cNvSpPr/>
          <p:nvPr userDrawn="1"/>
        </p:nvSpPr>
        <p:spPr>
          <a:xfrm>
            <a:off x="0" y="0"/>
            <a:ext cx="10688638" cy="7562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21" name="Rectangle 20">
            <a:extLst>
              <a:ext uri="{FF2B5EF4-FFF2-40B4-BE49-F238E27FC236}">
                <a16:creationId xmlns:a16="http://schemas.microsoft.com/office/drawing/2014/main" id="{90E6EE47-A580-9B42-9B8E-1F80D0A7FD28}"/>
              </a:ext>
            </a:extLst>
          </p:cNvPr>
          <p:cNvSpPr/>
          <p:nvPr userDrawn="1"/>
        </p:nvSpPr>
        <p:spPr>
          <a:xfrm>
            <a:off x="1902901" y="1779495"/>
            <a:ext cx="8542813" cy="3141919"/>
          </a:xfrm>
          <a:prstGeom prst="rect">
            <a:avLst/>
          </a:prstGeom>
          <a:solidFill>
            <a:srgbClr val="F5F6F8">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751"/>
          </a:p>
        </p:txBody>
      </p:sp>
      <p:sp>
        <p:nvSpPr>
          <p:cNvPr id="8" name="Title 1">
            <a:extLst>
              <a:ext uri="{FF2B5EF4-FFF2-40B4-BE49-F238E27FC236}">
                <a16:creationId xmlns:a16="http://schemas.microsoft.com/office/drawing/2014/main" id="{ED63DE72-54BF-644D-841E-74B9E112CEF9}"/>
              </a:ext>
            </a:extLst>
          </p:cNvPr>
          <p:cNvSpPr>
            <a:spLocks noGrp="1"/>
          </p:cNvSpPr>
          <p:nvPr>
            <p:ph type="title" hasCustomPrompt="1"/>
          </p:nvPr>
        </p:nvSpPr>
        <p:spPr>
          <a:xfrm>
            <a:off x="3800744" y="2247538"/>
            <a:ext cx="6402048" cy="1325353"/>
          </a:xfrm>
        </p:spPr>
        <p:txBody>
          <a:bodyPr anchor="ctr"/>
          <a:lstStyle>
            <a:lvl1pPr marL="0" algn="l" defTabSz="978682" rtl="0" eaLnBrk="1" latinLnBrk="0" hangingPunct="1">
              <a:lnSpc>
                <a:spcPct val="90000"/>
              </a:lnSpc>
              <a:spcBef>
                <a:spcPct val="0"/>
              </a:spcBef>
              <a:buNone/>
              <a:defRPr lang="en-US" sz="3114" b="1" strike="noStrike" kern="1200" dirty="0">
                <a:solidFill>
                  <a:schemeClr val="bg1"/>
                </a:solidFill>
                <a:latin typeface="Calibri" panose="020F0502020204030204" pitchFamily="34" charset="0"/>
                <a:ea typeface="+mj-ea"/>
                <a:cs typeface="Calibri" panose="020F0502020204030204" pitchFamily="34" charset="0"/>
              </a:defRPr>
            </a:lvl1pPr>
          </a:lstStyle>
          <a:p>
            <a:r>
              <a:rPr lang="en-US" dirty="0">
                <a:solidFill>
                  <a:schemeClr val="bg1"/>
                </a:solidFill>
              </a:rPr>
              <a:t>Click to add text</a:t>
            </a:r>
          </a:p>
        </p:txBody>
      </p:sp>
      <p:pic>
        <p:nvPicPr>
          <p:cNvPr id="9" name="Picture 8">
            <a:extLst>
              <a:ext uri="{FF2B5EF4-FFF2-40B4-BE49-F238E27FC236}">
                <a16:creationId xmlns:a16="http://schemas.microsoft.com/office/drawing/2014/main" id="{B7EF852D-C12D-C245-BDB1-FC8393B51B77}"/>
              </a:ext>
            </a:extLst>
          </p:cNvPr>
          <p:cNvPicPr>
            <a:picLocks noChangeAspect="1"/>
          </p:cNvPicPr>
          <p:nvPr userDrawn="1"/>
        </p:nvPicPr>
        <p:blipFill>
          <a:blip r:embed="rId3"/>
          <a:stretch>
            <a:fillRect/>
          </a:stretch>
        </p:blipFill>
        <p:spPr>
          <a:xfrm>
            <a:off x="2389302" y="1996500"/>
            <a:ext cx="1282637" cy="369291"/>
          </a:xfrm>
          <a:prstGeom prst="rect">
            <a:avLst/>
          </a:prstGeom>
        </p:spPr>
      </p:pic>
      <p:sp>
        <p:nvSpPr>
          <p:cNvPr id="10" name="Rectangle 9">
            <a:extLst>
              <a:ext uri="{FF2B5EF4-FFF2-40B4-BE49-F238E27FC236}">
                <a16:creationId xmlns:a16="http://schemas.microsoft.com/office/drawing/2014/main" id="{57CE9832-5B0C-3B49-A627-0B2B56C9D327}"/>
              </a:ext>
            </a:extLst>
          </p:cNvPr>
          <p:cNvSpPr/>
          <p:nvPr userDrawn="1"/>
        </p:nvSpPr>
        <p:spPr>
          <a:xfrm>
            <a:off x="10445714" y="0"/>
            <a:ext cx="242924"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11" name="Rectangle 10">
            <a:extLst>
              <a:ext uri="{FF2B5EF4-FFF2-40B4-BE49-F238E27FC236}">
                <a16:creationId xmlns:a16="http://schemas.microsoft.com/office/drawing/2014/main" id="{3DB13DF9-B8E0-E04C-B5F7-2C233B2E7A37}"/>
              </a:ext>
            </a:extLst>
          </p:cNvPr>
          <p:cNvSpPr/>
          <p:nvPr userDrawn="1"/>
        </p:nvSpPr>
        <p:spPr>
          <a:xfrm>
            <a:off x="0" y="6450666"/>
            <a:ext cx="10688638" cy="1112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12" name="Rectangle 11">
            <a:extLst>
              <a:ext uri="{FF2B5EF4-FFF2-40B4-BE49-F238E27FC236}">
                <a16:creationId xmlns:a16="http://schemas.microsoft.com/office/drawing/2014/main" id="{4078C1C4-1B2C-E54E-9755-F61C50A2207E}"/>
              </a:ext>
            </a:extLst>
          </p:cNvPr>
          <p:cNvSpPr/>
          <p:nvPr userDrawn="1"/>
        </p:nvSpPr>
        <p:spPr>
          <a:xfrm>
            <a:off x="0" y="0"/>
            <a:ext cx="242924"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13" name="Rectangle 12">
            <a:extLst>
              <a:ext uri="{FF2B5EF4-FFF2-40B4-BE49-F238E27FC236}">
                <a16:creationId xmlns:a16="http://schemas.microsoft.com/office/drawing/2014/main" id="{5AC27711-EE24-FD48-86B6-2586CA337774}"/>
              </a:ext>
            </a:extLst>
          </p:cNvPr>
          <p:cNvSpPr/>
          <p:nvPr userDrawn="1"/>
        </p:nvSpPr>
        <p:spPr>
          <a:xfrm>
            <a:off x="0" y="0"/>
            <a:ext cx="10688638" cy="222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pic>
        <p:nvPicPr>
          <p:cNvPr id="14" name="Picture 13">
            <a:extLst>
              <a:ext uri="{FF2B5EF4-FFF2-40B4-BE49-F238E27FC236}">
                <a16:creationId xmlns:a16="http://schemas.microsoft.com/office/drawing/2014/main" id="{8033CCC2-36E0-B244-98E6-6BCA4951F3A4}"/>
              </a:ext>
            </a:extLst>
          </p:cNvPr>
          <p:cNvPicPr>
            <a:picLocks noChangeAspect="1"/>
          </p:cNvPicPr>
          <p:nvPr userDrawn="1"/>
        </p:nvPicPr>
        <p:blipFill>
          <a:blip r:embed="rId4"/>
          <a:stretch>
            <a:fillRect/>
          </a:stretch>
        </p:blipFill>
        <p:spPr>
          <a:xfrm>
            <a:off x="485848" y="6778143"/>
            <a:ext cx="1855665" cy="339834"/>
          </a:xfrm>
          <a:prstGeom prst="rect">
            <a:avLst/>
          </a:prstGeom>
        </p:spPr>
      </p:pic>
    </p:spTree>
    <p:custDataLst>
      <p:custData r:id="rId1"/>
    </p:custDataLst>
    <p:extLst>
      <p:ext uri="{BB962C8B-B14F-4D97-AF65-F5344CB8AC3E}">
        <p14:creationId xmlns:p14="http://schemas.microsoft.com/office/powerpoint/2010/main" val="280468472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able of Contents">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dirty="0"/>
              <a:t>Page Title</a:t>
            </a:r>
          </a:p>
        </p:txBody>
      </p:sp>
      <p:sp>
        <p:nvSpPr>
          <p:cNvPr id="5" name="Table Placeholder 4">
            <a:extLst>
              <a:ext uri="{FF2B5EF4-FFF2-40B4-BE49-F238E27FC236}">
                <a16:creationId xmlns:a16="http://schemas.microsoft.com/office/drawing/2014/main" id="{55AF7F6F-D16B-0242-B119-41CB342F1A8A}"/>
              </a:ext>
            </a:extLst>
          </p:cNvPr>
          <p:cNvSpPr>
            <a:spLocks noGrp="1"/>
          </p:cNvSpPr>
          <p:nvPr>
            <p:ph type="tbl" sz="quarter" idx="24"/>
          </p:nvPr>
        </p:nvSpPr>
        <p:spPr>
          <a:xfrm>
            <a:off x="485847" y="1779494"/>
            <a:ext cx="8299889" cy="4998648"/>
          </a:xfrm>
        </p:spPr>
        <p:txBody>
          <a:bodyPr/>
          <a:lstStyle>
            <a:lvl1pPr marL="0" indent="0">
              <a:buNone/>
              <a:defRPr/>
            </a:lvl1pPr>
          </a:lstStyle>
          <a:p>
            <a:pPr lvl="0"/>
            <a:r>
              <a:rPr lang="en-US"/>
              <a:t>Click icon to add table</a:t>
            </a:r>
            <a:endParaRPr lang="en-US" dirty="0"/>
          </a:p>
        </p:txBody>
      </p:sp>
      <p:sp>
        <p:nvSpPr>
          <p:cNvPr id="9" name="Slide Number Placeholder 7">
            <a:extLst>
              <a:ext uri="{FF2B5EF4-FFF2-40B4-BE49-F238E27FC236}">
                <a16:creationId xmlns:a16="http://schemas.microsoft.com/office/drawing/2014/main" id="{BFBF3F71-8571-9349-8A7B-29FA1AAEF4D8}"/>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0" name="Footer Placeholder 2">
            <a:extLst>
              <a:ext uri="{FF2B5EF4-FFF2-40B4-BE49-F238E27FC236}">
                <a16:creationId xmlns:a16="http://schemas.microsoft.com/office/drawing/2014/main" id="{BB44EC0C-585D-0A44-96F9-8413FBBE2642}"/>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57240381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7" name="Slide Number Placeholder 7">
            <a:extLst>
              <a:ext uri="{FF2B5EF4-FFF2-40B4-BE49-F238E27FC236}">
                <a16:creationId xmlns:a16="http://schemas.microsoft.com/office/drawing/2014/main" id="{35AA6125-1E08-C047-AAEF-5A875C2FBB6B}"/>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8" name="Footer Placeholder 2">
            <a:extLst>
              <a:ext uri="{FF2B5EF4-FFF2-40B4-BE49-F238E27FC236}">
                <a16:creationId xmlns:a16="http://schemas.microsoft.com/office/drawing/2014/main" id="{F1FAFD0E-CCDB-A046-B549-5EABEF01D858}"/>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281956951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lank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85847" y="1471449"/>
            <a:ext cx="9716944" cy="533848"/>
          </a:xfrm>
        </p:spPr>
        <p:txBody>
          <a:bodyPr/>
          <a:lstStyle>
            <a:lvl1pPr marL="0" indent="0">
              <a:lnSpc>
                <a:spcPct val="100000"/>
              </a:lnSpc>
              <a:spcBef>
                <a:spcPts val="0"/>
              </a:spcBef>
              <a:spcAft>
                <a:spcPts val="0"/>
              </a:spcAft>
              <a:buFontTx/>
              <a:buNone/>
              <a:defRPr sz="1557" b="1">
                <a:solidFill>
                  <a:schemeClr val="accent1"/>
                </a:solidFill>
              </a:defRPr>
            </a:lvl1pPr>
            <a:lvl5pPr marL="507135" indent="0">
              <a:buNone/>
              <a:defRPr/>
            </a:lvl5pPr>
          </a:lstStyle>
          <a:p>
            <a:pPr lvl="0"/>
            <a:r>
              <a:rPr lang="en-US" dirty="0" err="1"/>
              <a:t>Subheader</a:t>
            </a:r>
            <a:endParaRPr lang="en-US" dirty="0"/>
          </a:p>
        </p:txBody>
      </p:sp>
      <p:sp>
        <p:nvSpPr>
          <p:cNvPr id="8" name="Slide Number Placeholder 7">
            <a:extLst>
              <a:ext uri="{FF2B5EF4-FFF2-40B4-BE49-F238E27FC236}">
                <a16:creationId xmlns:a16="http://schemas.microsoft.com/office/drawing/2014/main" id="{FFDD8431-8DF1-AE46-AADC-56A54BA6D656}"/>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9" name="Footer Placeholder 2">
            <a:extLst>
              <a:ext uri="{FF2B5EF4-FFF2-40B4-BE49-F238E27FC236}">
                <a16:creationId xmlns:a16="http://schemas.microsoft.com/office/drawing/2014/main" id="{3AE5720C-10E6-0E43-8A17-3BADD27578AC}"/>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24220977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Blank w/ Key Message">
    <p:bg>
      <p:bgPr>
        <a:solidFill>
          <a:schemeClr val="bg1"/>
        </a:solidFill>
        <a:effectLst/>
      </p:bgPr>
    </p:bg>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36D0986F-3F31-364B-9D5F-AA024893CB67}"/>
              </a:ext>
            </a:extLst>
          </p:cNvPr>
          <p:cNvSpPr/>
          <p:nvPr userDrawn="1"/>
        </p:nvSpPr>
        <p:spPr>
          <a:xfrm>
            <a:off x="485847" y="1779494"/>
            <a:ext cx="3070554" cy="5000378"/>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lIns="177949" tIns="177949" rIns="177949" bIns="177949" rtlCol="0" anchor="ctr"/>
          <a:lstStyle/>
          <a:p>
            <a:pPr algn="ctr"/>
            <a:endParaRPr lang="en-US" sz="1168" dirty="0">
              <a:latin typeface="Calibri" panose="020F0502020204030204" pitchFamily="34" charset="0"/>
            </a:endParaRPr>
          </a:p>
        </p:txBody>
      </p:sp>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9" name="Text Placeholder 3">
            <a:extLst>
              <a:ext uri="{FF2B5EF4-FFF2-40B4-BE49-F238E27FC236}">
                <a16:creationId xmlns:a16="http://schemas.microsoft.com/office/drawing/2014/main" id="{ADAE64F8-3252-F445-8344-31927E9025DD}"/>
              </a:ext>
            </a:extLst>
          </p:cNvPr>
          <p:cNvSpPr>
            <a:spLocks noGrp="1"/>
          </p:cNvSpPr>
          <p:nvPr>
            <p:ph type="body" sz="quarter" idx="15" hasCustomPrompt="1"/>
          </p:nvPr>
        </p:nvSpPr>
        <p:spPr>
          <a:xfrm>
            <a:off x="485847" y="1779494"/>
            <a:ext cx="3070554" cy="5000378"/>
          </a:xfrm>
          <a:prstGeom prst="rect">
            <a:avLst/>
          </a:prstGeom>
          <a:noFill/>
        </p:spPr>
        <p:txBody>
          <a:bodyPr wrap="square" lIns="182880" tIns="182880" rIns="182880" bIns="182880" anchor="ctr">
            <a:noAutofit/>
          </a:bodyPr>
          <a:lstStyle>
            <a:lvl1pPr marL="0" indent="0">
              <a:spcBef>
                <a:spcPts val="438"/>
              </a:spcBef>
              <a:buClr>
                <a:schemeClr val="tx1"/>
              </a:buClr>
              <a:buFont typeface="System Font Regular"/>
              <a:buNone/>
              <a:defRPr sz="1362">
                <a:solidFill>
                  <a:schemeClr val="accent1"/>
                </a:solidFill>
                <a:latin typeface="Calibri" panose="020F0502020204030204" pitchFamily="34" charset="0"/>
              </a:defRPr>
            </a:lvl1pPr>
            <a:lvl2pPr>
              <a:defRPr sz="1362"/>
            </a:lvl2pPr>
            <a:lvl3pPr marL="177942" indent="-177942">
              <a:buFont typeface="System Font Regular"/>
              <a:buChar char="■"/>
              <a:defRPr sz="1362"/>
            </a:lvl3pPr>
            <a:lvl4pPr marL="391473" indent="-213531">
              <a:buFont typeface="System Font Regular"/>
              <a:buChar char="—"/>
              <a:defRPr sz="1362"/>
            </a:lvl4pPr>
            <a:lvl5pPr marL="560518" indent="-169045">
              <a:buFont typeface="Vollkorn Regular" pitchFamily="2" charset="0"/>
              <a:buChar char="⭘"/>
              <a:defRPr sz="1362"/>
            </a:lvl5pPr>
            <a:lvl6pPr marL="711769">
              <a:defRPr/>
            </a:lvl6pPr>
          </a:lstStyle>
          <a:p>
            <a:pPr lvl="0"/>
            <a:r>
              <a:rPr lang="en-US" dirty="0"/>
              <a:t>Click to add key message</a:t>
            </a:r>
          </a:p>
          <a:p>
            <a:pPr lvl="2"/>
            <a:r>
              <a:rPr lang="en-US" dirty="0"/>
              <a:t>Insert text</a:t>
            </a:r>
          </a:p>
          <a:p>
            <a:pPr lvl="3"/>
            <a:r>
              <a:rPr lang="en-US" dirty="0"/>
              <a:t>Insert text</a:t>
            </a:r>
          </a:p>
        </p:txBody>
      </p:sp>
      <p:sp>
        <p:nvSpPr>
          <p:cNvPr id="10" name="Slide Number Placeholder 7">
            <a:extLst>
              <a:ext uri="{FF2B5EF4-FFF2-40B4-BE49-F238E27FC236}">
                <a16:creationId xmlns:a16="http://schemas.microsoft.com/office/drawing/2014/main" id="{AC27B276-D454-C84B-95B3-5AB9DF98E377}"/>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1" name="Footer Placeholder 2">
            <a:extLst>
              <a:ext uri="{FF2B5EF4-FFF2-40B4-BE49-F238E27FC236}">
                <a16:creationId xmlns:a16="http://schemas.microsoft.com/office/drawing/2014/main" id="{A8754C9A-1E8B-FE4D-8421-A5856F9AF2EE}"/>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3204072921"/>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661CDAE1-6A0E-DE4A-8347-C2B3E651E69F}"/>
              </a:ext>
            </a:extLst>
          </p:cNvPr>
          <p:cNvSpPr>
            <a:spLocks noGrp="1"/>
          </p:cNvSpPr>
          <p:nvPr>
            <p:ph type="body" sz="quarter" idx="16" hasCustomPrompt="1"/>
          </p:nvPr>
        </p:nvSpPr>
        <p:spPr>
          <a:xfrm>
            <a:off x="485847" y="1779494"/>
            <a:ext cx="9716944" cy="500037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a:p>
            <a:pPr lvl="3"/>
            <a:r>
              <a:rPr lang="en-US" dirty="0"/>
              <a:t>Insert text</a:t>
            </a:r>
          </a:p>
          <a:p>
            <a:pPr lvl="0"/>
            <a:endParaRPr lang="en-US" dirty="0"/>
          </a:p>
        </p:txBody>
      </p:sp>
      <p:sp>
        <p:nvSpPr>
          <p:cNvPr id="11" name="Slide Number Placeholder 7">
            <a:extLst>
              <a:ext uri="{FF2B5EF4-FFF2-40B4-BE49-F238E27FC236}">
                <a16:creationId xmlns:a16="http://schemas.microsoft.com/office/drawing/2014/main" id="{C0A5B22F-DB02-774D-A6B6-3579730D2CE4}"/>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2" name="Footer Placeholder 2">
            <a:extLst>
              <a:ext uri="{FF2B5EF4-FFF2-40B4-BE49-F238E27FC236}">
                <a16:creationId xmlns:a16="http://schemas.microsoft.com/office/drawing/2014/main" id="{2803A8EE-448B-3B41-ABED-E34457405A27}"/>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349434276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1 Column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85847" y="1468083"/>
            <a:ext cx="9716944" cy="533848"/>
          </a:xfrm>
        </p:spPr>
        <p:txBody>
          <a:bodyPr/>
          <a:lstStyle>
            <a:lvl1pPr marL="0" indent="0">
              <a:lnSpc>
                <a:spcPct val="100000"/>
              </a:lnSpc>
              <a:spcBef>
                <a:spcPts val="0"/>
              </a:spcBef>
              <a:spcAft>
                <a:spcPts val="0"/>
              </a:spcAft>
              <a:buNone/>
              <a:defRPr sz="1557" b="1">
                <a:solidFill>
                  <a:schemeClr val="accent1"/>
                </a:solidFill>
              </a:defRPr>
            </a:lvl1pPr>
            <a:lvl5pPr marL="507135" indent="0">
              <a:buNone/>
              <a:defRPr/>
            </a:lvl5pPr>
          </a:lstStyle>
          <a:p>
            <a:pPr lvl="0"/>
            <a:r>
              <a:rPr lang="en-US" dirty="0" err="1"/>
              <a:t>Subheader</a:t>
            </a:r>
            <a:endParaRPr lang="en-US" dirty="0"/>
          </a:p>
        </p:txBody>
      </p:sp>
      <p:sp>
        <p:nvSpPr>
          <p:cNvPr id="8" name="Text Placeholder 2">
            <a:extLst>
              <a:ext uri="{FF2B5EF4-FFF2-40B4-BE49-F238E27FC236}">
                <a16:creationId xmlns:a16="http://schemas.microsoft.com/office/drawing/2014/main" id="{F743EE18-6969-F444-ABFA-CC5B9BAF1413}"/>
              </a:ext>
            </a:extLst>
          </p:cNvPr>
          <p:cNvSpPr>
            <a:spLocks noGrp="1"/>
          </p:cNvSpPr>
          <p:nvPr>
            <p:ph type="body" sz="quarter" idx="17" hasCustomPrompt="1"/>
          </p:nvPr>
        </p:nvSpPr>
        <p:spPr>
          <a:xfrm>
            <a:off x="485847" y="2224368"/>
            <a:ext cx="9716944" cy="4555505"/>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a:p>
            <a:pPr lvl="3"/>
            <a:r>
              <a:rPr lang="en-US" dirty="0"/>
              <a:t>Insert text</a:t>
            </a:r>
          </a:p>
          <a:p>
            <a:pPr lvl="0"/>
            <a:endParaRPr lang="en-US" dirty="0"/>
          </a:p>
        </p:txBody>
      </p:sp>
      <p:sp>
        <p:nvSpPr>
          <p:cNvPr id="15" name="Slide Number Placeholder 7">
            <a:extLst>
              <a:ext uri="{FF2B5EF4-FFF2-40B4-BE49-F238E27FC236}">
                <a16:creationId xmlns:a16="http://schemas.microsoft.com/office/drawing/2014/main" id="{E3E069F8-F439-C741-AE4D-9DEB944F0E4A}"/>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6" name="Footer Placeholder 2">
            <a:extLst>
              <a:ext uri="{FF2B5EF4-FFF2-40B4-BE49-F238E27FC236}">
                <a16:creationId xmlns:a16="http://schemas.microsoft.com/office/drawing/2014/main" id="{BB74CD9A-D023-DF4A-AE1E-88154F8EBB9C}"/>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2652839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 Columns w/ Chart w/ Subheader">
    <p:bg>
      <p:bgPr>
        <a:solidFill>
          <a:schemeClr val="bg1"/>
        </a:solidFill>
        <a:effectLst/>
      </p:bgPr>
    </p:bg>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8067D1F4-F7E1-47D9-B0F5-09B227D0DCF1}"/>
              </a:ext>
            </a:extLst>
          </p:cNvPr>
          <p:cNvSpPr>
            <a:spLocks noGrp="1"/>
          </p:cNvSpPr>
          <p:nvPr>
            <p:ph type="chart" sz="quarter" idx="18" hasCustomPrompt="1"/>
          </p:nvPr>
        </p:nvSpPr>
        <p:spPr>
          <a:xfrm>
            <a:off x="5457825" y="2249488"/>
            <a:ext cx="4773613" cy="4510494"/>
          </a:xfrm>
        </p:spPr>
        <p:txBody>
          <a:bodyPr/>
          <a:lstStyle>
            <a:lvl1pPr marL="0" marR="0" indent="0" algn="l" defTabSz="978682" rtl="0" eaLnBrk="1" fontAlgn="auto" latinLnBrk="0" hangingPunct="1">
              <a:lnSpc>
                <a:spcPct val="110000"/>
              </a:lnSpc>
              <a:spcBef>
                <a:spcPts val="450"/>
              </a:spcBef>
              <a:spcAft>
                <a:spcPts val="450"/>
              </a:spcAft>
              <a:buClr>
                <a:schemeClr val="accent2"/>
              </a:buClr>
              <a:buSzTx/>
              <a:buFont typeface="System Font Regular"/>
              <a:buNone/>
              <a:tabLst/>
              <a:defRPr/>
            </a:lvl1pPr>
          </a:lstStyle>
          <a:p>
            <a:pPr marL="182880" marR="0" lvl="0" indent="-182880" algn="l" defTabSz="978682" rtl="0" eaLnBrk="1" fontAlgn="auto" latinLnBrk="0" hangingPunct="1">
              <a:lnSpc>
                <a:spcPct val="110000"/>
              </a:lnSpc>
              <a:spcBef>
                <a:spcPts val="450"/>
              </a:spcBef>
              <a:spcAft>
                <a:spcPts val="450"/>
              </a:spcAft>
              <a:buClr>
                <a:schemeClr val="accent2"/>
              </a:buClr>
              <a:buSzTx/>
              <a:buFont typeface="System Font Regular"/>
              <a:buChar char="■"/>
              <a:tabLst/>
              <a:defRPr/>
            </a:pPr>
            <a:r>
              <a:rPr lang="en-US" dirty="0"/>
              <a:t>Click icon to insert chart</a:t>
            </a:r>
          </a:p>
        </p:txBody>
      </p:sp>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57200" y="1490472"/>
            <a:ext cx="9774936" cy="548640"/>
          </a:xfrm>
          <a:prstGeom prst="rect">
            <a:avLst/>
          </a:prstGeom>
        </p:spPr>
        <p:txBody>
          <a:bodyPr/>
          <a:lstStyle>
            <a:lvl1pPr marL="0" indent="0">
              <a:lnSpc>
                <a:spcPct val="100000"/>
              </a:lnSpc>
              <a:spcBef>
                <a:spcPts val="0"/>
              </a:spcBef>
              <a:spcAft>
                <a:spcPts val="0"/>
              </a:spcAft>
              <a:buNone/>
              <a:defRPr sz="1600" b="1">
                <a:solidFill>
                  <a:schemeClr val="accent1"/>
                </a:solidFill>
              </a:defRPr>
            </a:lvl1pPr>
            <a:lvl5pPr marL="507135" indent="0">
              <a:buNone/>
              <a:defRPr/>
            </a:lvl5pPr>
          </a:lstStyle>
          <a:p>
            <a:pPr lvl="0"/>
            <a:r>
              <a:rPr lang="en-US" dirty="0" err="1"/>
              <a:t>Subheader</a:t>
            </a:r>
            <a:endParaRPr lang="en-US" dirty="0"/>
          </a:p>
        </p:txBody>
      </p:sp>
      <p:sp>
        <p:nvSpPr>
          <p:cNvPr id="6" name="Text Placeholder 5">
            <a:extLst>
              <a:ext uri="{FF2B5EF4-FFF2-40B4-BE49-F238E27FC236}">
                <a16:creationId xmlns:a16="http://schemas.microsoft.com/office/drawing/2014/main" id="{B57BA44F-FE4B-C144-BD15-FBA071ED2577}"/>
              </a:ext>
            </a:extLst>
          </p:cNvPr>
          <p:cNvSpPr>
            <a:spLocks noGrp="1"/>
          </p:cNvSpPr>
          <p:nvPr>
            <p:ph type="body" sz="quarter" idx="17" hasCustomPrompt="1"/>
          </p:nvPr>
        </p:nvSpPr>
        <p:spPr>
          <a:xfrm>
            <a:off x="457200" y="2249424"/>
            <a:ext cx="4773168" cy="4507992"/>
          </a:xfrm>
          <a:prstGeom prst="rect">
            <a:avLst/>
          </a:prstGeom>
        </p:spPr>
        <p:txBody>
          <a:bodyPr anchor="t"/>
          <a:lstStyle>
            <a:lvl1pPr marL="182880" indent="-182880">
              <a:lnSpc>
                <a:spcPct val="110000"/>
              </a:lnSpc>
              <a:spcBef>
                <a:spcPts val="450"/>
              </a:spcBef>
              <a:spcAft>
                <a:spcPts val="450"/>
              </a:spcAft>
              <a:buFont typeface="System Font Regular"/>
              <a:buChar char="■"/>
              <a:defRPr sz="1200" b="0">
                <a:solidFill>
                  <a:schemeClr val="tx1"/>
                </a:solidFill>
              </a:defRPr>
            </a:lvl1pPr>
            <a:lvl2pPr>
              <a:lnSpc>
                <a:spcPct val="110000"/>
              </a:lnSpc>
              <a:defRPr sz="1200"/>
            </a:lvl2pPr>
            <a:lvl3pPr>
              <a:lnSpc>
                <a:spcPct val="110000"/>
              </a:lnSpc>
              <a:defRPr sz="1200"/>
            </a:lvl3pPr>
            <a:lvl4pPr>
              <a:lnSpc>
                <a:spcPct val="110000"/>
              </a:lnSpc>
              <a:defRPr sz="1200"/>
            </a:lvl4pPr>
            <a:lvl5pPr marL="507135" indent="0">
              <a:buNone/>
              <a:defRPr/>
            </a:lvl5pPr>
            <a:lvl6pPr marL="729563" indent="-177942">
              <a:defRPr/>
            </a:lvl6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9" name="Slide Number Placeholder 7">
            <a:extLst>
              <a:ext uri="{FF2B5EF4-FFF2-40B4-BE49-F238E27FC236}">
                <a16:creationId xmlns:a16="http://schemas.microsoft.com/office/drawing/2014/main" id="{EBF99231-84BE-E944-8CDB-6AD22D63BD48}"/>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1" name="Footer Placeholder 2">
            <a:extLst>
              <a:ext uri="{FF2B5EF4-FFF2-40B4-BE49-F238E27FC236}">
                <a16:creationId xmlns:a16="http://schemas.microsoft.com/office/drawing/2014/main" id="{AF83ACBE-9E55-824C-90A2-84EA9D4E4327}"/>
              </a:ext>
            </a:extLst>
          </p:cNvPr>
          <p:cNvSpPr>
            <a:spLocks noGrp="1"/>
          </p:cNvSpPr>
          <p:nvPr>
            <p:ph type="ftr" sz="quarter" idx="3"/>
          </p:nvPr>
        </p:nvSpPr>
        <p:spPr>
          <a:xfrm>
            <a:off x="457200" y="6766560"/>
            <a:ext cx="9308592"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8" name="Picture 7" descr="A picture containing text&#10;&#10;Description automatically generated">
            <a:extLst>
              <a:ext uri="{FF2B5EF4-FFF2-40B4-BE49-F238E27FC236}">
                <a16:creationId xmlns:a16="http://schemas.microsoft.com/office/drawing/2014/main" id="{8E488B50-B9B3-4230-A1AB-CC6D0D2B8EAA}"/>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241163071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bl" preserve="1">
  <p:cSld name="1 Column w/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F5CA1-5A18-6747-A6C3-A4E2B252055A}"/>
              </a:ext>
            </a:extLst>
          </p:cNvPr>
          <p:cNvSpPr>
            <a:spLocks noGrp="1"/>
          </p:cNvSpPr>
          <p:nvPr>
            <p:ph type="title" hasCustomPrompt="1"/>
          </p:nvPr>
        </p:nvSpPr>
        <p:spPr/>
        <p:txBody>
          <a:bodyPr/>
          <a:lstStyle/>
          <a:p>
            <a:r>
              <a:rPr lang="en-US" dirty="0"/>
              <a:t>Page Title</a:t>
            </a:r>
          </a:p>
        </p:txBody>
      </p:sp>
      <p:sp>
        <p:nvSpPr>
          <p:cNvPr id="3" name="Table Placeholder 2">
            <a:extLst>
              <a:ext uri="{FF2B5EF4-FFF2-40B4-BE49-F238E27FC236}">
                <a16:creationId xmlns:a16="http://schemas.microsoft.com/office/drawing/2014/main" id="{9B2532B9-6712-4448-B257-7312FE4807DA}"/>
              </a:ext>
            </a:extLst>
          </p:cNvPr>
          <p:cNvSpPr>
            <a:spLocks noGrp="1"/>
          </p:cNvSpPr>
          <p:nvPr>
            <p:ph type="tbl" idx="1"/>
          </p:nvPr>
        </p:nvSpPr>
        <p:spPr/>
        <p:txBody>
          <a:bodyPr/>
          <a:lstStyle/>
          <a:p>
            <a:r>
              <a:rPr lang="en-US"/>
              <a:t>Click icon to add table</a:t>
            </a:r>
            <a:endParaRPr lang="en-US" dirty="0"/>
          </a:p>
        </p:txBody>
      </p:sp>
      <p:sp>
        <p:nvSpPr>
          <p:cNvPr id="4" name="Slide Number Placeholder 3">
            <a:extLst>
              <a:ext uri="{FF2B5EF4-FFF2-40B4-BE49-F238E27FC236}">
                <a16:creationId xmlns:a16="http://schemas.microsoft.com/office/drawing/2014/main" id="{9786A6AD-2C71-EE41-A1B8-BBDE15193C1A}"/>
              </a:ext>
            </a:extLst>
          </p:cNvPr>
          <p:cNvSpPr>
            <a:spLocks noGrp="1"/>
          </p:cNvSpPr>
          <p:nvPr>
            <p:ph type="sldNum" sz="quarter" idx="10"/>
          </p:nvPr>
        </p:nvSpPr>
        <p:spPr/>
        <p:txBody>
          <a:bodyPr/>
          <a:lstStyle/>
          <a:p>
            <a:fld id="{495CDFE8-06BB-8C4A-81DE-67EF32F50FC9}" type="slidenum">
              <a:rPr lang="en-US" smtClean="0"/>
              <a:pPr/>
              <a:t>‹#›</a:t>
            </a:fld>
            <a:endParaRPr lang="en-US" dirty="0"/>
          </a:p>
        </p:txBody>
      </p:sp>
      <p:sp>
        <p:nvSpPr>
          <p:cNvPr id="5" name="Footer Placeholder 4">
            <a:extLst>
              <a:ext uri="{FF2B5EF4-FFF2-40B4-BE49-F238E27FC236}">
                <a16:creationId xmlns:a16="http://schemas.microsoft.com/office/drawing/2014/main" id="{643C4941-C523-054F-91B8-A54ADC648654}"/>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61765896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 Column w/ Table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85847" y="1471449"/>
            <a:ext cx="9716944" cy="533848"/>
          </a:xfrm>
        </p:spPr>
        <p:txBody>
          <a:bodyPr/>
          <a:lstStyle>
            <a:lvl1pPr marL="0" indent="0">
              <a:lnSpc>
                <a:spcPct val="100000"/>
              </a:lnSpc>
              <a:spcBef>
                <a:spcPts val="0"/>
              </a:spcBef>
              <a:spcAft>
                <a:spcPts val="0"/>
              </a:spcAft>
              <a:buFontTx/>
              <a:buNone/>
              <a:defRPr sz="1557" b="1">
                <a:solidFill>
                  <a:schemeClr val="accent1"/>
                </a:solidFill>
              </a:defRPr>
            </a:lvl1pPr>
            <a:lvl5pPr marL="507135" indent="0">
              <a:buNone/>
              <a:defRPr/>
            </a:lvl5pPr>
          </a:lstStyle>
          <a:p>
            <a:pPr lvl="0"/>
            <a:r>
              <a:rPr lang="en-US" dirty="0" err="1"/>
              <a:t>Subheader</a:t>
            </a:r>
            <a:endParaRPr lang="en-US" dirty="0"/>
          </a:p>
        </p:txBody>
      </p:sp>
      <p:sp>
        <p:nvSpPr>
          <p:cNvPr id="8" name="Slide Number Placeholder 7">
            <a:extLst>
              <a:ext uri="{FF2B5EF4-FFF2-40B4-BE49-F238E27FC236}">
                <a16:creationId xmlns:a16="http://schemas.microsoft.com/office/drawing/2014/main" id="{FFDD8431-8DF1-AE46-AADC-56A54BA6D656}"/>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9" name="Footer Placeholder 2">
            <a:extLst>
              <a:ext uri="{FF2B5EF4-FFF2-40B4-BE49-F238E27FC236}">
                <a16:creationId xmlns:a16="http://schemas.microsoft.com/office/drawing/2014/main" id="{3AE5720C-10E6-0E43-8A17-3BADD27578AC}"/>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
        <p:nvSpPr>
          <p:cNvPr id="6" name="Table Placeholder 2">
            <a:extLst>
              <a:ext uri="{FF2B5EF4-FFF2-40B4-BE49-F238E27FC236}">
                <a16:creationId xmlns:a16="http://schemas.microsoft.com/office/drawing/2014/main" id="{37BFC21D-98DF-764B-945F-44A167049BE7}"/>
              </a:ext>
            </a:extLst>
          </p:cNvPr>
          <p:cNvSpPr>
            <a:spLocks noGrp="1"/>
          </p:cNvSpPr>
          <p:nvPr>
            <p:ph type="tbl" idx="1"/>
          </p:nvPr>
        </p:nvSpPr>
        <p:spPr>
          <a:xfrm>
            <a:off x="485847" y="2224368"/>
            <a:ext cx="9716944" cy="4555505"/>
          </a:xfrm>
        </p:spPr>
        <p:txBody>
          <a:bodyPr/>
          <a:lstStyle/>
          <a:p>
            <a:r>
              <a:rPr lang="en-US"/>
              <a:t>Click icon to add table</a:t>
            </a:r>
            <a:endParaRPr lang="en-US" dirty="0"/>
          </a:p>
        </p:txBody>
      </p:sp>
    </p:spTree>
    <p:extLst>
      <p:ext uri="{BB962C8B-B14F-4D97-AF65-F5344CB8AC3E}">
        <p14:creationId xmlns:p14="http://schemas.microsoft.com/office/powerpoint/2010/main" val="47143633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 Column w/ Key Message">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82E2722A-8057-3947-971E-8C44F70F1A58}"/>
              </a:ext>
            </a:extLst>
          </p:cNvPr>
          <p:cNvSpPr/>
          <p:nvPr userDrawn="1"/>
        </p:nvSpPr>
        <p:spPr>
          <a:xfrm>
            <a:off x="485847" y="1779494"/>
            <a:ext cx="3070554" cy="5000378"/>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lIns="177949" tIns="177949" rIns="177949" bIns="177949" rtlCol="0" anchor="ctr"/>
          <a:lstStyle/>
          <a:p>
            <a:pPr algn="ctr"/>
            <a:endParaRPr lang="en-US" sz="1168" dirty="0">
              <a:latin typeface="Calibri" panose="020F0502020204030204" pitchFamily="34" charset="0"/>
            </a:endParaRPr>
          </a:p>
        </p:txBody>
      </p:sp>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43E1E028-8F80-D046-8562-F42803D07CEA}"/>
              </a:ext>
            </a:extLst>
          </p:cNvPr>
          <p:cNvSpPr>
            <a:spLocks noGrp="1"/>
          </p:cNvSpPr>
          <p:nvPr>
            <p:ph type="body" sz="quarter" idx="16" hasCustomPrompt="1"/>
          </p:nvPr>
        </p:nvSpPr>
        <p:spPr>
          <a:xfrm>
            <a:off x="3799325" y="1779494"/>
            <a:ext cx="6403466" cy="5000378"/>
          </a:xfrm>
          <a:prstGeom prst="rect">
            <a:avLst/>
          </a:prstGeom>
        </p:spPr>
        <p:txBody>
          <a:bodyPr lIns="0" tIns="0" rIns="0" bIns="0">
            <a:noAutofit/>
          </a:bodyPr>
          <a:lstStyle>
            <a:lvl1pPr marL="177942" indent="-177942">
              <a:buFont typeface="System Font Regular"/>
              <a:buChar char="■"/>
              <a:defRPr sz="1168">
                <a:solidFill>
                  <a:schemeClr val="tx1"/>
                </a:solidFill>
                <a:latin typeface="Calibri" panose="020F0502020204030204" pitchFamily="34" charset="0"/>
              </a:defRPr>
            </a:lvl1pPr>
            <a:lvl2pPr>
              <a:lnSpc>
                <a:spcPct val="110000"/>
              </a:lnSpc>
              <a:defRPr>
                <a:solidFill>
                  <a:schemeClr val="tx1"/>
                </a:solidFill>
              </a:defRPr>
            </a:lvl2pPr>
            <a:lvl4pPr marL="177942" indent="-177942">
              <a:lnSpc>
                <a:spcPct val="125000"/>
              </a:lnSpc>
              <a:spcBef>
                <a:spcPts val="0"/>
              </a:spcBef>
              <a:spcAft>
                <a:spcPts val="438"/>
              </a:spcAft>
              <a:buClr>
                <a:schemeClr val="accent2"/>
              </a:buClr>
              <a:buSzPct val="100000"/>
              <a:buFont typeface="System Font Regular"/>
              <a:buChar char="■"/>
              <a:defRPr sz="1168"/>
            </a:lvl4pPr>
            <a:lvl5pPr marL="373679" indent="-213531">
              <a:lnSpc>
                <a:spcPct val="125000"/>
              </a:lnSpc>
              <a:spcBef>
                <a:spcPts val="0"/>
              </a:spcBef>
              <a:spcAft>
                <a:spcPts val="438"/>
              </a:spcAft>
              <a:buClr>
                <a:schemeClr val="accent2"/>
              </a:buClr>
              <a:buSzPct val="100000"/>
              <a:buFont typeface="System Font Regular"/>
              <a:buChar char="—"/>
              <a:defRPr sz="1168"/>
            </a:lvl5pPr>
            <a:lvl6pPr marL="560518" indent="-169045">
              <a:lnSpc>
                <a:spcPct val="110000"/>
              </a:lnSpc>
              <a:spcBef>
                <a:spcPts val="0"/>
              </a:spcBef>
              <a:spcAft>
                <a:spcPts val="438"/>
              </a:spcAft>
              <a:buClr>
                <a:schemeClr val="accent2"/>
              </a:buClr>
              <a:buSzPct val="100000"/>
              <a:buFont typeface="System Font Regular"/>
              <a:buChar char="○"/>
              <a:defRPr sz="1168">
                <a:solidFill>
                  <a:schemeClr val="tx1"/>
                </a:solidFill>
              </a:defRPr>
            </a:lvl6pPr>
            <a:lvl7pPr marL="729563" indent="-166821">
              <a:lnSpc>
                <a:spcPct val="110000"/>
              </a:lnSpc>
              <a:spcBef>
                <a:spcPts val="0"/>
              </a:spcBef>
              <a:spcAft>
                <a:spcPts val="438"/>
              </a:spcAft>
              <a:buClr>
                <a:schemeClr val="accent2"/>
              </a:buClr>
              <a:buFont typeface="System Font Regular"/>
              <a:buChar char="○"/>
              <a:defRPr>
                <a:solidFill>
                  <a:schemeClr val="tx1"/>
                </a:solidFill>
              </a:defRPr>
            </a:lvl7pPr>
          </a:lstStyle>
          <a:p>
            <a:pPr lvl="0"/>
            <a:r>
              <a:rPr lang="en-US" dirty="0"/>
              <a:t>Click to add text</a:t>
            </a:r>
          </a:p>
          <a:p>
            <a:pPr lvl="1"/>
            <a:r>
              <a:rPr lang="en-US" dirty="0"/>
              <a:t>Insert text</a:t>
            </a:r>
          </a:p>
          <a:p>
            <a:pPr lvl="5"/>
            <a:r>
              <a:rPr lang="en-US" dirty="0"/>
              <a:t>Insert text</a:t>
            </a:r>
          </a:p>
          <a:p>
            <a:pPr lvl="6"/>
            <a:r>
              <a:rPr lang="en-US" dirty="0"/>
              <a:t>Insert text</a:t>
            </a:r>
          </a:p>
        </p:txBody>
      </p:sp>
      <p:sp>
        <p:nvSpPr>
          <p:cNvPr id="7" name="Text Placeholder 4">
            <a:extLst>
              <a:ext uri="{FF2B5EF4-FFF2-40B4-BE49-F238E27FC236}">
                <a16:creationId xmlns:a16="http://schemas.microsoft.com/office/drawing/2014/main" id="{B030825D-9EDB-5244-8CDC-AA3FF61315EB}"/>
              </a:ext>
            </a:extLst>
          </p:cNvPr>
          <p:cNvSpPr>
            <a:spLocks noGrp="1"/>
          </p:cNvSpPr>
          <p:nvPr>
            <p:ph type="body" sz="quarter" idx="15" hasCustomPrompt="1"/>
          </p:nvPr>
        </p:nvSpPr>
        <p:spPr>
          <a:xfrm>
            <a:off x="485847" y="1779494"/>
            <a:ext cx="3070554" cy="5000378"/>
          </a:xfrm>
          <a:prstGeom prst="rect">
            <a:avLst/>
          </a:prstGeom>
        </p:spPr>
        <p:txBody>
          <a:bodyPr wrap="square" lIns="182880" tIns="182880" rIns="182880" bIns="182880" anchor="ctr">
            <a:noAutofit/>
          </a:bodyPr>
          <a:lstStyle>
            <a:lvl1pPr marL="0" indent="0">
              <a:buClr>
                <a:schemeClr val="tx1"/>
              </a:buClr>
              <a:buFont typeface="System Font Regular"/>
              <a:buNone/>
              <a:defRPr sz="1362">
                <a:solidFill>
                  <a:schemeClr val="accent1"/>
                </a:solidFill>
                <a:latin typeface="Calibri" panose="020F0502020204030204" pitchFamily="34" charset="0"/>
              </a:defRPr>
            </a:lvl1pPr>
            <a:lvl3pPr marL="177942" indent="-177942">
              <a:buFont typeface="System Font Regular"/>
              <a:buChar char="■"/>
              <a:defRPr sz="1362"/>
            </a:lvl3pPr>
            <a:lvl4pPr marL="391473" indent="-213531">
              <a:buFont typeface="System Font Regular"/>
              <a:buChar char="—"/>
              <a:defRPr sz="1362"/>
            </a:lvl4pPr>
            <a:lvl5pPr marL="560518" indent="-169045">
              <a:defRPr sz="1362"/>
            </a:lvl5pPr>
            <a:lvl6pPr marL="711769">
              <a:defRPr/>
            </a:lvl6pPr>
          </a:lstStyle>
          <a:p>
            <a:r>
              <a:rPr lang="en-US" dirty="0"/>
              <a:t>Click to add key message</a:t>
            </a:r>
          </a:p>
          <a:p>
            <a:pPr lvl="2"/>
            <a:r>
              <a:rPr lang="en-US" dirty="0"/>
              <a:t>Insert text</a:t>
            </a:r>
          </a:p>
          <a:p>
            <a:pPr lvl="3"/>
            <a:r>
              <a:rPr lang="en-US" dirty="0"/>
              <a:t>Insert text</a:t>
            </a:r>
          </a:p>
          <a:p>
            <a:pPr lvl="4"/>
            <a:r>
              <a:rPr lang="en-US" dirty="0"/>
              <a:t>Insert text</a:t>
            </a:r>
          </a:p>
        </p:txBody>
      </p:sp>
      <p:sp>
        <p:nvSpPr>
          <p:cNvPr id="11" name="Slide Number Placeholder 7">
            <a:extLst>
              <a:ext uri="{FF2B5EF4-FFF2-40B4-BE49-F238E27FC236}">
                <a16:creationId xmlns:a16="http://schemas.microsoft.com/office/drawing/2014/main" id="{9979CAB0-FAAB-DA48-A260-69B4B2C73736}"/>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2" name="Footer Placeholder 2">
            <a:extLst>
              <a:ext uri="{FF2B5EF4-FFF2-40B4-BE49-F238E27FC236}">
                <a16:creationId xmlns:a16="http://schemas.microsoft.com/office/drawing/2014/main" id="{88A1875D-149D-2144-8116-1E1A8AFA55D4}"/>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372517947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782B8D71-0811-E643-BF41-C632A142341C}"/>
              </a:ext>
            </a:extLst>
          </p:cNvPr>
          <p:cNvSpPr>
            <a:spLocks noGrp="1"/>
          </p:cNvSpPr>
          <p:nvPr>
            <p:ph type="body" sz="quarter" idx="16" hasCustomPrompt="1"/>
          </p:nvPr>
        </p:nvSpPr>
        <p:spPr>
          <a:xfrm>
            <a:off x="485847" y="1779494"/>
            <a:ext cx="4732152" cy="5000378"/>
          </a:xfrm>
          <a:prstGeom prst="rect">
            <a:avLst/>
          </a:prstGeom>
        </p:spPr>
        <p:txBody>
          <a:bodyPr lIns="0" tIns="0" rIns="0" bIns="0">
            <a:noAutofit/>
          </a:bodyPr>
          <a:lstStyle>
            <a:lvl1pPr>
              <a:spcBef>
                <a:spcPts val="0"/>
              </a:spcBef>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6" name="Text Placeholder 3">
            <a:extLst>
              <a:ext uri="{FF2B5EF4-FFF2-40B4-BE49-F238E27FC236}">
                <a16:creationId xmlns:a16="http://schemas.microsoft.com/office/drawing/2014/main" id="{432399B3-BC06-8B47-8123-AA64E6D77515}"/>
              </a:ext>
            </a:extLst>
          </p:cNvPr>
          <p:cNvSpPr>
            <a:spLocks noGrp="1"/>
          </p:cNvSpPr>
          <p:nvPr>
            <p:ph type="body" sz="quarter" idx="17" hasCustomPrompt="1"/>
          </p:nvPr>
        </p:nvSpPr>
        <p:spPr>
          <a:xfrm>
            <a:off x="5470639" y="1779494"/>
            <a:ext cx="4732152" cy="5000378"/>
          </a:xfrm>
          <a:prstGeom prst="rect">
            <a:avLst/>
          </a:prstGeom>
        </p:spPr>
        <p:txBody>
          <a:bodyPr lIns="0" tIns="0" rIns="0" bIns="0">
            <a:noAutofit/>
          </a:bodyPr>
          <a:lstStyle>
            <a:lvl1pPr>
              <a:spcBef>
                <a:spcPts val="0"/>
              </a:spcBef>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10" name="Slide Number Placeholder 7">
            <a:extLst>
              <a:ext uri="{FF2B5EF4-FFF2-40B4-BE49-F238E27FC236}">
                <a16:creationId xmlns:a16="http://schemas.microsoft.com/office/drawing/2014/main" id="{A8DA3912-1C82-1442-8E5B-E3270FD997F7}"/>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1" name="Footer Placeholder 2">
            <a:extLst>
              <a:ext uri="{FF2B5EF4-FFF2-40B4-BE49-F238E27FC236}">
                <a16:creationId xmlns:a16="http://schemas.microsoft.com/office/drawing/2014/main" id="{03869EAB-231F-FD48-BA06-A23B6D0B68D0}"/>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422688280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2 Columns w/ Chart">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95FA73A1-1224-4547-8A2A-E14C83510B92}"/>
              </a:ext>
            </a:extLst>
          </p:cNvPr>
          <p:cNvSpPr>
            <a:spLocks noGrp="1"/>
          </p:cNvSpPr>
          <p:nvPr>
            <p:ph type="chart" sz="quarter" idx="18" hasCustomPrompt="1"/>
          </p:nvPr>
        </p:nvSpPr>
        <p:spPr>
          <a:xfrm>
            <a:off x="5470843" y="1778362"/>
            <a:ext cx="4731949" cy="5000193"/>
          </a:xfrm>
        </p:spPr>
        <p:txBody>
          <a:bodyPr/>
          <a:lstStyle>
            <a:lvl1pPr marL="0" marR="0" indent="0" algn="l" defTabSz="978682" rtl="0" eaLnBrk="1" fontAlgn="auto" latinLnBrk="0" hangingPunct="1">
              <a:lnSpc>
                <a:spcPct val="110000"/>
              </a:lnSpc>
              <a:spcBef>
                <a:spcPts val="438"/>
              </a:spcBef>
              <a:spcAft>
                <a:spcPts val="438"/>
              </a:spcAft>
              <a:buClr>
                <a:schemeClr val="accent2"/>
              </a:buClr>
              <a:buSzTx/>
              <a:buFont typeface="System Font Regular"/>
              <a:buNone/>
              <a:tabLst/>
              <a:defRPr/>
            </a:lvl1pPr>
          </a:lstStyle>
          <a:p>
            <a:pPr marL="177942" marR="0" lvl="0" indent="-177942" algn="l" defTabSz="978682" rtl="0" eaLnBrk="1" fontAlgn="auto" latinLnBrk="0" hangingPunct="1">
              <a:lnSpc>
                <a:spcPct val="110000"/>
              </a:lnSpc>
              <a:spcBef>
                <a:spcPts val="438"/>
              </a:spcBef>
              <a:spcAft>
                <a:spcPts val="438"/>
              </a:spcAft>
              <a:buClr>
                <a:schemeClr val="accent2"/>
              </a:buClr>
              <a:buSzTx/>
              <a:buFont typeface="System Font Regular"/>
              <a:buChar char="■"/>
              <a:tabLst/>
              <a:defRPr/>
            </a:pPr>
            <a:r>
              <a:rPr lang="en-US" dirty="0"/>
              <a:t>Click icon to insert chart</a:t>
            </a:r>
          </a:p>
        </p:txBody>
      </p:sp>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782B8D71-0811-E643-BF41-C632A142341C}"/>
              </a:ext>
            </a:extLst>
          </p:cNvPr>
          <p:cNvSpPr>
            <a:spLocks noGrp="1"/>
          </p:cNvSpPr>
          <p:nvPr>
            <p:ph type="body" sz="quarter" idx="16" hasCustomPrompt="1"/>
          </p:nvPr>
        </p:nvSpPr>
        <p:spPr>
          <a:xfrm>
            <a:off x="485847" y="1779494"/>
            <a:ext cx="4732152" cy="500037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11" name="Slide Number Placeholder 7">
            <a:extLst>
              <a:ext uri="{FF2B5EF4-FFF2-40B4-BE49-F238E27FC236}">
                <a16:creationId xmlns:a16="http://schemas.microsoft.com/office/drawing/2014/main" id="{5082FEC3-EFB7-8B4C-8E4E-95D7BB008015}"/>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2" name="Footer Placeholder 2">
            <a:extLst>
              <a:ext uri="{FF2B5EF4-FFF2-40B4-BE49-F238E27FC236}">
                <a16:creationId xmlns:a16="http://schemas.microsoft.com/office/drawing/2014/main" id="{BA321C86-73F7-D245-B20C-9767A6B2A5A4}"/>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57710225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2 Columns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85847" y="1468083"/>
            <a:ext cx="9716944" cy="533848"/>
          </a:xfrm>
        </p:spPr>
        <p:txBody>
          <a:bodyPr/>
          <a:lstStyle>
            <a:lvl1pPr marL="0" indent="0">
              <a:lnSpc>
                <a:spcPct val="100000"/>
              </a:lnSpc>
              <a:spcBef>
                <a:spcPts val="0"/>
              </a:spcBef>
              <a:spcAft>
                <a:spcPts val="0"/>
              </a:spcAft>
              <a:buNone/>
              <a:defRPr sz="1557" b="1">
                <a:solidFill>
                  <a:schemeClr val="accent1"/>
                </a:solidFill>
              </a:defRPr>
            </a:lvl1pPr>
            <a:lvl5pPr marL="507135" indent="0">
              <a:buNone/>
              <a:defRPr/>
            </a:lvl5pPr>
          </a:lstStyle>
          <a:p>
            <a:pPr lvl="0"/>
            <a:r>
              <a:rPr lang="en-US" dirty="0" err="1"/>
              <a:t>Subheader</a:t>
            </a:r>
            <a:endParaRPr lang="en-US" dirty="0"/>
          </a:p>
        </p:txBody>
      </p:sp>
      <p:sp>
        <p:nvSpPr>
          <p:cNvPr id="11" name="Text Placeholder 2">
            <a:extLst>
              <a:ext uri="{FF2B5EF4-FFF2-40B4-BE49-F238E27FC236}">
                <a16:creationId xmlns:a16="http://schemas.microsoft.com/office/drawing/2014/main" id="{D4C13AFD-1676-634B-98FC-B9070E8D0371}"/>
              </a:ext>
            </a:extLst>
          </p:cNvPr>
          <p:cNvSpPr>
            <a:spLocks noGrp="1"/>
          </p:cNvSpPr>
          <p:nvPr>
            <p:ph type="body" sz="quarter" idx="19" hasCustomPrompt="1"/>
          </p:nvPr>
        </p:nvSpPr>
        <p:spPr>
          <a:xfrm>
            <a:off x="485847" y="2224368"/>
            <a:ext cx="4732152" cy="4555505"/>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12" name="Text Placeholder 3">
            <a:extLst>
              <a:ext uri="{FF2B5EF4-FFF2-40B4-BE49-F238E27FC236}">
                <a16:creationId xmlns:a16="http://schemas.microsoft.com/office/drawing/2014/main" id="{5F6E31BC-B4C0-5441-9E23-FC117EC8C220}"/>
              </a:ext>
            </a:extLst>
          </p:cNvPr>
          <p:cNvSpPr>
            <a:spLocks noGrp="1"/>
          </p:cNvSpPr>
          <p:nvPr>
            <p:ph type="body" sz="quarter" idx="20" hasCustomPrompt="1"/>
          </p:nvPr>
        </p:nvSpPr>
        <p:spPr>
          <a:xfrm>
            <a:off x="5470639" y="2224368"/>
            <a:ext cx="4732152" cy="4555505"/>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15" name="Slide Number Placeholder 7">
            <a:extLst>
              <a:ext uri="{FF2B5EF4-FFF2-40B4-BE49-F238E27FC236}">
                <a16:creationId xmlns:a16="http://schemas.microsoft.com/office/drawing/2014/main" id="{44B2863A-25A5-9A45-B9A5-0B205C5FC3DD}"/>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6" name="Footer Placeholder 2">
            <a:extLst>
              <a:ext uri="{FF2B5EF4-FFF2-40B4-BE49-F238E27FC236}">
                <a16:creationId xmlns:a16="http://schemas.microsoft.com/office/drawing/2014/main" id="{9DAF0A10-687E-D44E-ACCD-F246871B4A5D}"/>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161101852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2 Columns w/ Chart w/ Subheader">
    <p:bg>
      <p:bgPr>
        <a:solidFill>
          <a:schemeClr val="bg1"/>
        </a:solidFill>
        <a:effectLst/>
      </p:bgPr>
    </p:bg>
    <p:spTree>
      <p:nvGrpSpPr>
        <p:cNvPr id="1" name=""/>
        <p:cNvGrpSpPr/>
        <p:nvPr/>
      </p:nvGrpSpPr>
      <p:grpSpPr>
        <a:xfrm>
          <a:off x="0" y="0"/>
          <a:ext cx="0" cy="0"/>
          <a:chOff x="0" y="0"/>
          <a:chExt cx="0" cy="0"/>
        </a:xfrm>
      </p:grpSpPr>
      <p:sp>
        <p:nvSpPr>
          <p:cNvPr id="3" name="Chart Placeholder 2">
            <a:extLst>
              <a:ext uri="{FF2B5EF4-FFF2-40B4-BE49-F238E27FC236}">
                <a16:creationId xmlns:a16="http://schemas.microsoft.com/office/drawing/2014/main" id="{784FDDF9-5215-42C9-8404-E31CAC64B025}"/>
              </a:ext>
            </a:extLst>
          </p:cNvPr>
          <p:cNvSpPr>
            <a:spLocks noGrp="1"/>
          </p:cNvSpPr>
          <p:nvPr>
            <p:ph type="chart" sz="quarter" idx="18" hasCustomPrompt="1"/>
          </p:nvPr>
        </p:nvSpPr>
        <p:spPr>
          <a:xfrm>
            <a:off x="5465781" y="2224368"/>
            <a:ext cx="4737010" cy="4552231"/>
          </a:xfrm>
        </p:spPr>
        <p:txBody>
          <a:bodyPr/>
          <a:lstStyle>
            <a:lvl1pPr marL="0" marR="0" indent="0" algn="l" defTabSz="978682" rtl="0" eaLnBrk="1" fontAlgn="auto" latinLnBrk="0" hangingPunct="1">
              <a:lnSpc>
                <a:spcPct val="110000"/>
              </a:lnSpc>
              <a:spcBef>
                <a:spcPts val="438"/>
              </a:spcBef>
              <a:spcAft>
                <a:spcPts val="438"/>
              </a:spcAft>
              <a:buClr>
                <a:schemeClr val="accent2"/>
              </a:buClr>
              <a:buSzTx/>
              <a:buFont typeface="System Font Regular"/>
              <a:buNone/>
              <a:tabLst/>
              <a:defRPr/>
            </a:lvl1pPr>
          </a:lstStyle>
          <a:p>
            <a:pPr marL="177942" marR="0" lvl="0" indent="-177942" algn="l" defTabSz="978682" rtl="0" eaLnBrk="1" fontAlgn="auto" latinLnBrk="0" hangingPunct="1">
              <a:lnSpc>
                <a:spcPct val="110000"/>
              </a:lnSpc>
              <a:spcBef>
                <a:spcPts val="438"/>
              </a:spcBef>
              <a:spcAft>
                <a:spcPts val="438"/>
              </a:spcAft>
              <a:buClr>
                <a:schemeClr val="accent2"/>
              </a:buClr>
              <a:buSzTx/>
              <a:buFont typeface="System Font Regular"/>
              <a:buChar char="■"/>
              <a:tabLst/>
              <a:defRPr/>
            </a:pPr>
            <a:r>
              <a:rPr lang="en-US" dirty="0"/>
              <a:t>Click icon to insert chart</a:t>
            </a:r>
          </a:p>
        </p:txBody>
      </p:sp>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85847" y="1467534"/>
            <a:ext cx="9716944" cy="531308"/>
          </a:xfrm>
        </p:spPr>
        <p:txBody>
          <a:bodyPr/>
          <a:lstStyle>
            <a:lvl1pPr marL="0" indent="0">
              <a:lnSpc>
                <a:spcPct val="100000"/>
              </a:lnSpc>
              <a:spcBef>
                <a:spcPts val="0"/>
              </a:spcBef>
              <a:spcAft>
                <a:spcPts val="0"/>
              </a:spcAft>
              <a:buNone/>
              <a:defRPr sz="1557" b="1">
                <a:solidFill>
                  <a:schemeClr val="accent1"/>
                </a:solidFill>
              </a:defRPr>
            </a:lvl1pPr>
            <a:lvl5pPr marL="507135" indent="0">
              <a:buNone/>
              <a:defRPr/>
            </a:lvl5pPr>
          </a:lstStyle>
          <a:p>
            <a:pPr lvl="0"/>
            <a:r>
              <a:rPr lang="en-US" dirty="0" err="1"/>
              <a:t>Subheader</a:t>
            </a:r>
            <a:endParaRPr lang="en-US" dirty="0"/>
          </a:p>
        </p:txBody>
      </p:sp>
      <p:sp>
        <p:nvSpPr>
          <p:cNvPr id="6" name="Text Placeholder 5">
            <a:extLst>
              <a:ext uri="{FF2B5EF4-FFF2-40B4-BE49-F238E27FC236}">
                <a16:creationId xmlns:a16="http://schemas.microsoft.com/office/drawing/2014/main" id="{B57BA44F-FE4B-C144-BD15-FBA071ED2577}"/>
              </a:ext>
            </a:extLst>
          </p:cNvPr>
          <p:cNvSpPr>
            <a:spLocks noGrp="1"/>
          </p:cNvSpPr>
          <p:nvPr>
            <p:ph type="body" sz="quarter" idx="17" hasCustomPrompt="1"/>
          </p:nvPr>
        </p:nvSpPr>
        <p:spPr>
          <a:xfrm>
            <a:off x="485847" y="2224368"/>
            <a:ext cx="4732152" cy="4555505"/>
          </a:xfrm>
        </p:spPr>
        <p:txBody>
          <a:bodyPr anchor="t"/>
          <a:lstStyle>
            <a:lvl1pPr marL="166821" indent="-166821">
              <a:lnSpc>
                <a:spcPct val="110000"/>
              </a:lnSpc>
              <a:spcBef>
                <a:spcPts val="438"/>
              </a:spcBef>
              <a:spcAft>
                <a:spcPts val="438"/>
              </a:spcAft>
              <a:buFont typeface="System Font Regular"/>
              <a:buChar char="■"/>
              <a:defRPr sz="1168" b="0">
                <a:solidFill>
                  <a:schemeClr val="tx1"/>
                </a:solidFill>
              </a:defRPr>
            </a:lvl1pPr>
            <a:lvl2pPr>
              <a:lnSpc>
                <a:spcPct val="110000"/>
              </a:lnSpc>
              <a:defRPr sz="1168"/>
            </a:lvl2pPr>
            <a:lvl3pPr>
              <a:lnSpc>
                <a:spcPct val="110000"/>
              </a:lnSpc>
              <a:defRPr sz="1168"/>
            </a:lvl3pPr>
            <a:lvl4pPr>
              <a:lnSpc>
                <a:spcPct val="110000"/>
              </a:lnSpc>
              <a:defRPr sz="1168"/>
            </a:lvl4pPr>
            <a:lvl5pPr marL="507135" indent="0">
              <a:buNone/>
              <a:defRPr/>
            </a:lvl5pPr>
            <a:lvl6pPr marL="729563" indent="-177942">
              <a:defRPr/>
            </a:lvl6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9" name="Slide Number Placeholder 7">
            <a:extLst>
              <a:ext uri="{FF2B5EF4-FFF2-40B4-BE49-F238E27FC236}">
                <a16:creationId xmlns:a16="http://schemas.microsoft.com/office/drawing/2014/main" id="{4067E1CA-900D-C64F-A5B5-AE6378CC1620}"/>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1" name="Footer Placeholder 2">
            <a:extLst>
              <a:ext uri="{FF2B5EF4-FFF2-40B4-BE49-F238E27FC236}">
                <a16:creationId xmlns:a16="http://schemas.microsoft.com/office/drawing/2014/main" id="{C50FCAEE-99F0-3146-A51C-F0FF945E9852}"/>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350902755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2 Columns w/ Key Messag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5D04A0A6-D95E-0748-910C-52ED3A882CC3}"/>
              </a:ext>
            </a:extLst>
          </p:cNvPr>
          <p:cNvSpPr/>
          <p:nvPr userDrawn="1"/>
        </p:nvSpPr>
        <p:spPr>
          <a:xfrm>
            <a:off x="485847" y="1779494"/>
            <a:ext cx="3070554" cy="5000378"/>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9" tIns="177949" rIns="177949" bIns="177949" rtlCol="0" anchor="ctr">
            <a:noAutofit/>
          </a:bodyPr>
          <a:lstStyle/>
          <a:p>
            <a:pPr algn="ctr"/>
            <a:endParaRPr lang="en-US" sz="1168" dirty="0">
              <a:latin typeface="Calibri" panose="020F0502020204030204" pitchFamily="34" charset="0"/>
            </a:endParaRPr>
          </a:p>
        </p:txBody>
      </p:sp>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F27DE4E1-1DA2-5A45-89FD-981D9B47C1CC}"/>
              </a:ext>
            </a:extLst>
          </p:cNvPr>
          <p:cNvSpPr>
            <a:spLocks noGrp="1"/>
          </p:cNvSpPr>
          <p:nvPr>
            <p:ph type="body" sz="quarter" idx="16" hasCustomPrompt="1"/>
          </p:nvPr>
        </p:nvSpPr>
        <p:spPr>
          <a:xfrm>
            <a:off x="3809042" y="1779494"/>
            <a:ext cx="3070554" cy="5000378"/>
          </a:xfrm>
          <a:prstGeom prst="rect">
            <a:avLst/>
          </a:prstGeom>
        </p:spPr>
        <p:txBody>
          <a:bodyPr lIns="0" tIns="0" rIns="0" bIns="0">
            <a:noAutofit/>
          </a:bodyPr>
          <a:lstStyle>
            <a:lvl1pPr marL="177942" indent="-177942">
              <a:spcBef>
                <a:spcPts val="438"/>
              </a:spcBef>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6" name="Text Placeholder 3">
            <a:extLst>
              <a:ext uri="{FF2B5EF4-FFF2-40B4-BE49-F238E27FC236}">
                <a16:creationId xmlns:a16="http://schemas.microsoft.com/office/drawing/2014/main" id="{0E22726B-0EAF-994E-980F-03791EADEBA3}"/>
              </a:ext>
            </a:extLst>
          </p:cNvPr>
          <p:cNvSpPr>
            <a:spLocks noGrp="1"/>
          </p:cNvSpPr>
          <p:nvPr>
            <p:ph type="body" sz="quarter" idx="17" hasCustomPrompt="1"/>
          </p:nvPr>
        </p:nvSpPr>
        <p:spPr>
          <a:xfrm>
            <a:off x="7132237" y="1779494"/>
            <a:ext cx="3070554" cy="5000378"/>
          </a:xfrm>
          <a:prstGeom prst="rect">
            <a:avLst/>
          </a:prstGeom>
        </p:spPr>
        <p:txBody>
          <a:bodyPr lIns="0" tIns="0" rIns="0" bIns="0">
            <a:noAutofit/>
          </a:bodyPr>
          <a:lstStyle>
            <a:lvl1pPr marL="177942" indent="-177942">
              <a:spcBef>
                <a:spcPts val="438"/>
              </a:spcBef>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8" name="Text Placeholder 5">
            <a:extLst>
              <a:ext uri="{FF2B5EF4-FFF2-40B4-BE49-F238E27FC236}">
                <a16:creationId xmlns:a16="http://schemas.microsoft.com/office/drawing/2014/main" id="{F234788E-9ED5-2A43-B372-6B31AF389C6E}"/>
              </a:ext>
            </a:extLst>
          </p:cNvPr>
          <p:cNvSpPr>
            <a:spLocks noGrp="1"/>
          </p:cNvSpPr>
          <p:nvPr>
            <p:ph type="body" sz="quarter" idx="15" hasCustomPrompt="1"/>
          </p:nvPr>
        </p:nvSpPr>
        <p:spPr>
          <a:xfrm>
            <a:off x="485847" y="1779494"/>
            <a:ext cx="3070554" cy="5000378"/>
          </a:xfrm>
          <a:prstGeom prst="rect">
            <a:avLst/>
          </a:prstGeom>
        </p:spPr>
        <p:txBody>
          <a:bodyPr wrap="square" lIns="182880" tIns="182880" rIns="182880" bIns="182880" anchor="ctr">
            <a:noAutofit/>
          </a:bodyPr>
          <a:lstStyle>
            <a:lvl1pPr marL="0" indent="0">
              <a:spcBef>
                <a:spcPts val="438"/>
              </a:spcBef>
              <a:buFont typeface="System Font Regular"/>
              <a:buNone/>
              <a:defRPr sz="1362">
                <a:solidFill>
                  <a:schemeClr val="accent1"/>
                </a:solidFill>
                <a:latin typeface="Calibri" panose="020F0502020204030204" pitchFamily="34" charset="0"/>
              </a:defRPr>
            </a:lvl1pPr>
            <a:lvl2pPr marL="177942" indent="-177942">
              <a:buFont typeface="System Font Regular"/>
              <a:buChar char="■"/>
              <a:defRPr sz="1362"/>
            </a:lvl2pPr>
            <a:lvl3pPr marL="391473" indent="-213531">
              <a:buFont typeface="System Font Regular"/>
              <a:buChar char="—"/>
              <a:defRPr sz="1362"/>
            </a:lvl3pPr>
            <a:lvl4pPr marL="560518">
              <a:defRPr sz="1362"/>
            </a:lvl4pPr>
          </a:lstStyle>
          <a:p>
            <a:r>
              <a:rPr lang="en-US" dirty="0"/>
              <a:t>Click to add key message</a:t>
            </a:r>
          </a:p>
          <a:p>
            <a:pPr lvl="1"/>
            <a:r>
              <a:rPr lang="en-US" dirty="0"/>
              <a:t>Insert text</a:t>
            </a:r>
          </a:p>
          <a:p>
            <a:pPr lvl="2"/>
            <a:r>
              <a:rPr lang="en-US" dirty="0"/>
              <a:t>Insert text</a:t>
            </a:r>
          </a:p>
          <a:p>
            <a:pPr lvl="3"/>
            <a:r>
              <a:rPr lang="en-US" dirty="0"/>
              <a:t>Insert text</a:t>
            </a:r>
          </a:p>
        </p:txBody>
      </p:sp>
      <p:sp>
        <p:nvSpPr>
          <p:cNvPr id="14" name="Slide Number Placeholder 7">
            <a:extLst>
              <a:ext uri="{FF2B5EF4-FFF2-40B4-BE49-F238E27FC236}">
                <a16:creationId xmlns:a16="http://schemas.microsoft.com/office/drawing/2014/main" id="{4D1A583A-BFC1-BA4E-8708-EAAB1221B4F7}"/>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5" name="Footer Placeholder 2">
            <a:extLst>
              <a:ext uri="{FF2B5EF4-FFF2-40B4-BE49-F238E27FC236}">
                <a16:creationId xmlns:a16="http://schemas.microsoft.com/office/drawing/2014/main" id="{CF7D9AE3-07BE-D04A-90D8-A25D257083FF}"/>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320431986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2 Columns w/ Chart w/ Key Message">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8CDD7F4F-B45D-47F3-8D35-5029C9B09B1A}"/>
              </a:ext>
            </a:extLst>
          </p:cNvPr>
          <p:cNvSpPr>
            <a:spLocks noGrp="1"/>
          </p:cNvSpPr>
          <p:nvPr>
            <p:ph type="chart" sz="quarter" idx="19" hasCustomPrompt="1"/>
          </p:nvPr>
        </p:nvSpPr>
        <p:spPr>
          <a:xfrm>
            <a:off x="7132956" y="1784952"/>
            <a:ext cx="3070284" cy="5000193"/>
          </a:xfrm>
        </p:spPr>
        <p:txBody>
          <a:bodyPr/>
          <a:lstStyle>
            <a:lvl1pPr marL="0" marR="0" indent="0" algn="l" defTabSz="978682" rtl="0" eaLnBrk="1" fontAlgn="auto" latinLnBrk="0" hangingPunct="1">
              <a:lnSpc>
                <a:spcPct val="110000"/>
              </a:lnSpc>
              <a:spcBef>
                <a:spcPts val="438"/>
              </a:spcBef>
              <a:spcAft>
                <a:spcPts val="438"/>
              </a:spcAft>
              <a:buClr>
                <a:schemeClr val="accent2"/>
              </a:buClr>
              <a:buSzTx/>
              <a:buFont typeface="System Font Regular"/>
              <a:buNone/>
              <a:tabLst/>
              <a:defRPr/>
            </a:lvl1pPr>
          </a:lstStyle>
          <a:p>
            <a:pPr marL="177942" marR="0" lvl="0" indent="-177942" algn="l" defTabSz="978682" rtl="0" eaLnBrk="1" fontAlgn="auto" latinLnBrk="0" hangingPunct="1">
              <a:lnSpc>
                <a:spcPct val="110000"/>
              </a:lnSpc>
              <a:spcBef>
                <a:spcPts val="438"/>
              </a:spcBef>
              <a:spcAft>
                <a:spcPts val="438"/>
              </a:spcAft>
              <a:buClr>
                <a:schemeClr val="accent2"/>
              </a:buClr>
              <a:buSzTx/>
              <a:buFont typeface="System Font Regular"/>
              <a:buChar char="■"/>
              <a:tabLst/>
              <a:defRPr/>
            </a:pPr>
            <a:r>
              <a:rPr lang="en-US" dirty="0"/>
              <a:t>Click icon to insert chart</a:t>
            </a:r>
          </a:p>
        </p:txBody>
      </p:sp>
      <p:sp>
        <p:nvSpPr>
          <p:cNvPr id="9" name="Rectangle 3">
            <a:extLst>
              <a:ext uri="{FF2B5EF4-FFF2-40B4-BE49-F238E27FC236}">
                <a16:creationId xmlns:a16="http://schemas.microsoft.com/office/drawing/2014/main" id="{5D04A0A6-D95E-0748-910C-52ED3A882CC3}"/>
              </a:ext>
            </a:extLst>
          </p:cNvPr>
          <p:cNvSpPr/>
          <p:nvPr userDrawn="1"/>
        </p:nvSpPr>
        <p:spPr>
          <a:xfrm>
            <a:off x="485847" y="1779494"/>
            <a:ext cx="3070554" cy="5000378"/>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9" tIns="177949" rIns="177949" bIns="177949" rtlCol="0" anchor="ctr">
            <a:noAutofit/>
          </a:bodyPr>
          <a:lstStyle/>
          <a:p>
            <a:pPr algn="ctr"/>
            <a:endParaRPr lang="en-US" sz="1168" dirty="0">
              <a:latin typeface="Calibri" panose="020F0502020204030204" pitchFamily="34" charset="0"/>
            </a:endParaRPr>
          </a:p>
        </p:txBody>
      </p:sp>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F27DE4E1-1DA2-5A45-89FD-981D9B47C1CC}"/>
              </a:ext>
            </a:extLst>
          </p:cNvPr>
          <p:cNvSpPr>
            <a:spLocks noGrp="1"/>
          </p:cNvSpPr>
          <p:nvPr>
            <p:ph type="body" sz="quarter" idx="16" hasCustomPrompt="1"/>
          </p:nvPr>
        </p:nvSpPr>
        <p:spPr>
          <a:xfrm>
            <a:off x="3809042" y="1779494"/>
            <a:ext cx="3070554" cy="5000378"/>
          </a:xfrm>
          <a:prstGeom prst="rect">
            <a:avLst/>
          </a:prstGeom>
        </p:spPr>
        <p:txBody>
          <a:bodyPr lIns="0" tIns="0" rIns="0" bIns="0">
            <a:noAutofit/>
          </a:bodyPr>
          <a:lstStyle>
            <a:lvl1pPr marL="177942" indent="-177942">
              <a:spcBef>
                <a:spcPts val="438"/>
              </a:spcBef>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8" name="Text Placeholder 5">
            <a:extLst>
              <a:ext uri="{FF2B5EF4-FFF2-40B4-BE49-F238E27FC236}">
                <a16:creationId xmlns:a16="http://schemas.microsoft.com/office/drawing/2014/main" id="{F234788E-9ED5-2A43-B372-6B31AF389C6E}"/>
              </a:ext>
            </a:extLst>
          </p:cNvPr>
          <p:cNvSpPr>
            <a:spLocks noGrp="1"/>
          </p:cNvSpPr>
          <p:nvPr>
            <p:ph type="body" sz="quarter" idx="15" hasCustomPrompt="1"/>
          </p:nvPr>
        </p:nvSpPr>
        <p:spPr>
          <a:xfrm>
            <a:off x="485847" y="1779494"/>
            <a:ext cx="3070554" cy="5000378"/>
          </a:xfrm>
          <a:prstGeom prst="rect">
            <a:avLst/>
          </a:prstGeom>
        </p:spPr>
        <p:txBody>
          <a:bodyPr wrap="square" lIns="182880" tIns="182880" rIns="182880" bIns="182880" anchor="ctr">
            <a:noAutofit/>
          </a:bodyPr>
          <a:lstStyle>
            <a:lvl1pPr marL="0" indent="0">
              <a:spcBef>
                <a:spcPts val="438"/>
              </a:spcBef>
              <a:buFont typeface="System Font Regular"/>
              <a:buNone/>
              <a:defRPr sz="1362">
                <a:solidFill>
                  <a:schemeClr val="accent1"/>
                </a:solidFill>
                <a:latin typeface="Calibri" panose="020F0502020204030204" pitchFamily="34" charset="0"/>
              </a:defRPr>
            </a:lvl1pPr>
            <a:lvl2pPr marL="177942" indent="-177942">
              <a:buFont typeface="System Font Regular"/>
              <a:buChar char="■"/>
              <a:defRPr sz="1362"/>
            </a:lvl2pPr>
            <a:lvl3pPr marL="391473" indent="-213531">
              <a:buFont typeface="System Font Regular"/>
              <a:buChar char="—"/>
              <a:defRPr sz="1362"/>
            </a:lvl3pPr>
            <a:lvl4pPr marL="560518">
              <a:defRPr sz="1362"/>
            </a:lvl4pPr>
          </a:lstStyle>
          <a:p>
            <a:r>
              <a:rPr lang="en-US" dirty="0"/>
              <a:t>Click to add key message</a:t>
            </a:r>
          </a:p>
          <a:p>
            <a:pPr lvl="1"/>
            <a:r>
              <a:rPr lang="en-US" dirty="0"/>
              <a:t>Insert text</a:t>
            </a:r>
          </a:p>
          <a:p>
            <a:pPr lvl="2"/>
            <a:r>
              <a:rPr lang="en-US" dirty="0"/>
              <a:t>Insert text</a:t>
            </a:r>
          </a:p>
          <a:p>
            <a:pPr lvl="3"/>
            <a:r>
              <a:rPr lang="en-US" dirty="0"/>
              <a:t>Insert text</a:t>
            </a:r>
          </a:p>
        </p:txBody>
      </p:sp>
      <p:sp>
        <p:nvSpPr>
          <p:cNvPr id="14" name="Slide Number Placeholder 7">
            <a:extLst>
              <a:ext uri="{FF2B5EF4-FFF2-40B4-BE49-F238E27FC236}">
                <a16:creationId xmlns:a16="http://schemas.microsoft.com/office/drawing/2014/main" id="{4D1A583A-BFC1-BA4E-8708-EAAB1221B4F7}"/>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5" name="Footer Placeholder 2">
            <a:extLst>
              <a:ext uri="{FF2B5EF4-FFF2-40B4-BE49-F238E27FC236}">
                <a16:creationId xmlns:a16="http://schemas.microsoft.com/office/drawing/2014/main" id="{CF7D9AE3-07BE-D04A-90D8-A25D257083FF}"/>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428867172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2 Ro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695A571F-A546-A14E-B5EF-EAC057D50489}"/>
              </a:ext>
            </a:extLst>
          </p:cNvPr>
          <p:cNvSpPr>
            <a:spLocks noGrp="1"/>
          </p:cNvSpPr>
          <p:nvPr>
            <p:ph type="body" sz="quarter" idx="16" hasCustomPrompt="1"/>
          </p:nvPr>
        </p:nvSpPr>
        <p:spPr>
          <a:xfrm>
            <a:off x="485847" y="1779494"/>
            <a:ext cx="9716944" cy="238452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a:p>
            <a:pPr lvl="0"/>
            <a:endParaRPr lang="en-US" dirty="0"/>
          </a:p>
        </p:txBody>
      </p:sp>
      <p:sp>
        <p:nvSpPr>
          <p:cNvPr id="6" name="Text Placeholder 3">
            <a:extLst>
              <a:ext uri="{FF2B5EF4-FFF2-40B4-BE49-F238E27FC236}">
                <a16:creationId xmlns:a16="http://schemas.microsoft.com/office/drawing/2014/main" id="{B7159C1F-5979-3146-8A62-46658AD1B326}"/>
              </a:ext>
            </a:extLst>
          </p:cNvPr>
          <p:cNvSpPr>
            <a:spLocks noGrp="1"/>
          </p:cNvSpPr>
          <p:nvPr>
            <p:ph type="body" sz="quarter" idx="17" hasCustomPrompt="1"/>
          </p:nvPr>
        </p:nvSpPr>
        <p:spPr>
          <a:xfrm>
            <a:off x="485847" y="4397327"/>
            <a:ext cx="9716944" cy="238452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10" name="Slide Number Placeholder 7">
            <a:extLst>
              <a:ext uri="{FF2B5EF4-FFF2-40B4-BE49-F238E27FC236}">
                <a16:creationId xmlns:a16="http://schemas.microsoft.com/office/drawing/2014/main" id="{08F9C297-5279-454A-8DAC-3B629E8763D4}"/>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1" name="Footer Placeholder 2">
            <a:extLst>
              <a:ext uri="{FF2B5EF4-FFF2-40B4-BE49-F238E27FC236}">
                <a16:creationId xmlns:a16="http://schemas.microsoft.com/office/drawing/2014/main" id="{BD3F0987-4668-6F41-BFB0-2DAAD9ADFBA2}"/>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6715061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 Columns w/ Key Messag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5D04A0A6-D95E-0748-910C-52ED3A882CC3}"/>
              </a:ext>
            </a:extLst>
          </p:cNvPr>
          <p:cNvSpPr/>
          <p:nvPr userDrawn="1"/>
        </p:nvSpPr>
        <p:spPr>
          <a:xfrm>
            <a:off x="457200" y="1810512"/>
            <a:ext cx="3108960" cy="4937760"/>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noAutofit/>
          </a:bodyPr>
          <a:lstStyle/>
          <a:p>
            <a:pPr algn="ctr"/>
            <a:endParaRPr lang="en-US" sz="1400" dirty="0">
              <a:latin typeface="Calibri" panose="020F0502020204030204" pitchFamily="34" charset="0"/>
            </a:endParaRPr>
          </a:p>
        </p:txBody>
      </p:sp>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F27DE4E1-1DA2-5A45-89FD-981D9B47C1CC}"/>
              </a:ext>
            </a:extLst>
          </p:cNvPr>
          <p:cNvSpPr>
            <a:spLocks noGrp="1"/>
          </p:cNvSpPr>
          <p:nvPr>
            <p:ph type="body" sz="quarter" idx="16" hasCustomPrompt="1"/>
          </p:nvPr>
        </p:nvSpPr>
        <p:spPr>
          <a:xfrm>
            <a:off x="3794760" y="1810512"/>
            <a:ext cx="3108960" cy="4937760"/>
          </a:xfrm>
          <a:prstGeom prst="rect">
            <a:avLst/>
          </a:prstGeom>
        </p:spPr>
        <p:txBody>
          <a:bodyPr lIns="0" tIns="0" rIns="0" bIns="0">
            <a:noAutofit/>
          </a:bodyPr>
          <a:lstStyle>
            <a:lvl1pPr marL="182880" indent="-182880">
              <a:spcBef>
                <a:spcPts val="0"/>
              </a:spcBef>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6" name="Text Placeholder 3">
            <a:extLst>
              <a:ext uri="{FF2B5EF4-FFF2-40B4-BE49-F238E27FC236}">
                <a16:creationId xmlns:a16="http://schemas.microsoft.com/office/drawing/2014/main" id="{0E22726B-0EAF-994E-980F-03791EADEBA3}"/>
              </a:ext>
            </a:extLst>
          </p:cNvPr>
          <p:cNvSpPr>
            <a:spLocks noGrp="1"/>
          </p:cNvSpPr>
          <p:nvPr>
            <p:ph type="body" sz="quarter" idx="17" hasCustomPrompt="1"/>
          </p:nvPr>
        </p:nvSpPr>
        <p:spPr>
          <a:xfrm>
            <a:off x="7123176" y="1810512"/>
            <a:ext cx="3108960" cy="4937760"/>
          </a:xfrm>
          <a:prstGeom prst="rect">
            <a:avLst/>
          </a:prstGeom>
        </p:spPr>
        <p:txBody>
          <a:bodyPr lIns="0" tIns="0" rIns="0" bIns="0">
            <a:noAutofit/>
          </a:bodyPr>
          <a:lstStyle>
            <a:lvl1pPr marL="182880" indent="-182880">
              <a:spcBef>
                <a:spcPts val="450"/>
              </a:spcBef>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8" name="Text Placeholder 5">
            <a:extLst>
              <a:ext uri="{FF2B5EF4-FFF2-40B4-BE49-F238E27FC236}">
                <a16:creationId xmlns:a16="http://schemas.microsoft.com/office/drawing/2014/main" id="{F234788E-9ED5-2A43-B372-6B31AF389C6E}"/>
              </a:ext>
            </a:extLst>
          </p:cNvPr>
          <p:cNvSpPr>
            <a:spLocks noGrp="1"/>
          </p:cNvSpPr>
          <p:nvPr>
            <p:ph type="body" sz="quarter" idx="15" hasCustomPrompt="1"/>
          </p:nvPr>
        </p:nvSpPr>
        <p:spPr>
          <a:xfrm>
            <a:off x="457200" y="1810512"/>
            <a:ext cx="3108960" cy="4937760"/>
          </a:xfrm>
          <a:prstGeom prst="rect">
            <a:avLst/>
          </a:prstGeom>
        </p:spPr>
        <p:txBody>
          <a:bodyPr wrap="square" lIns="182880" tIns="182880" rIns="182880" bIns="182880" anchor="ctr">
            <a:noAutofit/>
          </a:bodyPr>
          <a:lstStyle>
            <a:lvl1pPr marL="0" indent="0">
              <a:spcBef>
                <a:spcPts val="438"/>
              </a:spcBef>
              <a:buFont typeface="System Font Regular"/>
              <a:buNone/>
              <a:defRPr sz="1400">
                <a:solidFill>
                  <a:schemeClr val="accent1"/>
                </a:solidFill>
                <a:latin typeface="Calibri" panose="020F0502020204030204" pitchFamily="34" charset="0"/>
              </a:defRPr>
            </a:lvl1pPr>
            <a:lvl2pPr marL="182880" indent="-182880">
              <a:buFont typeface="System Font Regular"/>
              <a:buChar char="■"/>
              <a:defRPr sz="1400"/>
            </a:lvl2pPr>
            <a:lvl3pPr marL="402336" indent="-219456">
              <a:buFont typeface="System Font Regular"/>
              <a:buChar char="—"/>
              <a:defRPr sz="1400"/>
            </a:lvl3pPr>
            <a:lvl4pPr marL="576072">
              <a:defRPr sz="1400"/>
            </a:lvl4pPr>
          </a:lstStyle>
          <a:p>
            <a:r>
              <a:rPr lang="en-US" dirty="0"/>
              <a:t>Click to add key message</a:t>
            </a:r>
          </a:p>
          <a:p>
            <a:pPr lvl="1"/>
            <a:r>
              <a:rPr lang="en-US" dirty="0"/>
              <a:t>Insert text</a:t>
            </a:r>
          </a:p>
          <a:p>
            <a:pPr lvl="2"/>
            <a:r>
              <a:rPr lang="en-US" dirty="0"/>
              <a:t>Insert text</a:t>
            </a:r>
          </a:p>
          <a:p>
            <a:pPr lvl="3"/>
            <a:r>
              <a:rPr lang="en-US" dirty="0"/>
              <a:t>Insert text</a:t>
            </a:r>
          </a:p>
        </p:txBody>
      </p:sp>
      <p:sp>
        <p:nvSpPr>
          <p:cNvPr id="12" name="Slide Number Placeholder 7">
            <a:extLst>
              <a:ext uri="{FF2B5EF4-FFF2-40B4-BE49-F238E27FC236}">
                <a16:creationId xmlns:a16="http://schemas.microsoft.com/office/drawing/2014/main" id="{010DF9FD-2338-FD4B-A2F7-5BBC0183653C}"/>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3" name="Footer Placeholder 2">
            <a:extLst>
              <a:ext uri="{FF2B5EF4-FFF2-40B4-BE49-F238E27FC236}">
                <a16:creationId xmlns:a16="http://schemas.microsoft.com/office/drawing/2014/main" id="{70189120-E0D8-8147-8364-D9DA3FD392DB}"/>
              </a:ext>
            </a:extLst>
          </p:cNvPr>
          <p:cNvSpPr>
            <a:spLocks noGrp="1"/>
          </p:cNvSpPr>
          <p:nvPr>
            <p:ph type="ftr" sz="quarter" idx="3"/>
          </p:nvPr>
        </p:nvSpPr>
        <p:spPr>
          <a:xfrm>
            <a:off x="457200" y="6766560"/>
            <a:ext cx="9308592"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10" name="Picture 9" descr="A picture containing text&#10;&#10;Description automatically generated">
            <a:extLst>
              <a:ext uri="{FF2B5EF4-FFF2-40B4-BE49-F238E27FC236}">
                <a16:creationId xmlns:a16="http://schemas.microsoft.com/office/drawing/2014/main" id="{573D6EBB-2F6D-440A-83DD-B1CB25C0CE96}"/>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60591568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2 Rows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85847" y="1468083"/>
            <a:ext cx="9716944" cy="533848"/>
          </a:xfrm>
        </p:spPr>
        <p:txBody>
          <a:bodyPr/>
          <a:lstStyle>
            <a:lvl1pPr marL="0" indent="0">
              <a:lnSpc>
                <a:spcPct val="100000"/>
              </a:lnSpc>
              <a:spcBef>
                <a:spcPts val="0"/>
              </a:spcBef>
              <a:spcAft>
                <a:spcPts val="0"/>
              </a:spcAft>
              <a:buFontTx/>
              <a:buNone/>
              <a:defRPr sz="1557" b="1">
                <a:solidFill>
                  <a:schemeClr val="accent1"/>
                </a:solidFill>
              </a:defRPr>
            </a:lvl1pPr>
            <a:lvl5pPr marL="507135" indent="0">
              <a:buNone/>
              <a:defRPr/>
            </a:lvl5pPr>
          </a:lstStyle>
          <a:p>
            <a:pPr lvl="0"/>
            <a:r>
              <a:rPr lang="en-US" dirty="0" err="1"/>
              <a:t>Subheader</a:t>
            </a:r>
            <a:endParaRPr lang="en-US" dirty="0"/>
          </a:p>
        </p:txBody>
      </p:sp>
      <p:sp>
        <p:nvSpPr>
          <p:cNvPr id="11" name="Text Placeholder 2">
            <a:extLst>
              <a:ext uri="{FF2B5EF4-FFF2-40B4-BE49-F238E27FC236}">
                <a16:creationId xmlns:a16="http://schemas.microsoft.com/office/drawing/2014/main" id="{754CDDA2-E05C-2A4F-A426-6CA058E144B2}"/>
              </a:ext>
            </a:extLst>
          </p:cNvPr>
          <p:cNvSpPr>
            <a:spLocks noGrp="1"/>
          </p:cNvSpPr>
          <p:nvPr>
            <p:ph type="body" sz="quarter" idx="16" hasCustomPrompt="1"/>
          </p:nvPr>
        </p:nvSpPr>
        <p:spPr>
          <a:xfrm>
            <a:off x="485847" y="2224368"/>
            <a:ext cx="9716944" cy="2162085"/>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a:p>
            <a:pPr lvl="0"/>
            <a:endParaRPr lang="en-US" dirty="0"/>
          </a:p>
        </p:txBody>
      </p:sp>
      <p:sp>
        <p:nvSpPr>
          <p:cNvPr id="12" name="Text Placeholder 3">
            <a:extLst>
              <a:ext uri="{FF2B5EF4-FFF2-40B4-BE49-F238E27FC236}">
                <a16:creationId xmlns:a16="http://schemas.microsoft.com/office/drawing/2014/main" id="{4C86D187-4253-264A-8152-D845FB98695C}"/>
              </a:ext>
            </a:extLst>
          </p:cNvPr>
          <p:cNvSpPr>
            <a:spLocks noGrp="1"/>
          </p:cNvSpPr>
          <p:nvPr>
            <p:ph type="body" sz="quarter" idx="17" hasCustomPrompt="1"/>
          </p:nvPr>
        </p:nvSpPr>
        <p:spPr>
          <a:xfrm>
            <a:off x="485847" y="4617787"/>
            <a:ext cx="9716944" cy="2162085"/>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14" name="Slide Number Placeholder 7">
            <a:extLst>
              <a:ext uri="{FF2B5EF4-FFF2-40B4-BE49-F238E27FC236}">
                <a16:creationId xmlns:a16="http://schemas.microsoft.com/office/drawing/2014/main" id="{0D053E37-E0FC-7E42-ADF4-E3576A6FC15D}"/>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5" name="Footer Placeholder 2">
            <a:extLst>
              <a:ext uri="{FF2B5EF4-FFF2-40B4-BE49-F238E27FC236}">
                <a16:creationId xmlns:a16="http://schemas.microsoft.com/office/drawing/2014/main" id="{80038B83-64E9-1142-9F72-769F1ED5BF9A}"/>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5744722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2 Rows w/ Key Messag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4B0DA94B-BCC5-D74A-A1F5-14299ACED1A7}"/>
              </a:ext>
            </a:extLst>
          </p:cNvPr>
          <p:cNvSpPr/>
          <p:nvPr userDrawn="1"/>
        </p:nvSpPr>
        <p:spPr>
          <a:xfrm>
            <a:off x="485847" y="1779494"/>
            <a:ext cx="3070554" cy="5000378"/>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9" tIns="177949" rIns="177949" bIns="177949" rtlCol="0" anchor="ctr">
            <a:noAutofit/>
          </a:bodyPr>
          <a:lstStyle/>
          <a:p>
            <a:pPr algn="ctr"/>
            <a:endParaRPr lang="en-US" sz="1362" dirty="0">
              <a:latin typeface="Calibri" panose="020F0502020204030204" pitchFamily="34" charset="0"/>
            </a:endParaRPr>
          </a:p>
        </p:txBody>
      </p:sp>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BB842C2C-C00B-E146-8CE5-8D7248D84269}"/>
              </a:ext>
            </a:extLst>
          </p:cNvPr>
          <p:cNvSpPr>
            <a:spLocks noGrp="1"/>
          </p:cNvSpPr>
          <p:nvPr>
            <p:ph type="body" sz="quarter" idx="16" hasCustomPrompt="1"/>
          </p:nvPr>
        </p:nvSpPr>
        <p:spPr>
          <a:xfrm>
            <a:off x="3808580" y="1783025"/>
            <a:ext cx="6393749" cy="2384522"/>
          </a:xfrm>
          <a:prstGeom prst="rect">
            <a:avLst/>
          </a:prstGeom>
        </p:spPr>
        <p:txBody>
          <a:bodyPr lIns="0" tIns="0" rIns="0" bIns="0">
            <a:noAutofit/>
          </a:bodyPr>
          <a:lstStyle>
            <a:lvl1pPr marL="177942" indent="-177942">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6" name="Text Placeholder 3">
            <a:extLst>
              <a:ext uri="{FF2B5EF4-FFF2-40B4-BE49-F238E27FC236}">
                <a16:creationId xmlns:a16="http://schemas.microsoft.com/office/drawing/2014/main" id="{01C050B9-F352-9243-9B96-0B5E7313E3EE}"/>
              </a:ext>
            </a:extLst>
          </p:cNvPr>
          <p:cNvSpPr>
            <a:spLocks noGrp="1"/>
          </p:cNvSpPr>
          <p:nvPr>
            <p:ph type="body" sz="quarter" idx="17" hasCustomPrompt="1"/>
          </p:nvPr>
        </p:nvSpPr>
        <p:spPr>
          <a:xfrm>
            <a:off x="3808580" y="4395351"/>
            <a:ext cx="6393749" cy="2384522"/>
          </a:xfrm>
          <a:prstGeom prst="rect">
            <a:avLst/>
          </a:prstGeom>
        </p:spPr>
        <p:txBody>
          <a:bodyPr lIns="0" tIns="0" rIns="0" bIns="0">
            <a:noAutofit/>
          </a:bodyPr>
          <a:lstStyle>
            <a:lvl1pPr marL="177942" indent="-177942">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8" name="Text Placeholder 5">
            <a:extLst>
              <a:ext uri="{FF2B5EF4-FFF2-40B4-BE49-F238E27FC236}">
                <a16:creationId xmlns:a16="http://schemas.microsoft.com/office/drawing/2014/main" id="{5F08DAB7-1B89-2048-8F14-671D98F77541}"/>
              </a:ext>
            </a:extLst>
          </p:cNvPr>
          <p:cNvSpPr>
            <a:spLocks noGrp="1"/>
          </p:cNvSpPr>
          <p:nvPr>
            <p:ph type="body" sz="quarter" idx="15" hasCustomPrompt="1"/>
          </p:nvPr>
        </p:nvSpPr>
        <p:spPr>
          <a:xfrm>
            <a:off x="485847" y="1779494"/>
            <a:ext cx="3070554" cy="5000378"/>
          </a:xfrm>
          <a:prstGeom prst="rect">
            <a:avLst/>
          </a:prstGeom>
        </p:spPr>
        <p:txBody>
          <a:bodyPr wrap="square" lIns="182880" tIns="182880" rIns="182880" bIns="182880" anchor="ctr">
            <a:noAutofit/>
          </a:bodyPr>
          <a:lstStyle>
            <a:lvl1pPr marL="0" indent="0">
              <a:spcBef>
                <a:spcPts val="438"/>
              </a:spcBef>
              <a:buFont typeface="System Font Regular"/>
              <a:buNone/>
              <a:defRPr sz="1362">
                <a:solidFill>
                  <a:schemeClr val="accent1"/>
                </a:solidFill>
                <a:latin typeface="Calibri" panose="020F0502020204030204" pitchFamily="34" charset="0"/>
              </a:defRPr>
            </a:lvl1pPr>
            <a:lvl2pPr marL="177942" indent="-177942">
              <a:buFont typeface="System Font Regular"/>
              <a:buChar char="■"/>
              <a:defRPr sz="1362"/>
            </a:lvl2pPr>
            <a:lvl3pPr marL="391473" indent="-213531">
              <a:buFont typeface="System Font Regular"/>
              <a:buChar char="—"/>
              <a:defRPr sz="1362"/>
            </a:lvl3pPr>
            <a:lvl4pPr marL="560518">
              <a:defRPr sz="1362"/>
            </a:lvl4pPr>
          </a:lstStyle>
          <a:p>
            <a:r>
              <a:rPr lang="en-US" dirty="0"/>
              <a:t>Click to add key message</a:t>
            </a:r>
          </a:p>
          <a:p>
            <a:pPr lvl="1"/>
            <a:r>
              <a:rPr lang="en-US" dirty="0"/>
              <a:t>Insert text</a:t>
            </a:r>
          </a:p>
          <a:p>
            <a:pPr lvl="2"/>
            <a:r>
              <a:rPr lang="en-US" dirty="0"/>
              <a:t>Insert text</a:t>
            </a:r>
          </a:p>
          <a:p>
            <a:pPr lvl="3"/>
            <a:r>
              <a:rPr lang="en-US" dirty="0"/>
              <a:t>Insert text</a:t>
            </a:r>
          </a:p>
        </p:txBody>
      </p:sp>
      <p:sp>
        <p:nvSpPr>
          <p:cNvPr id="11" name="Slide Number Placeholder 7">
            <a:extLst>
              <a:ext uri="{FF2B5EF4-FFF2-40B4-BE49-F238E27FC236}">
                <a16:creationId xmlns:a16="http://schemas.microsoft.com/office/drawing/2014/main" id="{48A1E651-BA68-294D-94F5-CA617FBA34FD}"/>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2" name="Footer Placeholder 2">
            <a:extLst>
              <a:ext uri="{FF2B5EF4-FFF2-40B4-BE49-F238E27FC236}">
                <a16:creationId xmlns:a16="http://schemas.microsoft.com/office/drawing/2014/main" id="{DCB57289-2187-824D-8706-EC231CFAED83}"/>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96425315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61FCE5C5-3F3D-6E44-8D4B-BA5F1B84EF3B}"/>
              </a:ext>
            </a:extLst>
          </p:cNvPr>
          <p:cNvSpPr>
            <a:spLocks noGrp="1"/>
          </p:cNvSpPr>
          <p:nvPr>
            <p:ph type="body" sz="quarter" idx="16" hasCustomPrompt="1"/>
          </p:nvPr>
        </p:nvSpPr>
        <p:spPr>
          <a:xfrm>
            <a:off x="485847" y="1779494"/>
            <a:ext cx="3070554" cy="5000378"/>
          </a:xfrm>
          <a:prstGeom prst="rect">
            <a:avLst/>
          </a:prstGeom>
        </p:spPr>
        <p:txBody>
          <a:bodyPr lIns="0" tIns="0" rIns="0" bIns="0">
            <a:noAutofit/>
          </a:bodyPr>
          <a:lstStyle>
            <a:lvl1pPr marL="177942" indent="-177942">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6" name="Text Placeholder 3">
            <a:extLst>
              <a:ext uri="{FF2B5EF4-FFF2-40B4-BE49-F238E27FC236}">
                <a16:creationId xmlns:a16="http://schemas.microsoft.com/office/drawing/2014/main" id="{CDD3C00B-1A3C-DC43-922D-F4C93B8BC857}"/>
              </a:ext>
            </a:extLst>
          </p:cNvPr>
          <p:cNvSpPr>
            <a:spLocks noGrp="1"/>
          </p:cNvSpPr>
          <p:nvPr>
            <p:ph type="body" sz="quarter" idx="18" hasCustomPrompt="1"/>
          </p:nvPr>
        </p:nvSpPr>
        <p:spPr>
          <a:xfrm>
            <a:off x="7127078" y="1779494"/>
            <a:ext cx="3070554" cy="5000378"/>
          </a:xfrm>
          <a:prstGeom prst="rect">
            <a:avLst/>
          </a:prstGeom>
        </p:spPr>
        <p:txBody>
          <a:bodyPr lIns="0" tIns="0" rIns="0" bIns="0">
            <a:noAutofit/>
          </a:bodyPr>
          <a:lstStyle>
            <a:lvl1pPr marL="177942" indent="-177942">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7" name="Text Placeholder 4">
            <a:extLst>
              <a:ext uri="{FF2B5EF4-FFF2-40B4-BE49-F238E27FC236}">
                <a16:creationId xmlns:a16="http://schemas.microsoft.com/office/drawing/2014/main" id="{BBD61B71-7A65-ED4B-927A-03B0CFE74F46}"/>
              </a:ext>
            </a:extLst>
          </p:cNvPr>
          <p:cNvSpPr>
            <a:spLocks noGrp="1"/>
          </p:cNvSpPr>
          <p:nvPr>
            <p:ph type="body" sz="quarter" idx="17" hasCustomPrompt="1"/>
          </p:nvPr>
        </p:nvSpPr>
        <p:spPr>
          <a:xfrm>
            <a:off x="3810511" y="1779494"/>
            <a:ext cx="3070554" cy="5000378"/>
          </a:xfrm>
          <a:prstGeom prst="rect">
            <a:avLst/>
          </a:prstGeom>
        </p:spPr>
        <p:txBody>
          <a:bodyPr lIns="0" tIns="0" rIns="0" bIns="0">
            <a:noAutofit/>
          </a:bodyPr>
          <a:lstStyle>
            <a:lvl1pPr marL="177942" indent="-177942">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10" name="Slide Number Placeholder 7">
            <a:extLst>
              <a:ext uri="{FF2B5EF4-FFF2-40B4-BE49-F238E27FC236}">
                <a16:creationId xmlns:a16="http://schemas.microsoft.com/office/drawing/2014/main" id="{A38B174E-B975-544C-9C4F-23BD90BECA36}"/>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1" name="Footer Placeholder 2">
            <a:extLst>
              <a:ext uri="{FF2B5EF4-FFF2-40B4-BE49-F238E27FC236}">
                <a16:creationId xmlns:a16="http://schemas.microsoft.com/office/drawing/2014/main" id="{74A9AFC2-225F-5141-AD75-AFD7DB8F9379}"/>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208045638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3 Columns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85847" y="1468083"/>
            <a:ext cx="9716944" cy="533848"/>
          </a:xfrm>
        </p:spPr>
        <p:txBody>
          <a:bodyPr/>
          <a:lstStyle>
            <a:lvl1pPr marL="0" indent="0">
              <a:lnSpc>
                <a:spcPct val="100000"/>
              </a:lnSpc>
              <a:spcBef>
                <a:spcPts val="0"/>
              </a:spcBef>
              <a:spcAft>
                <a:spcPts val="0"/>
              </a:spcAft>
              <a:buNone/>
              <a:defRPr sz="1557" b="1">
                <a:solidFill>
                  <a:schemeClr val="accent1"/>
                </a:solidFill>
              </a:defRPr>
            </a:lvl1pPr>
            <a:lvl5pPr marL="507135" indent="0">
              <a:buNone/>
              <a:defRPr/>
            </a:lvl5pPr>
          </a:lstStyle>
          <a:p>
            <a:pPr lvl="0"/>
            <a:r>
              <a:rPr lang="en-US" dirty="0" err="1"/>
              <a:t>Subheader</a:t>
            </a:r>
            <a:endParaRPr lang="en-US" dirty="0"/>
          </a:p>
        </p:txBody>
      </p:sp>
      <p:sp>
        <p:nvSpPr>
          <p:cNvPr id="6" name="Text Placeholder 5">
            <a:extLst>
              <a:ext uri="{FF2B5EF4-FFF2-40B4-BE49-F238E27FC236}">
                <a16:creationId xmlns:a16="http://schemas.microsoft.com/office/drawing/2014/main" id="{767132D6-2280-B54E-8DFE-5541A45A77A0}"/>
              </a:ext>
            </a:extLst>
          </p:cNvPr>
          <p:cNvSpPr>
            <a:spLocks noGrp="1"/>
          </p:cNvSpPr>
          <p:nvPr>
            <p:ph type="body" sz="quarter" idx="17" hasCustomPrompt="1"/>
          </p:nvPr>
        </p:nvSpPr>
        <p:spPr>
          <a:xfrm>
            <a:off x="485847" y="2224368"/>
            <a:ext cx="3070554" cy="4555505"/>
          </a:xfrm>
        </p:spPr>
        <p:txBody>
          <a:bodyPr/>
          <a:lstStyle>
            <a:lvl1pPr marL="177942" indent="-177942">
              <a:lnSpc>
                <a:spcPct val="110000"/>
              </a:lnSpc>
              <a:spcBef>
                <a:spcPts val="438"/>
              </a:spcBef>
              <a:spcAft>
                <a:spcPts val="438"/>
              </a:spcAft>
              <a:buFont typeface="System Font Regular"/>
              <a:buChar char="■"/>
              <a:defRPr sz="1168" b="0">
                <a:solidFill>
                  <a:schemeClr val="tx1"/>
                </a:solidFill>
              </a:defRPr>
            </a:lvl1pPr>
            <a:lvl2pPr>
              <a:lnSpc>
                <a:spcPct val="110000"/>
              </a:lnSpc>
              <a:defRPr sz="1168"/>
            </a:lvl2pPr>
            <a:lvl3pPr>
              <a:lnSpc>
                <a:spcPct val="110000"/>
              </a:lnSpc>
              <a:defRPr sz="1168"/>
            </a:lvl3pPr>
            <a:lvl4pPr>
              <a:lnSpc>
                <a:spcPct val="110000"/>
              </a:lnSpc>
              <a:defRPr sz="1168"/>
            </a:lvl4pPr>
            <a:lvl5pPr marL="507135" indent="0">
              <a:buNone/>
              <a:defRPr/>
            </a:lvl5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7" name="Text Placeholder 2">
            <a:extLst>
              <a:ext uri="{FF2B5EF4-FFF2-40B4-BE49-F238E27FC236}">
                <a16:creationId xmlns:a16="http://schemas.microsoft.com/office/drawing/2014/main" id="{44F45E9E-FAC7-CF4D-8694-EDB81009BA9F}"/>
              </a:ext>
            </a:extLst>
          </p:cNvPr>
          <p:cNvSpPr>
            <a:spLocks noGrp="1"/>
          </p:cNvSpPr>
          <p:nvPr>
            <p:ph type="body" sz="quarter" idx="18" hasCustomPrompt="1"/>
          </p:nvPr>
        </p:nvSpPr>
        <p:spPr>
          <a:xfrm>
            <a:off x="3809042" y="2224368"/>
            <a:ext cx="3070554" cy="4555505"/>
          </a:xfrm>
          <a:prstGeom prst="rect">
            <a:avLst/>
          </a:prstGeom>
        </p:spPr>
        <p:txBody>
          <a:bodyPr lIns="0" tIns="0" rIns="0" bIns="0">
            <a:noAutofit/>
          </a:bodyPr>
          <a:lstStyle>
            <a:lvl1pPr marL="177942" indent="-177942">
              <a:lnSpc>
                <a:spcPct val="110000"/>
              </a:lnSpc>
              <a:spcBef>
                <a:spcPts val="438"/>
              </a:spcBef>
              <a:buFont typeface="System Font Regular"/>
              <a:buChar char="■"/>
              <a:defRPr sz="1168">
                <a:latin typeface="Calibri" panose="020F0502020204030204" pitchFamily="34" charset="0"/>
              </a:defRPr>
            </a:lvl1pPr>
            <a:lvl2pPr>
              <a:lnSpc>
                <a:spcPct val="110000"/>
              </a:lnSpc>
              <a:spcBef>
                <a:spcPts val="0"/>
              </a:spcBef>
              <a:defRPr sz="1168"/>
            </a:lvl2pPr>
            <a:lvl3pPr>
              <a:lnSpc>
                <a:spcPct val="110000"/>
              </a:lnSpc>
              <a:spcBef>
                <a:spcPts val="0"/>
              </a:spcBef>
              <a:defRPr sz="1168"/>
            </a:lvl3pPr>
            <a:lvl4pPr>
              <a:lnSpc>
                <a:spcPct val="110000"/>
              </a:lnSpc>
              <a:spcBef>
                <a:spcPts val="0"/>
              </a:spcBef>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8" name="Text Placeholder 3">
            <a:extLst>
              <a:ext uri="{FF2B5EF4-FFF2-40B4-BE49-F238E27FC236}">
                <a16:creationId xmlns:a16="http://schemas.microsoft.com/office/drawing/2014/main" id="{E99F891B-22BF-B14B-89C7-45E8EBBB88C7}"/>
              </a:ext>
            </a:extLst>
          </p:cNvPr>
          <p:cNvSpPr>
            <a:spLocks noGrp="1"/>
          </p:cNvSpPr>
          <p:nvPr>
            <p:ph type="body" sz="quarter" idx="19" hasCustomPrompt="1"/>
          </p:nvPr>
        </p:nvSpPr>
        <p:spPr>
          <a:xfrm>
            <a:off x="7132237" y="2224368"/>
            <a:ext cx="3070554" cy="4555505"/>
          </a:xfrm>
          <a:prstGeom prst="rect">
            <a:avLst/>
          </a:prstGeom>
        </p:spPr>
        <p:txBody>
          <a:bodyPr lIns="0" tIns="0" rIns="0" bIns="0">
            <a:noAutofit/>
          </a:bodyPr>
          <a:lstStyle>
            <a:lvl1pPr marL="177942" indent="-177942">
              <a:lnSpc>
                <a:spcPct val="110000"/>
              </a:lnSpc>
              <a:buFont typeface="System Font Regular"/>
              <a:buChar char="■"/>
              <a:defRPr sz="1168">
                <a:latin typeface="Calibri" panose="020F0502020204030204" pitchFamily="34" charset="0"/>
              </a:defRPr>
            </a:lvl1pPr>
            <a:lvl2pPr>
              <a:lnSpc>
                <a:spcPct val="110000"/>
              </a:lnSpc>
              <a:defRPr sz="1168"/>
            </a:lvl2pPr>
            <a:lvl3pPr>
              <a:lnSpc>
                <a:spcPct val="110000"/>
              </a:lnSpc>
              <a:defRPr sz="1168"/>
            </a:lvl3pPr>
            <a:lvl4pPr>
              <a:lnSpc>
                <a:spcPct val="110000"/>
              </a:lnSpc>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11" name="Slide Number Placeholder 7">
            <a:extLst>
              <a:ext uri="{FF2B5EF4-FFF2-40B4-BE49-F238E27FC236}">
                <a16:creationId xmlns:a16="http://schemas.microsoft.com/office/drawing/2014/main" id="{76F25591-B252-7E40-9269-23D496FF33B1}"/>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2" name="Footer Placeholder 2">
            <a:extLst>
              <a:ext uri="{FF2B5EF4-FFF2-40B4-BE49-F238E27FC236}">
                <a16:creationId xmlns:a16="http://schemas.microsoft.com/office/drawing/2014/main" id="{2024B5B5-4686-AE4C-84B1-89C31EE7E3CE}"/>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198907923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3 Columns w/ Key Me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C76FD594-D96F-1843-AA7A-EC0BCE6FEE50}"/>
              </a:ext>
            </a:extLst>
          </p:cNvPr>
          <p:cNvSpPr>
            <a:spLocks noGrp="1"/>
          </p:cNvSpPr>
          <p:nvPr>
            <p:ph type="body" sz="quarter" idx="16" hasCustomPrompt="1"/>
          </p:nvPr>
        </p:nvSpPr>
        <p:spPr>
          <a:xfrm>
            <a:off x="3718472" y="1782959"/>
            <a:ext cx="2050275" cy="5000378"/>
          </a:xfrm>
          <a:prstGeom prst="rect">
            <a:avLst/>
          </a:prstGeom>
        </p:spPr>
        <p:txBody>
          <a:bodyPr lIns="0" tIns="0" rIns="0" bIns="0">
            <a:noAutofit/>
          </a:bodyPr>
          <a:lstStyle>
            <a:lvl1pPr marL="177942" indent="-177942">
              <a:spcBef>
                <a:spcPts val="438"/>
              </a:spcBef>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6" name="Text Placeholder 3">
            <a:extLst>
              <a:ext uri="{FF2B5EF4-FFF2-40B4-BE49-F238E27FC236}">
                <a16:creationId xmlns:a16="http://schemas.microsoft.com/office/drawing/2014/main" id="{FF54B35D-7EFD-1741-9213-131867970AA5}"/>
              </a:ext>
            </a:extLst>
          </p:cNvPr>
          <p:cNvSpPr>
            <a:spLocks noGrp="1"/>
          </p:cNvSpPr>
          <p:nvPr>
            <p:ph type="body" sz="quarter" idx="18" hasCustomPrompt="1"/>
          </p:nvPr>
        </p:nvSpPr>
        <p:spPr>
          <a:xfrm>
            <a:off x="8143162" y="1782959"/>
            <a:ext cx="2050275" cy="5000378"/>
          </a:xfrm>
          <a:prstGeom prst="rect">
            <a:avLst/>
          </a:prstGeom>
        </p:spPr>
        <p:txBody>
          <a:bodyPr lIns="0" tIns="0" rIns="0" bIns="0">
            <a:noAutofit/>
          </a:bodyPr>
          <a:lstStyle>
            <a:lvl1pPr marL="177942" indent="-177942">
              <a:spcBef>
                <a:spcPts val="438"/>
              </a:spcBef>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7" name="Text Placeholder 4">
            <a:extLst>
              <a:ext uri="{FF2B5EF4-FFF2-40B4-BE49-F238E27FC236}">
                <a16:creationId xmlns:a16="http://schemas.microsoft.com/office/drawing/2014/main" id="{19672385-6FD4-284F-B474-ACD4DB25C39A}"/>
              </a:ext>
            </a:extLst>
          </p:cNvPr>
          <p:cNvSpPr>
            <a:spLocks noGrp="1"/>
          </p:cNvSpPr>
          <p:nvPr>
            <p:ph type="body" sz="quarter" idx="17" hasCustomPrompt="1"/>
          </p:nvPr>
        </p:nvSpPr>
        <p:spPr>
          <a:xfrm>
            <a:off x="5930817" y="1776370"/>
            <a:ext cx="2050275" cy="5000378"/>
          </a:xfrm>
          <a:prstGeom prst="rect">
            <a:avLst/>
          </a:prstGeom>
        </p:spPr>
        <p:txBody>
          <a:bodyPr lIns="0" tIns="0" rIns="0" bIns="0">
            <a:noAutofit/>
          </a:bodyPr>
          <a:lstStyle>
            <a:lvl1pPr marL="177942" indent="-177942">
              <a:spcBef>
                <a:spcPts val="438"/>
              </a:spcBef>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8" name="Rectangle 5">
            <a:extLst>
              <a:ext uri="{FF2B5EF4-FFF2-40B4-BE49-F238E27FC236}">
                <a16:creationId xmlns:a16="http://schemas.microsoft.com/office/drawing/2014/main" id="{C6F8E34F-3589-0649-8282-148751DE4CBE}"/>
              </a:ext>
            </a:extLst>
          </p:cNvPr>
          <p:cNvSpPr/>
          <p:nvPr userDrawn="1"/>
        </p:nvSpPr>
        <p:spPr>
          <a:xfrm>
            <a:off x="485847" y="1779494"/>
            <a:ext cx="3070554" cy="5000378"/>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9" tIns="177949" rIns="177949" bIns="177949" rtlCol="0" anchor="ctr">
            <a:noAutofit/>
          </a:bodyPr>
          <a:lstStyle/>
          <a:p>
            <a:pPr algn="ctr"/>
            <a:endParaRPr lang="en-US" sz="1168" dirty="0">
              <a:latin typeface="Calibri" panose="020F0502020204030204" pitchFamily="34" charset="0"/>
            </a:endParaRPr>
          </a:p>
        </p:txBody>
      </p:sp>
      <p:sp>
        <p:nvSpPr>
          <p:cNvPr id="9" name="Text Placeholder 6">
            <a:extLst>
              <a:ext uri="{FF2B5EF4-FFF2-40B4-BE49-F238E27FC236}">
                <a16:creationId xmlns:a16="http://schemas.microsoft.com/office/drawing/2014/main" id="{28649001-60EF-814E-81E8-8B6411FEDEB5}"/>
              </a:ext>
            </a:extLst>
          </p:cNvPr>
          <p:cNvSpPr>
            <a:spLocks noGrp="1"/>
          </p:cNvSpPr>
          <p:nvPr>
            <p:ph type="body" sz="quarter" idx="15" hasCustomPrompt="1"/>
          </p:nvPr>
        </p:nvSpPr>
        <p:spPr>
          <a:xfrm>
            <a:off x="485847" y="1779494"/>
            <a:ext cx="3070554" cy="5000378"/>
          </a:xfrm>
          <a:prstGeom prst="rect">
            <a:avLst/>
          </a:prstGeom>
        </p:spPr>
        <p:txBody>
          <a:bodyPr wrap="square" lIns="182880" tIns="182880" rIns="182880" bIns="182880" anchor="ctr">
            <a:noAutofit/>
          </a:bodyPr>
          <a:lstStyle>
            <a:lvl1pPr marL="0" indent="0">
              <a:spcBef>
                <a:spcPts val="438"/>
              </a:spcBef>
              <a:buFont typeface="System Font Regular"/>
              <a:buNone/>
              <a:defRPr sz="1362">
                <a:solidFill>
                  <a:schemeClr val="accent1"/>
                </a:solidFill>
                <a:latin typeface="Calibri" panose="020F0502020204030204" pitchFamily="34" charset="0"/>
              </a:defRPr>
            </a:lvl1pPr>
            <a:lvl2pPr marL="177942" indent="-177942">
              <a:buFont typeface="System Font Regular"/>
              <a:buChar char="■"/>
              <a:defRPr sz="1362"/>
            </a:lvl2pPr>
            <a:lvl3pPr marL="391473" indent="-213531">
              <a:buFont typeface="System Font Regular"/>
              <a:buChar char="—"/>
              <a:defRPr sz="1362"/>
            </a:lvl3pPr>
            <a:lvl4pPr marL="560518">
              <a:defRPr sz="1362"/>
            </a:lvl4pPr>
          </a:lstStyle>
          <a:p>
            <a:r>
              <a:rPr lang="en-US" dirty="0"/>
              <a:t>Click to add key message</a:t>
            </a:r>
          </a:p>
          <a:p>
            <a:pPr lvl="1"/>
            <a:r>
              <a:rPr lang="en-US" dirty="0"/>
              <a:t>Insert text</a:t>
            </a:r>
          </a:p>
          <a:p>
            <a:pPr lvl="2"/>
            <a:r>
              <a:rPr lang="en-US" dirty="0"/>
              <a:t>Insert text</a:t>
            </a:r>
          </a:p>
          <a:p>
            <a:pPr lvl="3"/>
            <a:r>
              <a:rPr lang="en-US" dirty="0"/>
              <a:t>Insert text</a:t>
            </a:r>
          </a:p>
        </p:txBody>
      </p:sp>
      <p:sp>
        <p:nvSpPr>
          <p:cNvPr id="11" name="Slide Number Placeholder 7">
            <a:extLst>
              <a:ext uri="{FF2B5EF4-FFF2-40B4-BE49-F238E27FC236}">
                <a16:creationId xmlns:a16="http://schemas.microsoft.com/office/drawing/2014/main" id="{7AC287BD-97E8-2E48-AC57-E15365DB5E78}"/>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2" name="Footer Placeholder 2">
            <a:extLst>
              <a:ext uri="{FF2B5EF4-FFF2-40B4-BE49-F238E27FC236}">
                <a16:creationId xmlns:a16="http://schemas.microsoft.com/office/drawing/2014/main" id="{C74B787C-1B1E-6C44-B46A-1B9DF68D56AB}"/>
              </a:ext>
            </a:extLst>
          </p:cNvPr>
          <p:cNvSpPr>
            <a:spLocks noGrp="1"/>
          </p:cNvSpPr>
          <p:nvPr>
            <p:ph type="ftr" sz="quarter" idx="3"/>
          </p:nvPr>
        </p:nvSpPr>
        <p:spPr>
          <a:xfrm>
            <a:off x="5344319" y="6789927"/>
            <a:ext cx="4372625"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317167194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3 Boxes Left Combin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E7684144-00BC-9246-B170-DE93B3574B49}"/>
              </a:ext>
            </a:extLst>
          </p:cNvPr>
          <p:cNvSpPr>
            <a:spLocks noGrp="1"/>
          </p:cNvSpPr>
          <p:nvPr>
            <p:ph type="body" sz="quarter" idx="17" hasCustomPrompt="1"/>
          </p:nvPr>
        </p:nvSpPr>
        <p:spPr>
          <a:xfrm>
            <a:off x="485848" y="1779494"/>
            <a:ext cx="4735324" cy="5000378"/>
          </a:xfrm>
          <a:prstGeom prst="rect">
            <a:avLst/>
          </a:prstGeom>
        </p:spPr>
        <p:txBody>
          <a:bodyPr lIns="0" tIns="0" rIns="0" bIns="0">
            <a:noAutofit/>
          </a:bodyPr>
          <a:lstStyle>
            <a:lvl1pPr marL="177942" indent="-177942">
              <a:spcBef>
                <a:spcPts val="438"/>
              </a:spcBef>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6" name="Text Placeholder 3">
            <a:extLst>
              <a:ext uri="{FF2B5EF4-FFF2-40B4-BE49-F238E27FC236}">
                <a16:creationId xmlns:a16="http://schemas.microsoft.com/office/drawing/2014/main" id="{C68593EE-929A-9241-B9FF-2AEB95326BB0}"/>
              </a:ext>
            </a:extLst>
          </p:cNvPr>
          <p:cNvSpPr>
            <a:spLocks noGrp="1"/>
          </p:cNvSpPr>
          <p:nvPr>
            <p:ph type="body" sz="quarter" idx="18" hasCustomPrompt="1"/>
          </p:nvPr>
        </p:nvSpPr>
        <p:spPr>
          <a:xfrm>
            <a:off x="5463237" y="1783509"/>
            <a:ext cx="4732152" cy="2384522"/>
          </a:xfrm>
          <a:prstGeom prst="rect">
            <a:avLst/>
          </a:prstGeom>
        </p:spPr>
        <p:txBody>
          <a:bodyPr lIns="0" tIns="0" rIns="0" bIns="0">
            <a:noAutofit/>
          </a:bodyPr>
          <a:lstStyle>
            <a:lvl1pPr marL="177942" indent="-177942">
              <a:spcBef>
                <a:spcPts val="438"/>
              </a:spcBef>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7" name="Text Placeholder 4">
            <a:extLst>
              <a:ext uri="{FF2B5EF4-FFF2-40B4-BE49-F238E27FC236}">
                <a16:creationId xmlns:a16="http://schemas.microsoft.com/office/drawing/2014/main" id="{A65705F0-4780-AD44-A267-F6ABFD97A9B7}"/>
              </a:ext>
            </a:extLst>
          </p:cNvPr>
          <p:cNvSpPr>
            <a:spLocks noGrp="1"/>
          </p:cNvSpPr>
          <p:nvPr>
            <p:ph type="body" sz="quarter" idx="19" hasCustomPrompt="1"/>
          </p:nvPr>
        </p:nvSpPr>
        <p:spPr>
          <a:xfrm>
            <a:off x="5463237" y="4397456"/>
            <a:ext cx="4732152" cy="2384522"/>
          </a:xfrm>
          <a:prstGeom prst="rect">
            <a:avLst/>
          </a:prstGeom>
        </p:spPr>
        <p:txBody>
          <a:bodyPr lIns="0" tIns="0" rIns="0" bIns="0">
            <a:noAutofit/>
          </a:bodyPr>
          <a:lstStyle>
            <a:lvl1pPr marL="177942" indent="-177942">
              <a:spcBef>
                <a:spcPts val="438"/>
              </a:spcBef>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8" name="Slide Number Placeholder 7">
            <a:extLst>
              <a:ext uri="{FF2B5EF4-FFF2-40B4-BE49-F238E27FC236}">
                <a16:creationId xmlns:a16="http://schemas.microsoft.com/office/drawing/2014/main" id="{33F5CF27-88F9-4946-BB1D-C7866A29271B}"/>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9" name="Footer Placeholder 2">
            <a:extLst>
              <a:ext uri="{FF2B5EF4-FFF2-40B4-BE49-F238E27FC236}">
                <a16:creationId xmlns:a16="http://schemas.microsoft.com/office/drawing/2014/main" id="{C61792AB-E02C-604B-B8AE-50BF279C5057}"/>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132381360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3 Boxes Left Combined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85847" y="1468083"/>
            <a:ext cx="9716944" cy="533848"/>
          </a:xfrm>
        </p:spPr>
        <p:txBody>
          <a:bodyPr/>
          <a:lstStyle>
            <a:lvl1pPr marL="0" indent="0">
              <a:lnSpc>
                <a:spcPct val="100000"/>
              </a:lnSpc>
              <a:spcBef>
                <a:spcPts val="0"/>
              </a:spcBef>
              <a:spcAft>
                <a:spcPts val="0"/>
              </a:spcAft>
              <a:buNone/>
              <a:defRPr sz="1557" b="1">
                <a:solidFill>
                  <a:schemeClr val="accent1"/>
                </a:solidFill>
              </a:defRPr>
            </a:lvl1pPr>
            <a:lvl5pPr marL="507135" indent="0">
              <a:buNone/>
              <a:defRPr/>
            </a:lvl5pPr>
          </a:lstStyle>
          <a:p>
            <a:pPr lvl="0"/>
            <a:r>
              <a:rPr lang="en-US" dirty="0" err="1"/>
              <a:t>Subheader</a:t>
            </a:r>
            <a:endParaRPr lang="en-US" dirty="0"/>
          </a:p>
        </p:txBody>
      </p:sp>
      <p:sp>
        <p:nvSpPr>
          <p:cNvPr id="6" name="Text Placeholder 5">
            <a:extLst>
              <a:ext uri="{FF2B5EF4-FFF2-40B4-BE49-F238E27FC236}">
                <a16:creationId xmlns:a16="http://schemas.microsoft.com/office/drawing/2014/main" id="{0CD02356-FF50-7E43-ADE0-AD96315ED456}"/>
              </a:ext>
            </a:extLst>
          </p:cNvPr>
          <p:cNvSpPr>
            <a:spLocks noGrp="1"/>
          </p:cNvSpPr>
          <p:nvPr>
            <p:ph type="body" sz="quarter" idx="17" hasCustomPrompt="1"/>
          </p:nvPr>
        </p:nvSpPr>
        <p:spPr>
          <a:xfrm>
            <a:off x="485847" y="2224368"/>
            <a:ext cx="4732152" cy="4555505"/>
          </a:xfrm>
        </p:spPr>
        <p:txBody>
          <a:bodyPr/>
          <a:lstStyle>
            <a:lvl1pPr marL="177942" indent="-177942">
              <a:lnSpc>
                <a:spcPct val="110000"/>
              </a:lnSpc>
              <a:spcBef>
                <a:spcPts val="438"/>
              </a:spcBef>
              <a:spcAft>
                <a:spcPts val="438"/>
              </a:spcAft>
              <a:buFont typeface="System Font Regular"/>
              <a:buChar char="■"/>
              <a:defRPr sz="1168" b="0">
                <a:solidFill>
                  <a:schemeClr val="tx1"/>
                </a:solidFill>
              </a:defRPr>
            </a:lvl1pPr>
            <a:lvl2pPr>
              <a:lnSpc>
                <a:spcPct val="110000"/>
              </a:lnSpc>
              <a:defRPr sz="1168"/>
            </a:lvl2pPr>
            <a:lvl3pPr>
              <a:lnSpc>
                <a:spcPct val="110000"/>
              </a:lnSpc>
              <a:defRPr sz="1168"/>
            </a:lvl3pPr>
            <a:lvl4pPr>
              <a:lnSpc>
                <a:spcPct val="110000"/>
              </a:lnSpc>
              <a:defRPr sz="1168"/>
            </a:lvl4pPr>
            <a:lvl5pPr marL="507135" indent="0">
              <a:buNone/>
              <a:defRPr/>
            </a:lvl5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7" name="Text Placeholder 2">
            <a:extLst>
              <a:ext uri="{FF2B5EF4-FFF2-40B4-BE49-F238E27FC236}">
                <a16:creationId xmlns:a16="http://schemas.microsoft.com/office/drawing/2014/main" id="{7F2D6D8E-75DB-CE49-B24B-6717D7A63C0B}"/>
              </a:ext>
            </a:extLst>
          </p:cNvPr>
          <p:cNvSpPr>
            <a:spLocks noGrp="1"/>
          </p:cNvSpPr>
          <p:nvPr>
            <p:ph type="body" sz="quarter" idx="18" hasCustomPrompt="1"/>
          </p:nvPr>
        </p:nvSpPr>
        <p:spPr>
          <a:xfrm>
            <a:off x="5460923" y="2224368"/>
            <a:ext cx="4735324" cy="2162085"/>
          </a:xfrm>
          <a:prstGeom prst="rect">
            <a:avLst/>
          </a:prstGeom>
        </p:spPr>
        <p:txBody>
          <a:bodyPr lIns="0" tIns="0" rIns="0" bIns="0">
            <a:noAutofit/>
          </a:bodyPr>
          <a:lstStyle>
            <a:lvl1pPr marL="177942" indent="-177942">
              <a:lnSpc>
                <a:spcPct val="110000"/>
              </a:lnSpc>
              <a:spcBef>
                <a:spcPts val="438"/>
              </a:spcBef>
              <a:buFont typeface="System Font Regular"/>
              <a:buChar char="■"/>
              <a:defRPr sz="1168">
                <a:latin typeface="Calibri" panose="020F0502020204030204" pitchFamily="34" charset="0"/>
              </a:defRPr>
            </a:lvl1pPr>
            <a:lvl2pPr>
              <a:lnSpc>
                <a:spcPct val="110000"/>
              </a:lnSpc>
              <a:defRPr sz="1168"/>
            </a:lvl2pPr>
            <a:lvl3pPr>
              <a:lnSpc>
                <a:spcPct val="110000"/>
              </a:lnSpc>
              <a:defRPr sz="1168"/>
            </a:lvl3pPr>
            <a:lvl4pPr>
              <a:lnSpc>
                <a:spcPct val="110000"/>
              </a:lnSpc>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8" name="Text Placeholder 3">
            <a:extLst>
              <a:ext uri="{FF2B5EF4-FFF2-40B4-BE49-F238E27FC236}">
                <a16:creationId xmlns:a16="http://schemas.microsoft.com/office/drawing/2014/main" id="{4F388BFF-62A8-8444-B673-A02BF47792A5}"/>
              </a:ext>
            </a:extLst>
          </p:cNvPr>
          <p:cNvSpPr>
            <a:spLocks noGrp="1"/>
          </p:cNvSpPr>
          <p:nvPr>
            <p:ph type="body" sz="quarter" idx="19" hasCustomPrompt="1"/>
          </p:nvPr>
        </p:nvSpPr>
        <p:spPr>
          <a:xfrm>
            <a:off x="5463237" y="4617787"/>
            <a:ext cx="4732152" cy="2162085"/>
          </a:xfrm>
          <a:prstGeom prst="rect">
            <a:avLst/>
          </a:prstGeom>
        </p:spPr>
        <p:txBody>
          <a:bodyPr lIns="0" tIns="0" rIns="0" bIns="0">
            <a:noAutofit/>
          </a:bodyPr>
          <a:lstStyle>
            <a:lvl1pPr marL="177942" indent="-177942">
              <a:lnSpc>
                <a:spcPct val="110000"/>
              </a:lnSpc>
              <a:spcBef>
                <a:spcPts val="438"/>
              </a:spcBef>
              <a:buFont typeface="System Font Regular"/>
              <a:buChar char="■"/>
              <a:defRPr sz="1168">
                <a:latin typeface="Calibri" panose="020F0502020204030204" pitchFamily="34" charset="0"/>
              </a:defRPr>
            </a:lvl1pPr>
            <a:lvl2pPr>
              <a:lnSpc>
                <a:spcPct val="110000"/>
              </a:lnSpc>
              <a:defRPr sz="1168"/>
            </a:lvl2pPr>
            <a:lvl3pPr>
              <a:lnSpc>
                <a:spcPct val="110000"/>
              </a:lnSpc>
              <a:defRPr sz="1168"/>
            </a:lvl3pPr>
            <a:lvl4pPr>
              <a:lnSpc>
                <a:spcPct val="110000"/>
              </a:lnSpc>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9" name="Slide Number Placeholder 7">
            <a:extLst>
              <a:ext uri="{FF2B5EF4-FFF2-40B4-BE49-F238E27FC236}">
                <a16:creationId xmlns:a16="http://schemas.microsoft.com/office/drawing/2014/main" id="{0411457B-C449-474D-AB20-779922B80605}"/>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0" name="Footer Placeholder 2">
            <a:extLst>
              <a:ext uri="{FF2B5EF4-FFF2-40B4-BE49-F238E27FC236}">
                <a16:creationId xmlns:a16="http://schemas.microsoft.com/office/drawing/2014/main" id="{4347369D-297D-5A47-A861-DB8C21D1E0BB}"/>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28601322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3 Boxes Left Combined w/ Key Me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A77D59E6-7712-BF4C-AC89-D574E6082637}"/>
              </a:ext>
            </a:extLst>
          </p:cNvPr>
          <p:cNvSpPr>
            <a:spLocks noGrp="1"/>
          </p:cNvSpPr>
          <p:nvPr>
            <p:ph type="body" sz="quarter" idx="17" hasCustomPrompt="1"/>
          </p:nvPr>
        </p:nvSpPr>
        <p:spPr>
          <a:xfrm>
            <a:off x="3800742" y="1779494"/>
            <a:ext cx="3070554" cy="5000378"/>
          </a:xfrm>
          <a:prstGeom prst="rect">
            <a:avLst/>
          </a:prstGeom>
        </p:spPr>
        <p:txBody>
          <a:bodyPr lIns="0" tIns="0" rIns="0" bIns="0">
            <a:noAutofit/>
          </a:bodyPr>
          <a:lstStyle>
            <a:lvl1pPr marL="177942" indent="-177942">
              <a:lnSpc>
                <a:spcPct val="110000"/>
              </a:lnSpc>
              <a:spcBef>
                <a:spcPts val="438"/>
              </a:spcBef>
              <a:spcAft>
                <a:spcPts val="438"/>
              </a:spcAft>
              <a:buFont typeface="System Font Regular"/>
              <a:buChar char="■"/>
              <a:defRPr sz="1168">
                <a:latin typeface="Calibri" panose="020F0502020204030204" pitchFamily="34" charset="0"/>
              </a:defRPr>
            </a:lvl1pPr>
            <a:lvl2pPr>
              <a:lnSpc>
                <a:spcPct val="110000"/>
              </a:lnSpc>
              <a:defRPr sz="1168"/>
            </a:lvl2pPr>
            <a:lvl3pPr>
              <a:lnSpc>
                <a:spcPct val="110000"/>
              </a:lnSpc>
              <a:defRPr sz="1168"/>
            </a:lvl3pPr>
            <a:lvl4pPr>
              <a:lnSpc>
                <a:spcPct val="110000"/>
              </a:lnSpc>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6" name="Text Placeholder 3">
            <a:extLst>
              <a:ext uri="{FF2B5EF4-FFF2-40B4-BE49-F238E27FC236}">
                <a16:creationId xmlns:a16="http://schemas.microsoft.com/office/drawing/2014/main" id="{E2CEDDF0-F76B-DB4E-9104-336D88E38F86}"/>
              </a:ext>
            </a:extLst>
          </p:cNvPr>
          <p:cNvSpPr>
            <a:spLocks noGrp="1"/>
          </p:cNvSpPr>
          <p:nvPr>
            <p:ph type="body" sz="quarter" idx="18" hasCustomPrompt="1"/>
          </p:nvPr>
        </p:nvSpPr>
        <p:spPr>
          <a:xfrm>
            <a:off x="7117324" y="1779494"/>
            <a:ext cx="3070554" cy="2384522"/>
          </a:xfrm>
          <a:prstGeom prst="rect">
            <a:avLst/>
          </a:prstGeom>
        </p:spPr>
        <p:txBody>
          <a:bodyPr lIns="0" tIns="0" rIns="0" bIns="0">
            <a:noAutofit/>
          </a:bodyPr>
          <a:lstStyle>
            <a:lvl1pPr marL="177942" indent="-177942">
              <a:lnSpc>
                <a:spcPct val="110000"/>
              </a:lnSpc>
              <a:spcBef>
                <a:spcPts val="438"/>
              </a:spcBef>
              <a:spcAft>
                <a:spcPts val="438"/>
              </a:spcAft>
              <a:buFont typeface="System Font Regular"/>
              <a:buChar char="■"/>
              <a:defRPr sz="1168">
                <a:latin typeface="Calibri" panose="020F0502020204030204" pitchFamily="34" charset="0"/>
              </a:defRPr>
            </a:lvl1pPr>
            <a:lvl2pPr>
              <a:lnSpc>
                <a:spcPct val="110000"/>
              </a:lnSpc>
              <a:defRPr sz="1168"/>
            </a:lvl2pPr>
            <a:lvl3pPr>
              <a:lnSpc>
                <a:spcPct val="110000"/>
              </a:lnSpc>
              <a:defRPr sz="1168"/>
            </a:lvl3pPr>
            <a:lvl4pPr>
              <a:lnSpc>
                <a:spcPct val="110000"/>
              </a:lnSpc>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7" name="Text Placeholder 4">
            <a:extLst>
              <a:ext uri="{FF2B5EF4-FFF2-40B4-BE49-F238E27FC236}">
                <a16:creationId xmlns:a16="http://schemas.microsoft.com/office/drawing/2014/main" id="{84F1F79E-A404-5D4B-9334-8ED4E1A30652}"/>
              </a:ext>
            </a:extLst>
          </p:cNvPr>
          <p:cNvSpPr>
            <a:spLocks noGrp="1"/>
          </p:cNvSpPr>
          <p:nvPr>
            <p:ph type="body" sz="quarter" idx="19" hasCustomPrompt="1"/>
          </p:nvPr>
        </p:nvSpPr>
        <p:spPr>
          <a:xfrm>
            <a:off x="7117324" y="4395351"/>
            <a:ext cx="3070554" cy="2384522"/>
          </a:xfrm>
          <a:prstGeom prst="rect">
            <a:avLst/>
          </a:prstGeom>
        </p:spPr>
        <p:txBody>
          <a:bodyPr lIns="0" tIns="0" rIns="0" bIns="0">
            <a:noAutofit/>
          </a:bodyPr>
          <a:lstStyle>
            <a:lvl1pPr marL="177942" indent="-177942">
              <a:lnSpc>
                <a:spcPct val="110000"/>
              </a:lnSpc>
              <a:spcBef>
                <a:spcPts val="438"/>
              </a:spcBef>
              <a:spcAft>
                <a:spcPts val="438"/>
              </a:spcAft>
              <a:buFont typeface="System Font Regular"/>
              <a:buChar char="■"/>
              <a:defRPr sz="1168">
                <a:latin typeface="Calibri" panose="020F0502020204030204" pitchFamily="34" charset="0"/>
              </a:defRPr>
            </a:lvl1pPr>
            <a:lvl2pPr>
              <a:lnSpc>
                <a:spcPct val="110000"/>
              </a:lnSpc>
              <a:defRPr sz="1168"/>
            </a:lvl2pPr>
            <a:lvl3pPr>
              <a:lnSpc>
                <a:spcPct val="110000"/>
              </a:lnSpc>
              <a:defRPr sz="1168"/>
            </a:lvl3pPr>
            <a:lvl4pPr>
              <a:lnSpc>
                <a:spcPct val="110000"/>
              </a:lnSpc>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8" name="Rectangle 5">
            <a:extLst>
              <a:ext uri="{FF2B5EF4-FFF2-40B4-BE49-F238E27FC236}">
                <a16:creationId xmlns:a16="http://schemas.microsoft.com/office/drawing/2014/main" id="{4D90179C-296C-A948-A523-2BF0CB012BB9}"/>
              </a:ext>
            </a:extLst>
          </p:cNvPr>
          <p:cNvSpPr/>
          <p:nvPr userDrawn="1"/>
        </p:nvSpPr>
        <p:spPr>
          <a:xfrm>
            <a:off x="485844" y="1779494"/>
            <a:ext cx="3070554" cy="5000378"/>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9" tIns="177949" rIns="177949" bIns="177949" rtlCol="0" anchor="ctr">
            <a:noAutofit/>
          </a:bodyPr>
          <a:lstStyle/>
          <a:p>
            <a:pPr marL="177942" indent="-177942" algn="ctr">
              <a:lnSpc>
                <a:spcPct val="125000"/>
              </a:lnSpc>
              <a:spcBef>
                <a:spcPts val="0"/>
              </a:spcBef>
              <a:spcAft>
                <a:spcPts val="438"/>
              </a:spcAft>
              <a:buFont typeface="System Font Regular"/>
              <a:buChar char="—"/>
            </a:pPr>
            <a:endParaRPr lang="en-US" sz="1168" dirty="0">
              <a:latin typeface="Calibri" panose="020F0502020204030204" pitchFamily="34" charset="0"/>
            </a:endParaRPr>
          </a:p>
        </p:txBody>
      </p:sp>
      <p:sp>
        <p:nvSpPr>
          <p:cNvPr id="9" name="Text Placeholder 6">
            <a:extLst>
              <a:ext uri="{FF2B5EF4-FFF2-40B4-BE49-F238E27FC236}">
                <a16:creationId xmlns:a16="http://schemas.microsoft.com/office/drawing/2014/main" id="{9C5756A6-2CD6-FD43-BE10-397EE10F3FB3}"/>
              </a:ext>
            </a:extLst>
          </p:cNvPr>
          <p:cNvSpPr>
            <a:spLocks noGrp="1"/>
          </p:cNvSpPr>
          <p:nvPr>
            <p:ph type="body" sz="quarter" idx="15" hasCustomPrompt="1"/>
          </p:nvPr>
        </p:nvSpPr>
        <p:spPr>
          <a:xfrm>
            <a:off x="485846" y="1779494"/>
            <a:ext cx="3070554" cy="5000378"/>
          </a:xfrm>
          <a:prstGeom prst="rect">
            <a:avLst/>
          </a:prstGeom>
        </p:spPr>
        <p:txBody>
          <a:bodyPr wrap="square" lIns="182880" tIns="182880" rIns="182880" bIns="182880" anchor="ctr">
            <a:noAutofit/>
          </a:bodyPr>
          <a:lstStyle>
            <a:lvl1pPr marL="0" indent="0">
              <a:lnSpc>
                <a:spcPct val="125000"/>
              </a:lnSpc>
              <a:spcBef>
                <a:spcPts val="438"/>
              </a:spcBef>
              <a:spcAft>
                <a:spcPts val="438"/>
              </a:spcAft>
              <a:buFont typeface="System Font Regular"/>
              <a:buNone/>
              <a:defRPr sz="1362">
                <a:solidFill>
                  <a:schemeClr val="accent1"/>
                </a:solidFill>
                <a:latin typeface="Calibri" panose="020F0502020204030204" pitchFamily="34" charset="0"/>
              </a:defRPr>
            </a:lvl1pPr>
            <a:lvl2pPr marL="177942" indent="-177942">
              <a:buFont typeface="System Font Regular"/>
              <a:buChar char="■"/>
              <a:defRPr sz="1362"/>
            </a:lvl2pPr>
            <a:lvl3pPr marL="391473" indent="-213531">
              <a:buFont typeface="System Font Regular"/>
              <a:buChar char="—"/>
              <a:defRPr sz="1362"/>
            </a:lvl3pPr>
            <a:lvl4pPr marL="560518" indent="-169045">
              <a:defRPr sz="1362"/>
            </a:lvl4pPr>
          </a:lstStyle>
          <a:p>
            <a:r>
              <a:rPr lang="en-US" dirty="0"/>
              <a:t>Click to add key message</a:t>
            </a:r>
          </a:p>
          <a:p>
            <a:pPr lvl="1"/>
            <a:r>
              <a:rPr lang="en-US" dirty="0"/>
              <a:t>Insert text</a:t>
            </a:r>
          </a:p>
          <a:p>
            <a:pPr lvl="2"/>
            <a:r>
              <a:rPr lang="en-US" dirty="0"/>
              <a:t>Insert text</a:t>
            </a:r>
          </a:p>
          <a:p>
            <a:pPr lvl="3"/>
            <a:r>
              <a:rPr lang="en-US" dirty="0"/>
              <a:t>Insert text</a:t>
            </a:r>
          </a:p>
        </p:txBody>
      </p:sp>
      <p:sp>
        <p:nvSpPr>
          <p:cNvPr id="10" name="Slide Number Placeholder 7">
            <a:extLst>
              <a:ext uri="{FF2B5EF4-FFF2-40B4-BE49-F238E27FC236}">
                <a16:creationId xmlns:a16="http://schemas.microsoft.com/office/drawing/2014/main" id="{11960CBE-3188-9E43-83D9-C197C115C4E8}"/>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1" name="Footer Placeholder 2">
            <a:extLst>
              <a:ext uri="{FF2B5EF4-FFF2-40B4-BE49-F238E27FC236}">
                <a16:creationId xmlns:a16="http://schemas.microsoft.com/office/drawing/2014/main" id="{566D2E8F-C13F-AD4F-8698-A73F08F79AE2}"/>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609376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3 Boxes Right Combin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296D3244-DD33-6547-B3EA-24294779BFAF}"/>
              </a:ext>
            </a:extLst>
          </p:cNvPr>
          <p:cNvSpPr>
            <a:spLocks noGrp="1"/>
          </p:cNvSpPr>
          <p:nvPr>
            <p:ph type="body" sz="quarter" idx="18" hasCustomPrompt="1"/>
          </p:nvPr>
        </p:nvSpPr>
        <p:spPr>
          <a:xfrm>
            <a:off x="485847" y="4395351"/>
            <a:ext cx="4732152" cy="2384522"/>
          </a:xfrm>
          <a:prstGeom prst="rect">
            <a:avLst/>
          </a:prstGeom>
        </p:spPr>
        <p:txBody>
          <a:bodyPr lIns="0" tIns="0" rIns="0" bIns="0">
            <a:noAutofit/>
          </a:bodyPr>
          <a:lstStyle>
            <a:lvl1pPr marL="177942" indent="-177942">
              <a:spcBef>
                <a:spcPts val="438"/>
              </a:spcBef>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6" name="Text Placeholder 3">
            <a:extLst>
              <a:ext uri="{FF2B5EF4-FFF2-40B4-BE49-F238E27FC236}">
                <a16:creationId xmlns:a16="http://schemas.microsoft.com/office/drawing/2014/main" id="{351AB959-D369-8548-A12C-C00AE09A27A9}"/>
              </a:ext>
            </a:extLst>
          </p:cNvPr>
          <p:cNvSpPr>
            <a:spLocks noGrp="1"/>
          </p:cNvSpPr>
          <p:nvPr>
            <p:ph type="body" sz="quarter" idx="19" hasCustomPrompt="1"/>
          </p:nvPr>
        </p:nvSpPr>
        <p:spPr>
          <a:xfrm>
            <a:off x="5460922" y="1779494"/>
            <a:ext cx="4732152" cy="5000378"/>
          </a:xfrm>
          <a:prstGeom prst="rect">
            <a:avLst/>
          </a:prstGeom>
        </p:spPr>
        <p:txBody>
          <a:bodyPr lIns="0" tIns="0" rIns="0" bIns="0">
            <a:noAutofit/>
          </a:bodyPr>
          <a:lstStyle>
            <a:lvl1pPr marL="177942" indent="-177942">
              <a:spcBef>
                <a:spcPts val="438"/>
              </a:spcBef>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7" name="Text Placeholder 4">
            <a:extLst>
              <a:ext uri="{FF2B5EF4-FFF2-40B4-BE49-F238E27FC236}">
                <a16:creationId xmlns:a16="http://schemas.microsoft.com/office/drawing/2014/main" id="{CCE74C9A-F2B5-B64B-A900-2E932B3535AE}"/>
              </a:ext>
            </a:extLst>
          </p:cNvPr>
          <p:cNvSpPr>
            <a:spLocks noGrp="1"/>
          </p:cNvSpPr>
          <p:nvPr>
            <p:ph type="body" sz="quarter" idx="17" hasCustomPrompt="1"/>
          </p:nvPr>
        </p:nvSpPr>
        <p:spPr>
          <a:xfrm>
            <a:off x="485847" y="1779494"/>
            <a:ext cx="4732152" cy="2384522"/>
          </a:xfrm>
          <a:prstGeom prst="rect">
            <a:avLst/>
          </a:prstGeom>
        </p:spPr>
        <p:txBody>
          <a:bodyPr lIns="0" tIns="0" rIns="0" bIns="0">
            <a:noAutofit/>
          </a:bodyPr>
          <a:lstStyle>
            <a:lvl1pPr marL="177942" indent="-177942">
              <a:spcBef>
                <a:spcPts val="438"/>
              </a:spcBef>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8" name="Slide Number Placeholder 7">
            <a:extLst>
              <a:ext uri="{FF2B5EF4-FFF2-40B4-BE49-F238E27FC236}">
                <a16:creationId xmlns:a16="http://schemas.microsoft.com/office/drawing/2014/main" id="{8609F8D1-B74D-0B4B-B0F7-1E90E8B7FB19}"/>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9" name="Footer Placeholder 2">
            <a:extLst>
              <a:ext uri="{FF2B5EF4-FFF2-40B4-BE49-F238E27FC236}">
                <a16:creationId xmlns:a16="http://schemas.microsoft.com/office/drawing/2014/main" id="{F8870C25-EC66-4147-920A-F793C34FC7BB}"/>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57022130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3 Boxes Right Combined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85847" y="1468083"/>
            <a:ext cx="9716944" cy="533848"/>
          </a:xfrm>
        </p:spPr>
        <p:txBody>
          <a:bodyPr/>
          <a:lstStyle>
            <a:lvl1pPr marL="0" indent="0">
              <a:lnSpc>
                <a:spcPct val="100000"/>
              </a:lnSpc>
              <a:spcBef>
                <a:spcPts val="0"/>
              </a:spcBef>
              <a:spcAft>
                <a:spcPts val="0"/>
              </a:spcAft>
              <a:buNone/>
              <a:defRPr sz="1557" b="1">
                <a:solidFill>
                  <a:schemeClr val="accent1"/>
                </a:solidFill>
              </a:defRPr>
            </a:lvl1pPr>
            <a:lvl5pPr marL="507135" indent="0">
              <a:buNone/>
              <a:defRPr/>
            </a:lvl5pPr>
          </a:lstStyle>
          <a:p>
            <a:pPr lvl="0"/>
            <a:r>
              <a:rPr lang="en-US" dirty="0" err="1"/>
              <a:t>Subheader</a:t>
            </a:r>
            <a:endParaRPr lang="en-US" dirty="0"/>
          </a:p>
        </p:txBody>
      </p:sp>
      <p:sp>
        <p:nvSpPr>
          <p:cNvPr id="6" name="Text Placeholder 5">
            <a:extLst>
              <a:ext uri="{FF2B5EF4-FFF2-40B4-BE49-F238E27FC236}">
                <a16:creationId xmlns:a16="http://schemas.microsoft.com/office/drawing/2014/main" id="{C89879B0-0D2B-8743-B842-FDEFD34C7569}"/>
              </a:ext>
            </a:extLst>
          </p:cNvPr>
          <p:cNvSpPr>
            <a:spLocks noGrp="1"/>
          </p:cNvSpPr>
          <p:nvPr>
            <p:ph type="body" sz="quarter" idx="17" hasCustomPrompt="1"/>
          </p:nvPr>
        </p:nvSpPr>
        <p:spPr>
          <a:xfrm>
            <a:off x="485847" y="2224368"/>
            <a:ext cx="4732152" cy="2162085"/>
          </a:xfrm>
        </p:spPr>
        <p:txBody>
          <a:bodyPr/>
          <a:lstStyle>
            <a:lvl1pPr marL="177942" indent="-177942">
              <a:lnSpc>
                <a:spcPct val="110000"/>
              </a:lnSpc>
              <a:spcBef>
                <a:spcPts val="438"/>
              </a:spcBef>
              <a:spcAft>
                <a:spcPts val="438"/>
              </a:spcAft>
              <a:buFont typeface="System Font Regular"/>
              <a:buChar char="■"/>
              <a:defRPr sz="1168" b="0">
                <a:solidFill>
                  <a:schemeClr val="tx1"/>
                </a:solidFill>
              </a:defRPr>
            </a:lvl1pPr>
            <a:lvl2pPr>
              <a:lnSpc>
                <a:spcPct val="110000"/>
              </a:lnSpc>
              <a:defRPr sz="1168"/>
            </a:lvl2pPr>
            <a:lvl3pPr>
              <a:lnSpc>
                <a:spcPct val="110000"/>
              </a:lnSpc>
              <a:defRPr sz="1168"/>
            </a:lvl3pPr>
            <a:lvl4pPr>
              <a:lnSpc>
                <a:spcPct val="110000"/>
              </a:lnSpc>
              <a:defRPr sz="1168"/>
            </a:lvl4pPr>
            <a:lvl5pPr marL="507135" indent="0">
              <a:buNone/>
              <a:defRPr/>
            </a:lvl5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7" name="Text Placeholder 2">
            <a:extLst>
              <a:ext uri="{FF2B5EF4-FFF2-40B4-BE49-F238E27FC236}">
                <a16:creationId xmlns:a16="http://schemas.microsoft.com/office/drawing/2014/main" id="{54EF695E-D5E7-E54B-9112-5E7517624220}"/>
              </a:ext>
            </a:extLst>
          </p:cNvPr>
          <p:cNvSpPr>
            <a:spLocks noGrp="1"/>
          </p:cNvSpPr>
          <p:nvPr>
            <p:ph type="body" sz="quarter" idx="18" hasCustomPrompt="1"/>
          </p:nvPr>
        </p:nvSpPr>
        <p:spPr>
          <a:xfrm>
            <a:off x="5457105" y="2224368"/>
            <a:ext cx="4732152" cy="4555505"/>
          </a:xfrm>
          <a:prstGeom prst="rect">
            <a:avLst/>
          </a:prstGeom>
        </p:spPr>
        <p:txBody>
          <a:bodyPr lIns="0" tIns="0" rIns="0" bIns="0">
            <a:noAutofit/>
          </a:bodyPr>
          <a:lstStyle>
            <a:lvl1pPr marL="177942" indent="-177942">
              <a:lnSpc>
                <a:spcPct val="100000"/>
              </a:lnSpc>
              <a:spcBef>
                <a:spcPts val="438"/>
              </a:spcBef>
              <a:buFont typeface="System Font Regular"/>
              <a:buChar char="■"/>
              <a:defRPr sz="1168">
                <a:latin typeface="Calibri" panose="020F0502020204030204" pitchFamily="34" charset="0"/>
              </a:defRPr>
            </a:lvl1pPr>
            <a:lvl2pPr>
              <a:lnSpc>
                <a:spcPct val="100000"/>
              </a:lnSpc>
              <a:defRPr sz="1168"/>
            </a:lvl2pPr>
            <a:lvl3pPr>
              <a:defRPr sz="1168"/>
            </a:lvl3pPr>
            <a:lvl4pPr marL="560518" marR="0" indent="-166821" algn="l" defTabSz="978682" rtl="0" eaLnBrk="1" fontAlgn="auto" latinLnBrk="0" hangingPunct="1">
              <a:lnSpc>
                <a:spcPct val="100000"/>
              </a:lnSpc>
              <a:spcBef>
                <a:spcPts val="0"/>
              </a:spcBef>
              <a:spcAft>
                <a:spcPts val="438"/>
              </a:spcAft>
              <a:buClr>
                <a:schemeClr val="accent2"/>
              </a:buClr>
              <a:buSzTx/>
              <a:buFont typeface="System Font Regular"/>
              <a:buChar char="○"/>
              <a:tabLst/>
              <a:defRPr sz="1168"/>
            </a:lvl4pPr>
            <a:lvl5pPr marL="560518">
              <a:defRPr/>
            </a:lvl5pPr>
          </a:lstStyle>
          <a:p>
            <a:pPr lvl="0"/>
            <a:r>
              <a:rPr lang="en-US" dirty="0"/>
              <a:t>Click to add text</a:t>
            </a:r>
          </a:p>
          <a:p>
            <a:pPr lvl="1"/>
            <a:r>
              <a:rPr lang="en-US" dirty="0"/>
              <a:t>Insert text</a:t>
            </a:r>
          </a:p>
          <a:p>
            <a:pPr marL="560518" marR="0" lvl="3" indent="-166821" algn="l" defTabSz="978682" rtl="0" eaLnBrk="1" fontAlgn="auto" latinLnBrk="0" hangingPunct="1">
              <a:lnSpc>
                <a:spcPct val="125000"/>
              </a:lnSpc>
              <a:spcBef>
                <a:spcPts val="0"/>
              </a:spcBef>
              <a:spcAft>
                <a:spcPts val="438"/>
              </a:spcAft>
              <a:buClr>
                <a:schemeClr val="accent2"/>
              </a:buClr>
              <a:buSzTx/>
              <a:buFont typeface="System Font Regular"/>
              <a:buChar char="○"/>
              <a:tabLst/>
              <a:defRPr/>
            </a:pPr>
            <a:r>
              <a:rPr lang="en-US" dirty="0"/>
              <a:t>Insert text</a:t>
            </a:r>
          </a:p>
          <a:p>
            <a:pPr marL="729563" marR="0" lvl="1" indent="-166821" algn="l" defTabSz="978682" rtl="0" eaLnBrk="1" fontAlgn="auto" latinLnBrk="0" hangingPunct="1">
              <a:lnSpc>
                <a:spcPct val="125000"/>
              </a:lnSpc>
              <a:spcBef>
                <a:spcPts val="0"/>
              </a:spcBef>
              <a:spcAft>
                <a:spcPts val="438"/>
              </a:spcAft>
              <a:buClr>
                <a:schemeClr val="accent2"/>
              </a:buClr>
              <a:buSzTx/>
              <a:buFont typeface="System Font Regular"/>
              <a:buChar char="○"/>
              <a:tabLst/>
              <a:defRPr/>
            </a:pPr>
            <a:r>
              <a:rPr lang="en-US" dirty="0"/>
              <a:t>Insert text</a:t>
            </a:r>
          </a:p>
          <a:p>
            <a:pPr lvl="3"/>
            <a:endParaRPr lang="en-US" dirty="0"/>
          </a:p>
        </p:txBody>
      </p:sp>
      <p:sp>
        <p:nvSpPr>
          <p:cNvPr id="8" name="Text Placeholder 4">
            <a:extLst>
              <a:ext uri="{FF2B5EF4-FFF2-40B4-BE49-F238E27FC236}">
                <a16:creationId xmlns:a16="http://schemas.microsoft.com/office/drawing/2014/main" id="{498D0F3C-F32F-A84A-8277-95B175B2361D}"/>
              </a:ext>
            </a:extLst>
          </p:cNvPr>
          <p:cNvSpPr>
            <a:spLocks noGrp="1"/>
          </p:cNvSpPr>
          <p:nvPr>
            <p:ph type="body" sz="quarter" idx="19" hasCustomPrompt="1"/>
          </p:nvPr>
        </p:nvSpPr>
        <p:spPr>
          <a:xfrm>
            <a:off x="485847" y="4617787"/>
            <a:ext cx="4732152" cy="2162085"/>
          </a:xfrm>
          <a:prstGeom prst="rect">
            <a:avLst/>
          </a:prstGeom>
        </p:spPr>
        <p:txBody>
          <a:bodyPr lIns="0" tIns="0" rIns="0" bIns="0">
            <a:noAutofit/>
          </a:bodyPr>
          <a:lstStyle>
            <a:lvl1pPr marL="177942" indent="-177942">
              <a:lnSpc>
                <a:spcPct val="110000"/>
              </a:lnSpc>
              <a:spcBef>
                <a:spcPts val="438"/>
              </a:spcBef>
              <a:buFont typeface="System Font Regular"/>
              <a:buChar char="■"/>
              <a:defRPr sz="1168">
                <a:latin typeface="Calibri" panose="020F0502020204030204" pitchFamily="34" charset="0"/>
              </a:defRPr>
            </a:lvl1pPr>
            <a:lvl2pPr>
              <a:lnSpc>
                <a:spcPct val="110000"/>
              </a:lnSpc>
              <a:defRPr sz="1168"/>
            </a:lvl2pPr>
            <a:lvl3pPr>
              <a:lnSpc>
                <a:spcPct val="110000"/>
              </a:lnSpc>
              <a:defRPr sz="1168"/>
            </a:lvl3pPr>
            <a:lvl4pPr>
              <a:lnSpc>
                <a:spcPct val="110000"/>
              </a:lnSpc>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9" name="Slide Number Placeholder 7">
            <a:extLst>
              <a:ext uri="{FF2B5EF4-FFF2-40B4-BE49-F238E27FC236}">
                <a16:creationId xmlns:a16="http://schemas.microsoft.com/office/drawing/2014/main" id="{3748192C-D58C-D94F-ADB7-B75ABE169D83}"/>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0" name="Footer Placeholder 2">
            <a:extLst>
              <a:ext uri="{FF2B5EF4-FFF2-40B4-BE49-F238E27FC236}">
                <a16:creationId xmlns:a16="http://schemas.microsoft.com/office/drawing/2014/main" id="{A8D8ED5B-EA2C-BC49-B201-2111C0E3FBEC}"/>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120172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o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717494-87AB-8444-937A-6B57FC4EEFEB}"/>
              </a:ext>
            </a:extLst>
          </p:cNvPr>
          <p:cNvSpPr/>
          <p:nvPr userDrawn="1"/>
        </p:nvSpPr>
        <p:spPr>
          <a:xfrm>
            <a:off x="1902901" y="1442750"/>
            <a:ext cx="8785737" cy="2397374"/>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751" dirty="0"/>
          </a:p>
        </p:txBody>
      </p:sp>
      <p:sp>
        <p:nvSpPr>
          <p:cNvPr id="9" name="Subtitle 2">
            <a:extLst>
              <a:ext uri="{FF2B5EF4-FFF2-40B4-BE49-F238E27FC236}">
                <a16:creationId xmlns:a16="http://schemas.microsoft.com/office/drawing/2014/main" id="{68625BA8-099B-6E44-8541-0F81B5D8CCDB}"/>
              </a:ext>
            </a:extLst>
          </p:cNvPr>
          <p:cNvSpPr>
            <a:spLocks noGrp="1"/>
          </p:cNvSpPr>
          <p:nvPr>
            <p:ph type="subTitle" idx="1" hasCustomPrompt="1"/>
          </p:nvPr>
        </p:nvSpPr>
        <p:spPr>
          <a:xfrm>
            <a:off x="3794760" y="4113537"/>
            <a:ext cx="6437376" cy="2405096"/>
          </a:xfrm>
          <a:prstGeom prst="rect">
            <a:avLst/>
          </a:prstGeom>
        </p:spPr>
        <p:txBody>
          <a:bodyPr lIns="0" tIns="0" rIns="0" bIns="0">
            <a:noAutofit/>
          </a:bodyPr>
          <a:lstStyle>
            <a:lvl1pPr marL="0" indent="0" algn="l">
              <a:lnSpc>
                <a:spcPct val="110000"/>
              </a:lnSpc>
              <a:buNone/>
              <a:defRPr lang="en-US" sz="2400" b="0" smtClean="0">
                <a:solidFill>
                  <a:schemeClr val="tx2"/>
                </a:solidFill>
                <a:effectLst/>
                <a:latin typeface="Calibri" panose="020F0502020204030204" pitchFamily="34" charset="0"/>
                <a:cs typeface="Calibri" panose="020F0502020204030204" pitchFamily="34" charset="0"/>
              </a:defRPr>
            </a:lvl1pPr>
            <a:lvl2pPr marL="444856" indent="0" algn="ctr">
              <a:buNone/>
              <a:defRPr sz="1946"/>
            </a:lvl2pPr>
            <a:lvl3pPr marL="889711" indent="0" algn="ctr">
              <a:buNone/>
              <a:defRPr sz="1751"/>
            </a:lvl3pPr>
            <a:lvl4pPr marL="1334567" indent="0" algn="ctr">
              <a:buNone/>
              <a:defRPr sz="1557"/>
            </a:lvl4pPr>
            <a:lvl5pPr marL="1779422" indent="0" algn="ctr">
              <a:buNone/>
              <a:defRPr sz="1557"/>
            </a:lvl5pPr>
            <a:lvl6pPr marL="2224278" indent="0" algn="ctr">
              <a:buNone/>
              <a:defRPr sz="1557"/>
            </a:lvl6pPr>
            <a:lvl7pPr marL="2669134" indent="0" algn="ctr">
              <a:buNone/>
              <a:defRPr sz="1557"/>
            </a:lvl7pPr>
            <a:lvl8pPr marL="3113989" indent="0" algn="ctr">
              <a:buNone/>
              <a:defRPr sz="1557"/>
            </a:lvl8pPr>
            <a:lvl9pPr marL="3558845" indent="0" algn="ctr">
              <a:buNone/>
              <a:defRPr sz="1557"/>
            </a:lvl9pPr>
          </a:lstStyle>
          <a:p>
            <a:r>
              <a:rPr lang="en-US" dirty="0">
                <a:effectLst/>
                <a:latin typeface="Calibri" panose="020F0502020204030204" pitchFamily="34" charset="0"/>
              </a:rPr>
              <a:t>Insert client focus title – short description relevant to the client situation</a:t>
            </a:r>
          </a:p>
        </p:txBody>
      </p:sp>
      <p:sp>
        <p:nvSpPr>
          <p:cNvPr id="10" name="Title 1">
            <a:extLst>
              <a:ext uri="{FF2B5EF4-FFF2-40B4-BE49-F238E27FC236}">
                <a16:creationId xmlns:a16="http://schemas.microsoft.com/office/drawing/2014/main" id="{B6866B4F-D378-2F4F-B258-F17FF31CC7AA}"/>
              </a:ext>
            </a:extLst>
          </p:cNvPr>
          <p:cNvSpPr>
            <a:spLocks noGrp="1"/>
          </p:cNvSpPr>
          <p:nvPr>
            <p:ph type="title" hasCustomPrompt="1"/>
          </p:nvPr>
        </p:nvSpPr>
        <p:spPr>
          <a:xfrm>
            <a:off x="3794760" y="2020824"/>
            <a:ext cx="6437376" cy="1334621"/>
          </a:xfrm>
          <a:prstGeom prst="rect">
            <a:avLst/>
          </a:prstGeom>
        </p:spPr>
        <p:txBody>
          <a:bodyPr lIns="0" tIns="0" rIns="0" bIns="0" anchor="ctr" anchorCtr="0">
            <a:noAutofit/>
          </a:bodyPr>
          <a:lstStyle>
            <a:lvl1pPr>
              <a:defRPr sz="3200" b="1" strike="noStrike">
                <a:solidFill>
                  <a:schemeClr val="accent2"/>
                </a:solidFill>
                <a:latin typeface="Calibri" panose="020F0502020204030204" pitchFamily="34" charset="0"/>
                <a:cs typeface="Calibri" panose="020F0502020204030204" pitchFamily="34" charset="0"/>
              </a:defRPr>
            </a:lvl1pPr>
          </a:lstStyle>
          <a:p>
            <a:r>
              <a:rPr lang="en-US" dirty="0"/>
              <a:t>Insert presentation title reflecting product or industry</a:t>
            </a:r>
          </a:p>
        </p:txBody>
      </p:sp>
      <p:sp>
        <p:nvSpPr>
          <p:cNvPr id="14" name="Text Placeholder 20">
            <a:extLst>
              <a:ext uri="{FF2B5EF4-FFF2-40B4-BE49-F238E27FC236}">
                <a16:creationId xmlns:a16="http://schemas.microsoft.com/office/drawing/2014/main" id="{A30644E7-29DF-DA40-918D-42B9615CF51F}"/>
              </a:ext>
            </a:extLst>
          </p:cNvPr>
          <p:cNvSpPr>
            <a:spLocks noGrp="1"/>
          </p:cNvSpPr>
          <p:nvPr>
            <p:ph type="body" sz="quarter" idx="12" hasCustomPrompt="1"/>
          </p:nvPr>
        </p:nvSpPr>
        <p:spPr>
          <a:xfrm>
            <a:off x="3794760" y="1481328"/>
            <a:ext cx="6437376" cy="485318"/>
          </a:xfrm>
          <a:prstGeom prst="rect">
            <a:avLst/>
          </a:prstGeom>
          <a:noFill/>
        </p:spPr>
        <p:txBody>
          <a:bodyPr wrap="square" lIns="0" tIns="0" rIns="0" bIns="0" anchor="b"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sz="1800" b="1" i="0" strike="noStrike">
                <a:solidFill>
                  <a:schemeClr val="accent2"/>
                </a:solidFill>
                <a:latin typeface="Calibri" panose="020F0502020204030204" pitchFamily="34" charset="0"/>
                <a:cs typeface="Calibri" panose="020F0502020204030204" pitchFamily="34" charset="0"/>
              </a:defRPr>
            </a:lvl1pPr>
          </a:lstStyle>
          <a:p>
            <a:r>
              <a:rPr lang="en-US" dirty="0"/>
              <a:t>Presentation to [Insert Client Name]</a:t>
            </a:r>
          </a:p>
        </p:txBody>
      </p:sp>
      <p:sp>
        <p:nvSpPr>
          <p:cNvPr id="11" name="Text Placeholder 5">
            <a:extLst>
              <a:ext uri="{FF2B5EF4-FFF2-40B4-BE49-F238E27FC236}">
                <a16:creationId xmlns:a16="http://schemas.microsoft.com/office/drawing/2014/main" id="{FA88D37F-31B4-AA47-AD5D-DA42D7C7C98E}"/>
              </a:ext>
            </a:extLst>
          </p:cNvPr>
          <p:cNvSpPr>
            <a:spLocks noGrp="1"/>
          </p:cNvSpPr>
          <p:nvPr>
            <p:ph type="body" sz="quarter" idx="17" hasCustomPrompt="1"/>
          </p:nvPr>
        </p:nvSpPr>
        <p:spPr>
          <a:xfrm>
            <a:off x="3794760" y="6821424"/>
            <a:ext cx="6437376" cy="320040"/>
          </a:xfrm>
          <a:prstGeom prst="rect">
            <a:avLst/>
          </a:prstGeom>
        </p:spPr>
        <p:txBody>
          <a:bodyPr anchor="b"/>
          <a:lstStyle>
            <a:lvl1pPr marL="0" indent="0" algn="l" defTabSz="444856" rtl="0" eaLnBrk="1" latinLnBrk="0" hangingPunct="1">
              <a:buNone/>
              <a:defRPr lang="en-US" sz="1400" kern="1200" dirty="0">
                <a:solidFill>
                  <a:schemeClr val="tx2"/>
                </a:solidFill>
                <a:latin typeface="+mn-lt"/>
                <a:ea typeface="+mn-ea"/>
                <a:cs typeface="+mn-cs"/>
              </a:defRPr>
            </a:lvl1pPr>
          </a:lstStyle>
          <a:p>
            <a:pPr lvl="0"/>
            <a:r>
              <a:rPr lang="en-US" dirty="0"/>
              <a:t>Edit Date</a:t>
            </a:r>
          </a:p>
        </p:txBody>
      </p:sp>
      <p:pic>
        <p:nvPicPr>
          <p:cNvPr id="13" name="Picture 12">
            <a:extLst>
              <a:ext uri="{FF2B5EF4-FFF2-40B4-BE49-F238E27FC236}">
                <a16:creationId xmlns:a16="http://schemas.microsoft.com/office/drawing/2014/main" id="{23865A7E-786D-4446-9C5E-344F7F2A43B5}"/>
              </a:ext>
            </a:extLst>
          </p:cNvPr>
          <p:cNvPicPr>
            <a:picLocks noChangeAspect="1"/>
          </p:cNvPicPr>
          <p:nvPr userDrawn="1"/>
        </p:nvPicPr>
        <p:blipFill>
          <a:blip r:embed="rId3"/>
          <a:stretch>
            <a:fillRect/>
          </a:stretch>
        </p:blipFill>
        <p:spPr>
          <a:xfrm>
            <a:off x="457200" y="6751243"/>
            <a:ext cx="1746249" cy="349250"/>
          </a:xfrm>
          <a:prstGeom prst="rect">
            <a:avLst/>
          </a:prstGeom>
        </p:spPr>
      </p:pic>
      <p:pic>
        <p:nvPicPr>
          <p:cNvPr id="16" name="Picture 15">
            <a:extLst>
              <a:ext uri="{FF2B5EF4-FFF2-40B4-BE49-F238E27FC236}">
                <a16:creationId xmlns:a16="http://schemas.microsoft.com/office/drawing/2014/main" id="{66B36632-DAC7-9445-B173-1A5852AACCCD}"/>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2449818" y="1762334"/>
            <a:ext cx="1209009" cy="385371"/>
          </a:xfrm>
          <a:prstGeom prst="rect">
            <a:avLst/>
          </a:prstGeom>
        </p:spPr>
      </p:pic>
    </p:spTree>
    <p:custDataLst>
      <p:custData r:id="rId1"/>
    </p:custDataLst>
    <p:extLst>
      <p:ext uri="{BB962C8B-B14F-4D97-AF65-F5344CB8AC3E}">
        <p14:creationId xmlns:p14="http://schemas.microsoft.com/office/powerpoint/2010/main" val="32922460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 Columns w/ Chart w/ Key Message">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36A9F6F5-FFC0-47C6-BF04-5D2328B74176}"/>
              </a:ext>
            </a:extLst>
          </p:cNvPr>
          <p:cNvSpPr>
            <a:spLocks noGrp="1"/>
          </p:cNvSpPr>
          <p:nvPr>
            <p:ph type="chart" sz="quarter" idx="19" hasCustomPrompt="1"/>
          </p:nvPr>
        </p:nvSpPr>
        <p:spPr>
          <a:xfrm>
            <a:off x="7118350" y="1809750"/>
            <a:ext cx="3109913" cy="4938713"/>
          </a:xfrm>
        </p:spPr>
        <p:txBody>
          <a:bodyPr/>
          <a:lstStyle>
            <a:lvl1pPr marL="0" marR="0" indent="0" algn="l" defTabSz="978682" rtl="0" eaLnBrk="1" fontAlgn="auto" latinLnBrk="0" hangingPunct="1">
              <a:lnSpc>
                <a:spcPct val="110000"/>
              </a:lnSpc>
              <a:spcBef>
                <a:spcPts val="0"/>
              </a:spcBef>
              <a:spcAft>
                <a:spcPts val="0"/>
              </a:spcAft>
              <a:buClr>
                <a:schemeClr val="accent2"/>
              </a:buClr>
              <a:buSzTx/>
              <a:buFont typeface="System Font Regular"/>
              <a:buNone/>
              <a:tabLst/>
              <a:defRPr/>
            </a:lvl1pPr>
          </a:lstStyle>
          <a:p>
            <a:pPr marL="182880" marR="0" lvl="0" indent="-182880" algn="l" defTabSz="978682" rtl="0" eaLnBrk="1" fontAlgn="auto" latinLnBrk="0" hangingPunct="1">
              <a:lnSpc>
                <a:spcPct val="110000"/>
              </a:lnSpc>
              <a:spcBef>
                <a:spcPts val="450"/>
              </a:spcBef>
              <a:spcAft>
                <a:spcPts val="450"/>
              </a:spcAft>
              <a:buClr>
                <a:schemeClr val="accent2"/>
              </a:buClr>
              <a:buSzTx/>
              <a:buFont typeface="System Font Regular"/>
              <a:buChar char="■"/>
              <a:tabLst/>
              <a:defRPr/>
            </a:pPr>
            <a:r>
              <a:rPr lang="en-US" dirty="0"/>
              <a:t>Click icon to insert chart</a:t>
            </a:r>
          </a:p>
        </p:txBody>
      </p:sp>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10" name="Rectangle 3">
            <a:extLst>
              <a:ext uri="{FF2B5EF4-FFF2-40B4-BE49-F238E27FC236}">
                <a16:creationId xmlns:a16="http://schemas.microsoft.com/office/drawing/2014/main" id="{29E4D948-97FC-4D91-839A-4073A710C057}"/>
              </a:ext>
            </a:extLst>
          </p:cNvPr>
          <p:cNvSpPr/>
          <p:nvPr userDrawn="1"/>
        </p:nvSpPr>
        <p:spPr>
          <a:xfrm>
            <a:off x="457200" y="1810512"/>
            <a:ext cx="3108960" cy="4937760"/>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noAutofit/>
          </a:bodyPr>
          <a:lstStyle/>
          <a:p>
            <a:pPr algn="ctr"/>
            <a:endParaRPr lang="en-US" sz="1400" dirty="0">
              <a:latin typeface="Calibri" panose="020F0502020204030204" pitchFamily="34" charset="0"/>
            </a:endParaRPr>
          </a:p>
        </p:txBody>
      </p:sp>
      <p:sp>
        <p:nvSpPr>
          <p:cNvPr id="11" name="Text Placeholder 5">
            <a:extLst>
              <a:ext uri="{FF2B5EF4-FFF2-40B4-BE49-F238E27FC236}">
                <a16:creationId xmlns:a16="http://schemas.microsoft.com/office/drawing/2014/main" id="{F9D13CC7-0C90-4E58-BEC7-0A60C9B3BED8}"/>
              </a:ext>
            </a:extLst>
          </p:cNvPr>
          <p:cNvSpPr>
            <a:spLocks noGrp="1"/>
          </p:cNvSpPr>
          <p:nvPr>
            <p:ph type="body" sz="quarter" idx="15" hasCustomPrompt="1"/>
          </p:nvPr>
        </p:nvSpPr>
        <p:spPr>
          <a:xfrm>
            <a:off x="457200" y="1810512"/>
            <a:ext cx="3108960" cy="4937760"/>
          </a:xfrm>
          <a:prstGeom prst="rect">
            <a:avLst/>
          </a:prstGeom>
        </p:spPr>
        <p:txBody>
          <a:bodyPr wrap="square" lIns="182880" tIns="182880" rIns="182880" bIns="182880" anchor="ctr">
            <a:noAutofit/>
          </a:bodyPr>
          <a:lstStyle>
            <a:lvl1pPr marL="0" indent="0">
              <a:spcBef>
                <a:spcPts val="438"/>
              </a:spcBef>
              <a:buFont typeface="System Font Regular"/>
              <a:buNone/>
              <a:defRPr sz="1400">
                <a:solidFill>
                  <a:schemeClr val="accent1"/>
                </a:solidFill>
                <a:latin typeface="Calibri" panose="020F0502020204030204" pitchFamily="34" charset="0"/>
              </a:defRPr>
            </a:lvl1pPr>
            <a:lvl2pPr marL="182880" indent="-182880">
              <a:buFont typeface="System Font Regular"/>
              <a:buChar char="■"/>
              <a:defRPr sz="1400"/>
            </a:lvl2pPr>
            <a:lvl3pPr marL="402336" indent="-219456">
              <a:buFont typeface="System Font Regular"/>
              <a:buChar char="—"/>
              <a:defRPr sz="1400"/>
            </a:lvl3pPr>
            <a:lvl4pPr marL="576072">
              <a:defRPr sz="1400"/>
            </a:lvl4pPr>
          </a:lstStyle>
          <a:p>
            <a:r>
              <a:rPr lang="en-US" dirty="0"/>
              <a:t>Click to add key message</a:t>
            </a:r>
          </a:p>
          <a:p>
            <a:pPr lvl="1"/>
            <a:r>
              <a:rPr lang="en-US" dirty="0"/>
              <a:t>Insert text</a:t>
            </a:r>
          </a:p>
          <a:p>
            <a:pPr lvl="2"/>
            <a:r>
              <a:rPr lang="en-US" dirty="0"/>
              <a:t>Insert text</a:t>
            </a:r>
          </a:p>
          <a:p>
            <a:pPr lvl="3"/>
            <a:r>
              <a:rPr lang="en-US" dirty="0"/>
              <a:t>Insert text</a:t>
            </a:r>
          </a:p>
        </p:txBody>
      </p:sp>
      <p:sp>
        <p:nvSpPr>
          <p:cNvPr id="12" name="Text Placeholder 2">
            <a:extLst>
              <a:ext uri="{FF2B5EF4-FFF2-40B4-BE49-F238E27FC236}">
                <a16:creationId xmlns:a16="http://schemas.microsoft.com/office/drawing/2014/main" id="{B3EBEF8E-8CD9-4CC6-A8F6-816A8CCE8F8E}"/>
              </a:ext>
            </a:extLst>
          </p:cNvPr>
          <p:cNvSpPr>
            <a:spLocks noGrp="1"/>
          </p:cNvSpPr>
          <p:nvPr>
            <p:ph type="body" sz="quarter" idx="16" hasCustomPrompt="1"/>
          </p:nvPr>
        </p:nvSpPr>
        <p:spPr>
          <a:xfrm>
            <a:off x="3794760" y="1810512"/>
            <a:ext cx="3108960" cy="4937760"/>
          </a:xfrm>
          <a:prstGeom prst="rect">
            <a:avLst/>
          </a:prstGeom>
        </p:spPr>
        <p:txBody>
          <a:bodyPr lIns="0" tIns="0" rIns="0" bIns="0">
            <a:noAutofit/>
          </a:bodyPr>
          <a:lstStyle>
            <a:lvl1pPr marL="182880" indent="-182880">
              <a:spcBef>
                <a:spcPts val="450"/>
              </a:spcBef>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13" name="Slide Number Placeholder 7">
            <a:extLst>
              <a:ext uri="{FF2B5EF4-FFF2-40B4-BE49-F238E27FC236}">
                <a16:creationId xmlns:a16="http://schemas.microsoft.com/office/drawing/2014/main" id="{F17C26FE-DDE8-4DE0-B329-85CEAB648643}"/>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6" name="Footer Placeholder 2">
            <a:extLst>
              <a:ext uri="{FF2B5EF4-FFF2-40B4-BE49-F238E27FC236}">
                <a16:creationId xmlns:a16="http://schemas.microsoft.com/office/drawing/2014/main" id="{4E6D4EE7-0C26-48CA-B75A-3151C3BED0FF}"/>
              </a:ext>
            </a:extLst>
          </p:cNvPr>
          <p:cNvSpPr>
            <a:spLocks noGrp="1"/>
          </p:cNvSpPr>
          <p:nvPr>
            <p:ph type="ftr" sz="quarter" idx="3"/>
          </p:nvPr>
        </p:nvSpPr>
        <p:spPr>
          <a:xfrm>
            <a:off x="456502" y="6766560"/>
            <a:ext cx="9309290"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9" name="Picture 8" descr="A picture containing text&#10;&#10;Description automatically generated">
            <a:extLst>
              <a:ext uri="{FF2B5EF4-FFF2-40B4-BE49-F238E27FC236}">
                <a16:creationId xmlns:a16="http://schemas.microsoft.com/office/drawing/2014/main" id="{F7C73DF2-EA2B-4FE3-B198-D974B4C75299}"/>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374003524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3 Boxes Right Combined w/ Key Me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51B6740F-99A8-1642-B2AD-D9F5440AA6FE}"/>
              </a:ext>
            </a:extLst>
          </p:cNvPr>
          <p:cNvSpPr>
            <a:spLocks noGrp="1"/>
          </p:cNvSpPr>
          <p:nvPr>
            <p:ph type="body" sz="quarter" idx="18" hasCustomPrompt="1"/>
          </p:nvPr>
        </p:nvSpPr>
        <p:spPr>
          <a:xfrm>
            <a:off x="3799325" y="4395351"/>
            <a:ext cx="3070554" cy="2384522"/>
          </a:xfrm>
          <a:prstGeom prst="rect">
            <a:avLst/>
          </a:prstGeom>
        </p:spPr>
        <p:txBody>
          <a:bodyPr lIns="0" tIns="0" rIns="0" bIns="0">
            <a:noAutofit/>
          </a:bodyPr>
          <a:lstStyle>
            <a:lvl1pPr marL="177942" indent="-177942">
              <a:spcBef>
                <a:spcPts val="438"/>
              </a:spcBef>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6" name="Text Placeholder 3">
            <a:extLst>
              <a:ext uri="{FF2B5EF4-FFF2-40B4-BE49-F238E27FC236}">
                <a16:creationId xmlns:a16="http://schemas.microsoft.com/office/drawing/2014/main" id="{8A0AECC8-9DE2-9448-BD09-7B2B9E2F084E}"/>
              </a:ext>
            </a:extLst>
          </p:cNvPr>
          <p:cNvSpPr>
            <a:spLocks noGrp="1"/>
          </p:cNvSpPr>
          <p:nvPr>
            <p:ph type="body" sz="quarter" idx="19" hasCustomPrompt="1"/>
          </p:nvPr>
        </p:nvSpPr>
        <p:spPr>
          <a:xfrm>
            <a:off x="7132237" y="1779494"/>
            <a:ext cx="3070554" cy="5000378"/>
          </a:xfrm>
          <a:prstGeom prst="rect">
            <a:avLst/>
          </a:prstGeom>
        </p:spPr>
        <p:txBody>
          <a:bodyPr lIns="0" tIns="0" rIns="0" bIns="0">
            <a:noAutofit/>
          </a:bodyPr>
          <a:lstStyle>
            <a:lvl1pPr marL="177942" indent="-177942">
              <a:spcBef>
                <a:spcPts val="438"/>
              </a:spcBef>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7" name="Text Placeholder 4">
            <a:extLst>
              <a:ext uri="{FF2B5EF4-FFF2-40B4-BE49-F238E27FC236}">
                <a16:creationId xmlns:a16="http://schemas.microsoft.com/office/drawing/2014/main" id="{F5A46A79-912F-FD4E-B3C3-8588B0D5B664}"/>
              </a:ext>
            </a:extLst>
          </p:cNvPr>
          <p:cNvSpPr>
            <a:spLocks noGrp="1"/>
          </p:cNvSpPr>
          <p:nvPr>
            <p:ph type="body" sz="quarter" idx="17" hasCustomPrompt="1"/>
          </p:nvPr>
        </p:nvSpPr>
        <p:spPr>
          <a:xfrm>
            <a:off x="3799325" y="1779494"/>
            <a:ext cx="3070554" cy="2384522"/>
          </a:xfrm>
          <a:prstGeom prst="rect">
            <a:avLst/>
          </a:prstGeom>
        </p:spPr>
        <p:txBody>
          <a:bodyPr lIns="0" tIns="0" rIns="0" bIns="0">
            <a:noAutofit/>
          </a:bodyPr>
          <a:lstStyle>
            <a:lvl1pPr marL="177942" indent="-177942">
              <a:spcBef>
                <a:spcPts val="438"/>
              </a:spcBef>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8" name="Rectangle 5">
            <a:extLst>
              <a:ext uri="{FF2B5EF4-FFF2-40B4-BE49-F238E27FC236}">
                <a16:creationId xmlns:a16="http://schemas.microsoft.com/office/drawing/2014/main" id="{340FDD1B-6A33-1344-9133-3850C0E62B23}"/>
              </a:ext>
            </a:extLst>
          </p:cNvPr>
          <p:cNvSpPr/>
          <p:nvPr userDrawn="1"/>
        </p:nvSpPr>
        <p:spPr>
          <a:xfrm>
            <a:off x="485847" y="1779494"/>
            <a:ext cx="3070554" cy="5000378"/>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9" tIns="177949" rIns="177949" bIns="177949" rtlCol="0" anchor="ctr">
            <a:noAutofit/>
          </a:bodyPr>
          <a:lstStyle/>
          <a:p>
            <a:pPr algn="ctr"/>
            <a:endParaRPr lang="en-US" sz="1168" dirty="0">
              <a:latin typeface="Calibri" panose="020F0502020204030204" pitchFamily="34" charset="0"/>
            </a:endParaRPr>
          </a:p>
        </p:txBody>
      </p:sp>
      <p:sp>
        <p:nvSpPr>
          <p:cNvPr id="9" name="Text Placeholder 6">
            <a:extLst>
              <a:ext uri="{FF2B5EF4-FFF2-40B4-BE49-F238E27FC236}">
                <a16:creationId xmlns:a16="http://schemas.microsoft.com/office/drawing/2014/main" id="{1ABEC359-1DA9-0448-96DF-AD4B49F6C4D7}"/>
              </a:ext>
            </a:extLst>
          </p:cNvPr>
          <p:cNvSpPr>
            <a:spLocks noGrp="1"/>
          </p:cNvSpPr>
          <p:nvPr>
            <p:ph type="body" sz="quarter" idx="15" hasCustomPrompt="1"/>
          </p:nvPr>
        </p:nvSpPr>
        <p:spPr>
          <a:xfrm>
            <a:off x="485847" y="1779494"/>
            <a:ext cx="3070554" cy="5000378"/>
          </a:xfrm>
          <a:prstGeom prst="rect">
            <a:avLst/>
          </a:prstGeom>
        </p:spPr>
        <p:txBody>
          <a:bodyPr wrap="square" lIns="182880" tIns="182880" rIns="182880" bIns="182880" anchor="ctr">
            <a:noAutofit/>
          </a:bodyPr>
          <a:lstStyle>
            <a:lvl1pPr marL="0" indent="0">
              <a:spcBef>
                <a:spcPts val="438"/>
              </a:spcBef>
              <a:buFont typeface="System Font Regular"/>
              <a:buNone/>
              <a:defRPr sz="1362">
                <a:solidFill>
                  <a:schemeClr val="accent1"/>
                </a:solidFill>
                <a:latin typeface="Calibri" panose="020F0502020204030204" pitchFamily="34" charset="0"/>
              </a:defRPr>
            </a:lvl1pPr>
            <a:lvl2pPr marL="177942" indent="-177942">
              <a:buFont typeface="System Font Regular"/>
              <a:buChar char="■"/>
              <a:defRPr sz="1362"/>
            </a:lvl2pPr>
            <a:lvl3pPr marL="391473" indent="-213531">
              <a:buFont typeface="System Font Regular"/>
              <a:buChar char="—"/>
              <a:defRPr sz="1362"/>
            </a:lvl3pPr>
            <a:lvl4pPr marL="560518">
              <a:defRPr sz="1362"/>
            </a:lvl4pPr>
          </a:lstStyle>
          <a:p>
            <a:r>
              <a:rPr lang="en-US" dirty="0"/>
              <a:t>Click to add key message</a:t>
            </a:r>
          </a:p>
          <a:p>
            <a:pPr lvl="1"/>
            <a:r>
              <a:rPr lang="en-US" dirty="0"/>
              <a:t>Insert text</a:t>
            </a:r>
          </a:p>
          <a:p>
            <a:pPr lvl="2"/>
            <a:r>
              <a:rPr lang="en-US" dirty="0"/>
              <a:t>Insert text</a:t>
            </a:r>
          </a:p>
          <a:p>
            <a:pPr lvl="3"/>
            <a:r>
              <a:rPr lang="en-US" dirty="0"/>
              <a:t>Insert text</a:t>
            </a:r>
          </a:p>
        </p:txBody>
      </p:sp>
      <p:sp>
        <p:nvSpPr>
          <p:cNvPr id="10" name="Slide Number Placeholder 7">
            <a:extLst>
              <a:ext uri="{FF2B5EF4-FFF2-40B4-BE49-F238E27FC236}">
                <a16:creationId xmlns:a16="http://schemas.microsoft.com/office/drawing/2014/main" id="{41AD3E7A-C568-B14D-8ECA-0039EE93AA0F}"/>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2" name="Footer Placeholder 2">
            <a:extLst>
              <a:ext uri="{FF2B5EF4-FFF2-40B4-BE49-F238E27FC236}">
                <a16:creationId xmlns:a16="http://schemas.microsoft.com/office/drawing/2014/main" id="{03A170A0-FF4E-6742-8D91-2888D6BAE98E}"/>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4184832632"/>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4 Boxes w/ Key Me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51B6740F-99A8-1642-B2AD-D9F5440AA6FE}"/>
              </a:ext>
            </a:extLst>
          </p:cNvPr>
          <p:cNvSpPr>
            <a:spLocks noGrp="1"/>
          </p:cNvSpPr>
          <p:nvPr>
            <p:ph type="body" sz="quarter" idx="18" hasCustomPrompt="1"/>
          </p:nvPr>
        </p:nvSpPr>
        <p:spPr>
          <a:xfrm>
            <a:off x="3799325" y="4395351"/>
            <a:ext cx="3070554" cy="2384522"/>
          </a:xfrm>
          <a:prstGeom prst="rect">
            <a:avLst/>
          </a:prstGeom>
        </p:spPr>
        <p:txBody>
          <a:bodyPr lIns="0" tIns="0" rIns="0" bIns="0">
            <a:noAutofit/>
          </a:bodyPr>
          <a:lstStyle>
            <a:lvl1pPr marL="177942" indent="-177942">
              <a:spcBef>
                <a:spcPts val="438"/>
              </a:spcBef>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6" name="Text Placeholder 3">
            <a:extLst>
              <a:ext uri="{FF2B5EF4-FFF2-40B4-BE49-F238E27FC236}">
                <a16:creationId xmlns:a16="http://schemas.microsoft.com/office/drawing/2014/main" id="{8A0AECC8-9DE2-9448-BD09-7B2B9E2F084E}"/>
              </a:ext>
            </a:extLst>
          </p:cNvPr>
          <p:cNvSpPr>
            <a:spLocks noGrp="1"/>
          </p:cNvSpPr>
          <p:nvPr>
            <p:ph type="body" sz="quarter" idx="19" hasCustomPrompt="1"/>
          </p:nvPr>
        </p:nvSpPr>
        <p:spPr>
          <a:xfrm>
            <a:off x="7132237" y="1779494"/>
            <a:ext cx="3070554" cy="2384522"/>
          </a:xfrm>
          <a:prstGeom prst="rect">
            <a:avLst/>
          </a:prstGeom>
        </p:spPr>
        <p:txBody>
          <a:bodyPr lIns="0" tIns="0" rIns="0" bIns="0">
            <a:noAutofit/>
          </a:bodyPr>
          <a:lstStyle>
            <a:lvl1pPr marL="177942" indent="-177942">
              <a:spcBef>
                <a:spcPts val="438"/>
              </a:spcBef>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7" name="Text Placeholder 4">
            <a:extLst>
              <a:ext uri="{FF2B5EF4-FFF2-40B4-BE49-F238E27FC236}">
                <a16:creationId xmlns:a16="http://schemas.microsoft.com/office/drawing/2014/main" id="{F5A46A79-912F-FD4E-B3C3-8588B0D5B664}"/>
              </a:ext>
            </a:extLst>
          </p:cNvPr>
          <p:cNvSpPr>
            <a:spLocks noGrp="1"/>
          </p:cNvSpPr>
          <p:nvPr>
            <p:ph type="body" sz="quarter" idx="17" hasCustomPrompt="1"/>
          </p:nvPr>
        </p:nvSpPr>
        <p:spPr>
          <a:xfrm>
            <a:off x="3799325" y="1779494"/>
            <a:ext cx="3070554" cy="2384522"/>
          </a:xfrm>
          <a:prstGeom prst="rect">
            <a:avLst/>
          </a:prstGeom>
        </p:spPr>
        <p:txBody>
          <a:bodyPr lIns="0" tIns="0" rIns="0" bIns="0">
            <a:noAutofit/>
          </a:bodyPr>
          <a:lstStyle>
            <a:lvl1pPr marL="177942" indent="-177942">
              <a:spcBef>
                <a:spcPts val="438"/>
              </a:spcBef>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8" name="Rectangle 5">
            <a:extLst>
              <a:ext uri="{FF2B5EF4-FFF2-40B4-BE49-F238E27FC236}">
                <a16:creationId xmlns:a16="http://schemas.microsoft.com/office/drawing/2014/main" id="{340FDD1B-6A33-1344-9133-3850C0E62B23}"/>
              </a:ext>
            </a:extLst>
          </p:cNvPr>
          <p:cNvSpPr/>
          <p:nvPr userDrawn="1"/>
        </p:nvSpPr>
        <p:spPr>
          <a:xfrm>
            <a:off x="485847" y="1779494"/>
            <a:ext cx="3070554" cy="5000378"/>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9" tIns="177949" rIns="177949" bIns="177949" rtlCol="0" anchor="ctr">
            <a:noAutofit/>
          </a:bodyPr>
          <a:lstStyle/>
          <a:p>
            <a:pPr algn="ctr"/>
            <a:endParaRPr lang="en-US" sz="1168" dirty="0">
              <a:latin typeface="Calibri" panose="020F0502020204030204" pitchFamily="34" charset="0"/>
            </a:endParaRPr>
          </a:p>
        </p:txBody>
      </p:sp>
      <p:sp>
        <p:nvSpPr>
          <p:cNvPr id="9" name="Text Placeholder 6">
            <a:extLst>
              <a:ext uri="{FF2B5EF4-FFF2-40B4-BE49-F238E27FC236}">
                <a16:creationId xmlns:a16="http://schemas.microsoft.com/office/drawing/2014/main" id="{1ABEC359-1DA9-0448-96DF-AD4B49F6C4D7}"/>
              </a:ext>
            </a:extLst>
          </p:cNvPr>
          <p:cNvSpPr>
            <a:spLocks noGrp="1"/>
          </p:cNvSpPr>
          <p:nvPr>
            <p:ph type="body" sz="quarter" idx="15" hasCustomPrompt="1"/>
          </p:nvPr>
        </p:nvSpPr>
        <p:spPr>
          <a:xfrm>
            <a:off x="485847" y="1779494"/>
            <a:ext cx="3070554" cy="5000378"/>
          </a:xfrm>
          <a:prstGeom prst="rect">
            <a:avLst/>
          </a:prstGeom>
        </p:spPr>
        <p:txBody>
          <a:bodyPr wrap="square" lIns="182880" tIns="182880" rIns="182880" bIns="182880" anchor="ctr">
            <a:noAutofit/>
          </a:bodyPr>
          <a:lstStyle>
            <a:lvl1pPr marL="0" indent="0">
              <a:spcBef>
                <a:spcPts val="438"/>
              </a:spcBef>
              <a:buFont typeface="System Font Regular"/>
              <a:buNone/>
              <a:defRPr sz="1362">
                <a:solidFill>
                  <a:schemeClr val="accent1"/>
                </a:solidFill>
                <a:latin typeface="Calibri" panose="020F0502020204030204" pitchFamily="34" charset="0"/>
              </a:defRPr>
            </a:lvl1pPr>
            <a:lvl2pPr marL="177942" indent="-177942">
              <a:buFont typeface="System Font Regular"/>
              <a:buChar char="■"/>
              <a:defRPr sz="1362"/>
            </a:lvl2pPr>
            <a:lvl3pPr marL="391473" indent="-213531">
              <a:buFont typeface="System Font Regular"/>
              <a:buChar char="—"/>
              <a:defRPr sz="1362"/>
            </a:lvl3pPr>
            <a:lvl4pPr marL="560518">
              <a:defRPr sz="1362"/>
            </a:lvl4pPr>
          </a:lstStyle>
          <a:p>
            <a:r>
              <a:rPr lang="en-US" dirty="0"/>
              <a:t>Click to add key message</a:t>
            </a:r>
          </a:p>
          <a:p>
            <a:pPr lvl="1"/>
            <a:r>
              <a:rPr lang="en-US" dirty="0"/>
              <a:t>Insert text</a:t>
            </a:r>
          </a:p>
          <a:p>
            <a:pPr lvl="2"/>
            <a:r>
              <a:rPr lang="en-US" dirty="0"/>
              <a:t>Insert text</a:t>
            </a:r>
          </a:p>
          <a:p>
            <a:pPr lvl="3"/>
            <a:r>
              <a:rPr lang="en-US" dirty="0"/>
              <a:t>Insert text</a:t>
            </a:r>
          </a:p>
        </p:txBody>
      </p:sp>
      <p:sp>
        <p:nvSpPr>
          <p:cNvPr id="10" name="Slide Number Placeholder 7">
            <a:extLst>
              <a:ext uri="{FF2B5EF4-FFF2-40B4-BE49-F238E27FC236}">
                <a16:creationId xmlns:a16="http://schemas.microsoft.com/office/drawing/2014/main" id="{41AD3E7A-C568-B14D-8ECA-0039EE93AA0F}"/>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2" name="Footer Placeholder 2">
            <a:extLst>
              <a:ext uri="{FF2B5EF4-FFF2-40B4-BE49-F238E27FC236}">
                <a16:creationId xmlns:a16="http://schemas.microsoft.com/office/drawing/2014/main" id="{03A170A0-FF4E-6742-8D91-2888D6BAE98E}"/>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
        <p:nvSpPr>
          <p:cNvPr id="11" name="Text Placeholder 3">
            <a:extLst>
              <a:ext uri="{FF2B5EF4-FFF2-40B4-BE49-F238E27FC236}">
                <a16:creationId xmlns:a16="http://schemas.microsoft.com/office/drawing/2014/main" id="{FD303926-B3CE-4A30-89EB-B46BDC4712FC}"/>
              </a:ext>
            </a:extLst>
          </p:cNvPr>
          <p:cNvSpPr>
            <a:spLocks noGrp="1"/>
          </p:cNvSpPr>
          <p:nvPr>
            <p:ph type="body" sz="quarter" idx="20" hasCustomPrompt="1"/>
          </p:nvPr>
        </p:nvSpPr>
        <p:spPr>
          <a:xfrm>
            <a:off x="7132237" y="4400378"/>
            <a:ext cx="3070554" cy="2384522"/>
          </a:xfrm>
          <a:prstGeom prst="rect">
            <a:avLst/>
          </a:prstGeom>
        </p:spPr>
        <p:txBody>
          <a:bodyPr lIns="0" tIns="0" rIns="0" bIns="0">
            <a:noAutofit/>
          </a:bodyPr>
          <a:lstStyle>
            <a:lvl1pPr marL="177942" indent="-177942">
              <a:spcBef>
                <a:spcPts val="438"/>
              </a:spcBef>
              <a:buFont typeface="System Font Regular"/>
              <a:buChar char="■"/>
              <a:defRPr sz="1168">
                <a:latin typeface="Calibri" panose="020F0502020204030204" pitchFamily="34" charset="0"/>
              </a:defRPr>
            </a:lvl1pPr>
            <a:lvl2pPr>
              <a:defRPr sz="1168"/>
            </a:lvl2pPr>
            <a:lvl3pPr>
              <a:defRPr sz="1168"/>
            </a:lvl3pPr>
            <a:lvl4pPr>
              <a:defRPr sz="1168"/>
            </a:lvl4pPr>
          </a:lstStyle>
          <a:p>
            <a:pPr lvl="0"/>
            <a:r>
              <a:rPr lang="en-US" dirty="0"/>
              <a:t>Click to add text</a:t>
            </a:r>
          </a:p>
          <a:p>
            <a:pPr lvl="1"/>
            <a:r>
              <a:rPr lang="en-US" dirty="0"/>
              <a:t>Insert text</a:t>
            </a:r>
          </a:p>
          <a:p>
            <a:pPr lvl="2"/>
            <a:r>
              <a:rPr lang="en-US" dirty="0"/>
              <a:t>Insert text</a:t>
            </a:r>
          </a:p>
          <a:p>
            <a:pPr lvl="3"/>
            <a:r>
              <a:rPr lang="en-US" dirty="0"/>
              <a:t>Insert text</a:t>
            </a:r>
          </a:p>
        </p:txBody>
      </p:sp>
    </p:spTree>
    <p:custDataLst>
      <p:custData r:id="rId1"/>
    </p:custDataLst>
    <p:extLst>
      <p:ext uri="{BB962C8B-B14F-4D97-AF65-F5344CB8AC3E}">
        <p14:creationId xmlns:p14="http://schemas.microsoft.com/office/powerpoint/2010/main" val="300463432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077EA87C-4705-5B42-AFA1-4DF850620F36}"/>
              </a:ext>
            </a:extLst>
          </p:cNvPr>
          <p:cNvSpPr>
            <a:spLocks noGrp="1"/>
          </p:cNvSpPr>
          <p:nvPr>
            <p:ph type="body" sz="quarter" idx="16" hasCustomPrompt="1"/>
          </p:nvPr>
        </p:nvSpPr>
        <p:spPr>
          <a:xfrm>
            <a:off x="480786" y="1781137"/>
            <a:ext cx="4751585" cy="238452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6" name="Text Placeholder 3">
            <a:extLst>
              <a:ext uri="{FF2B5EF4-FFF2-40B4-BE49-F238E27FC236}">
                <a16:creationId xmlns:a16="http://schemas.microsoft.com/office/drawing/2014/main" id="{4E13EA59-58D2-FC47-A9CE-E8F00FD0F4A8}"/>
              </a:ext>
            </a:extLst>
          </p:cNvPr>
          <p:cNvSpPr>
            <a:spLocks noGrp="1"/>
          </p:cNvSpPr>
          <p:nvPr>
            <p:ph type="body" sz="quarter" idx="22" hasCustomPrompt="1"/>
          </p:nvPr>
        </p:nvSpPr>
        <p:spPr>
          <a:xfrm>
            <a:off x="5465781" y="1781137"/>
            <a:ext cx="4751585" cy="238452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7" name="Text Placeholder 4">
            <a:extLst>
              <a:ext uri="{FF2B5EF4-FFF2-40B4-BE49-F238E27FC236}">
                <a16:creationId xmlns:a16="http://schemas.microsoft.com/office/drawing/2014/main" id="{722568F2-5C8D-1249-87D3-F414B88562C6}"/>
              </a:ext>
            </a:extLst>
          </p:cNvPr>
          <p:cNvSpPr>
            <a:spLocks noGrp="1"/>
          </p:cNvSpPr>
          <p:nvPr>
            <p:ph type="body" sz="quarter" idx="21" hasCustomPrompt="1"/>
          </p:nvPr>
        </p:nvSpPr>
        <p:spPr>
          <a:xfrm>
            <a:off x="480786" y="4399799"/>
            <a:ext cx="4751585" cy="238452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a:p>
            <a:pPr lvl="0"/>
            <a:endParaRPr lang="en-US" dirty="0"/>
          </a:p>
        </p:txBody>
      </p:sp>
      <p:sp>
        <p:nvSpPr>
          <p:cNvPr id="8" name="Text Placeholder 5">
            <a:extLst>
              <a:ext uri="{FF2B5EF4-FFF2-40B4-BE49-F238E27FC236}">
                <a16:creationId xmlns:a16="http://schemas.microsoft.com/office/drawing/2014/main" id="{9978AA52-0AC8-F840-9B42-182F3BF23C0B}"/>
              </a:ext>
            </a:extLst>
          </p:cNvPr>
          <p:cNvSpPr>
            <a:spLocks noGrp="1"/>
          </p:cNvSpPr>
          <p:nvPr>
            <p:ph type="body" sz="quarter" idx="25" hasCustomPrompt="1"/>
          </p:nvPr>
        </p:nvSpPr>
        <p:spPr>
          <a:xfrm>
            <a:off x="5465781" y="4399799"/>
            <a:ext cx="4751585" cy="238452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a:p>
            <a:pPr lvl="0"/>
            <a:endParaRPr lang="en-US" dirty="0"/>
          </a:p>
        </p:txBody>
      </p:sp>
      <p:sp>
        <p:nvSpPr>
          <p:cNvPr id="14" name="Slide Number Placeholder 7">
            <a:extLst>
              <a:ext uri="{FF2B5EF4-FFF2-40B4-BE49-F238E27FC236}">
                <a16:creationId xmlns:a16="http://schemas.microsoft.com/office/drawing/2014/main" id="{DA17DE29-75EC-0040-9F49-94E0103BA01B}"/>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5" name="Footer Placeholder 2">
            <a:extLst>
              <a:ext uri="{FF2B5EF4-FFF2-40B4-BE49-F238E27FC236}">
                <a16:creationId xmlns:a16="http://schemas.microsoft.com/office/drawing/2014/main" id="{CC919880-17FC-4743-B883-1A7D84B3970E}"/>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280901578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4 Boxes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85847" y="1468083"/>
            <a:ext cx="9716944" cy="533848"/>
          </a:xfrm>
        </p:spPr>
        <p:txBody>
          <a:bodyPr/>
          <a:lstStyle>
            <a:lvl1pPr marL="0" indent="0">
              <a:lnSpc>
                <a:spcPct val="100000"/>
              </a:lnSpc>
              <a:spcBef>
                <a:spcPts val="0"/>
              </a:spcBef>
              <a:spcAft>
                <a:spcPts val="0"/>
              </a:spcAft>
              <a:buNone/>
              <a:defRPr sz="1557" b="1">
                <a:solidFill>
                  <a:schemeClr val="accent1"/>
                </a:solidFill>
              </a:defRPr>
            </a:lvl1pPr>
            <a:lvl5pPr marL="507135" indent="0">
              <a:buNone/>
              <a:defRPr/>
            </a:lvl5pPr>
          </a:lstStyle>
          <a:p>
            <a:pPr lvl="0"/>
            <a:r>
              <a:rPr lang="en-US" dirty="0" err="1"/>
              <a:t>Subheader</a:t>
            </a:r>
            <a:endParaRPr lang="en-US" dirty="0"/>
          </a:p>
        </p:txBody>
      </p:sp>
      <p:sp>
        <p:nvSpPr>
          <p:cNvPr id="19" name="Text Placeholder 2">
            <a:extLst>
              <a:ext uri="{FF2B5EF4-FFF2-40B4-BE49-F238E27FC236}">
                <a16:creationId xmlns:a16="http://schemas.microsoft.com/office/drawing/2014/main" id="{135DD196-52AB-A846-9254-3D00D1960034}"/>
              </a:ext>
            </a:extLst>
          </p:cNvPr>
          <p:cNvSpPr>
            <a:spLocks noGrp="1"/>
          </p:cNvSpPr>
          <p:nvPr>
            <p:ph type="body" sz="quarter" idx="17" hasCustomPrompt="1"/>
          </p:nvPr>
        </p:nvSpPr>
        <p:spPr>
          <a:xfrm>
            <a:off x="480786" y="2224368"/>
            <a:ext cx="4751585" cy="2162085"/>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20" name="Text Placeholder 3">
            <a:extLst>
              <a:ext uri="{FF2B5EF4-FFF2-40B4-BE49-F238E27FC236}">
                <a16:creationId xmlns:a16="http://schemas.microsoft.com/office/drawing/2014/main" id="{D103D5D4-5395-824C-BEA6-A528A81D8D15}"/>
              </a:ext>
            </a:extLst>
          </p:cNvPr>
          <p:cNvSpPr>
            <a:spLocks noGrp="1"/>
          </p:cNvSpPr>
          <p:nvPr>
            <p:ph type="body" sz="quarter" idx="22" hasCustomPrompt="1"/>
          </p:nvPr>
        </p:nvSpPr>
        <p:spPr>
          <a:xfrm>
            <a:off x="5465781" y="2224368"/>
            <a:ext cx="4751585" cy="2162085"/>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21" name="Text Placeholder 4">
            <a:extLst>
              <a:ext uri="{FF2B5EF4-FFF2-40B4-BE49-F238E27FC236}">
                <a16:creationId xmlns:a16="http://schemas.microsoft.com/office/drawing/2014/main" id="{79BF07CC-E1F8-4C48-A0B8-1904556F6996}"/>
              </a:ext>
            </a:extLst>
          </p:cNvPr>
          <p:cNvSpPr>
            <a:spLocks noGrp="1"/>
          </p:cNvSpPr>
          <p:nvPr>
            <p:ph type="body" sz="quarter" idx="21" hasCustomPrompt="1"/>
          </p:nvPr>
        </p:nvSpPr>
        <p:spPr>
          <a:xfrm>
            <a:off x="480786" y="4617787"/>
            <a:ext cx="4751585" cy="2162085"/>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a:p>
            <a:pPr lvl="0"/>
            <a:endParaRPr lang="en-US" dirty="0"/>
          </a:p>
        </p:txBody>
      </p:sp>
      <p:sp>
        <p:nvSpPr>
          <p:cNvPr id="22" name="Text Placeholder 5">
            <a:extLst>
              <a:ext uri="{FF2B5EF4-FFF2-40B4-BE49-F238E27FC236}">
                <a16:creationId xmlns:a16="http://schemas.microsoft.com/office/drawing/2014/main" id="{C3596F81-D37D-3C42-84DB-75F067C82977}"/>
              </a:ext>
            </a:extLst>
          </p:cNvPr>
          <p:cNvSpPr>
            <a:spLocks noGrp="1"/>
          </p:cNvSpPr>
          <p:nvPr>
            <p:ph type="body" sz="quarter" idx="25" hasCustomPrompt="1"/>
          </p:nvPr>
        </p:nvSpPr>
        <p:spPr>
          <a:xfrm>
            <a:off x="5465781" y="4617787"/>
            <a:ext cx="4751585" cy="2162085"/>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a:p>
            <a:pPr lvl="0"/>
            <a:endParaRPr lang="en-US" dirty="0"/>
          </a:p>
        </p:txBody>
      </p:sp>
      <p:sp>
        <p:nvSpPr>
          <p:cNvPr id="26" name="Slide Number Placeholder 7">
            <a:extLst>
              <a:ext uri="{FF2B5EF4-FFF2-40B4-BE49-F238E27FC236}">
                <a16:creationId xmlns:a16="http://schemas.microsoft.com/office/drawing/2014/main" id="{764ECACE-3BEF-4045-AB66-6CC3C201C746}"/>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27" name="Footer Placeholder 2">
            <a:extLst>
              <a:ext uri="{FF2B5EF4-FFF2-40B4-BE49-F238E27FC236}">
                <a16:creationId xmlns:a16="http://schemas.microsoft.com/office/drawing/2014/main" id="{1073AC2C-B4E0-794F-AE1E-478DBB414531}"/>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361414131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6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C1DA719F-A145-7545-A880-5A02267204D6}"/>
              </a:ext>
            </a:extLst>
          </p:cNvPr>
          <p:cNvSpPr>
            <a:spLocks noGrp="1"/>
          </p:cNvSpPr>
          <p:nvPr>
            <p:ph type="body" sz="quarter" idx="16" hasCustomPrompt="1"/>
          </p:nvPr>
        </p:nvSpPr>
        <p:spPr>
          <a:xfrm>
            <a:off x="485847" y="1779494"/>
            <a:ext cx="3070554" cy="238452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a:p>
            <a:pPr lvl="0"/>
            <a:endParaRPr lang="en-US" dirty="0"/>
          </a:p>
        </p:txBody>
      </p:sp>
      <p:sp>
        <p:nvSpPr>
          <p:cNvPr id="6" name="Text Placeholder 3">
            <a:extLst>
              <a:ext uri="{FF2B5EF4-FFF2-40B4-BE49-F238E27FC236}">
                <a16:creationId xmlns:a16="http://schemas.microsoft.com/office/drawing/2014/main" id="{112DB173-55DD-1249-830A-F6D91D365EA6}"/>
              </a:ext>
            </a:extLst>
          </p:cNvPr>
          <p:cNvSpPr>
            <a:spLocks noGrp="1"/>
          </p:cNvSpPr>
          <p:nvPr>
            <p:ph type="body" sz="quarter" idx="24" hasCustomPrompt="1"/>
          </p:nvPr>
        </p:nvSpPr>
        <p:spPr>
          <a:xfrm>
            <a:off x="3809106" y="1779494"/>
            <a:ext cx="3070554" cy="238452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7" name="Text Placeholder 4">
            <a:extLst>
              <a:ext uri="{FF2B5EF4-FFF2-40B4-BE49-F238E27FC236}">
                <a16:creationId xmlns:a16="http://schemas.microsoft.com/office/drawing/2014/main" id="{6B58D3C5-38BC-0840-8566-423F51D22A5D}"/>
              </a:ext>
            </a:extLst>
          </p:cNvPr>
          <p:cNvSpPr>
            <a:spLocks noGrp="1"/>
          </p:cNvSpPr>
          <p:nvPr>
            <p:ph type="body" sz="quarter" idx="20" hasCustomPrompt="1"/>
          </p:nvPr>
        </p:nvSpPr>
        <p:spPr>
          <a:xfrm>
            <a:off x="7132237" y="1779494"/>
            <a:ext cx="3070554" cy="238452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8" name="Text Placeholder 5">
            <a:extLst>
              <a:ext uri="{FF2B5EF4-FFF2-40B4-BE49-F238E27FC236}">
                <a16:creationId xmlns:a16="http://schemas.microsoft.com/office/drawing/2014/main" id="{A7C9B920-AB51-A44C-9378-474C1EE5247F}"/>
              </a:ext>
            </a:extLst>
          </p:cNvPr>
          <p:cNvSpPr>
            <a:spLocks noGrp="1"/>
          </p:cNvSpPr>
          <p:nvPr>
            <p:ph type="body" sz="quarter" idx="19" hasCustomPrompt="1"/>
          </p:nvPr>
        </p:nvSpPr>
        <p:spPr>
          <a:xfrm>
            <a:off x="485847" y="4386453"/>
            <a:ext cx="3070554" cy="238452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9" name="Text Placeholder 6">
            <a:extLst>
              <a:ext uri="{FF2B5EF4-FFF2-40B4-BE49-F238E27FC236}">
                <a16:creationId xmlns:a16="http://schemas.microsoft.com/office/drawing/2014/main" id="{A9BB33E9-C486-344D-877F-D2FDC5D4982C}"/>
              </a:ext>
            </a:extLst>
          </p:cNvPr>
          <p:cNvSpPr>
            <a:spLocks noGrp="1"/>
          </p:cNvSpPr>
          <p:nvPr>
            <p:ph type="body" sz="quarter" idx="27" hasCustomPrompt="1"/>
          </p:nvPr>
        </p:nvSpPr>
        <p:spPr>
          <a:xfrm>
            <a:off x="3809106" y="4386453"/>
            <a:ext cx="3070554" cy="238452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10" name="Text Placeholder 7">
            <a:extLst>
              <a:ext uri="{FF2B5EF4-FFF2-40B4-BE49-F238E27FC236}">
                <a16:creationId xmlns:a16="http://schemas.microsoft.com/office/drawing/2014/main" id="{CC1126F4-FF0C-654E-8379-3C2B59D8C4D1}"/>
              </a:ext>
            </a:extLst>
          </p:cNvPr>
          <p:cNvSpPr>
            <a:spLocks noGrp="1"/>
          </p:cNvSpPr>
          <p:nvPr>
            <p:ph type="body" sz="quarter" idx="23" hasCustomPrompt="1"/>
          </p:nvPr>
        </p:nvSpPr>
        <p:spPr>
          <a:xfrm>
            <a:off x="7132237" y="4386453"/>
            <a:ext cx="3070554" cy="238452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14" name="Slide Number Placeholder 7">
            <a:extLst>
              <a:ext uri="{FF2B5EF4-FFF2-40B4-BE49-F238E27FC236}">
                <a16:creationId xmlns:a16="http://schemas.microsoft.com/office/drawing/2014/main" id="{BDE4AD8A-F4C1-2B46-BF7A-3B65380BD4A3}"/>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5" name="Footer Placeholder 2">
            <a:extLst>
              <a:ext uri="{FF2B5EF4-FFF2-40B4-BE49-F238E27FC236}">
                <a16:creationId xmlns:a16="http://schemas.microsoft.com/office/drawing/2014/main" id="{C4D76C67-DA4C-1747-957E-EF304C0F929E}"/>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178018205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6 Boxes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85847" y="1468083"/>
            <a:ext cx="9716944" cy="533848"/>
          </a:xfrm>
        </p:spPr>
        <p:txBody>
          <a:bodyPr/>
          <a:lstStyle>
            <a:lvl1pPr marL="0" indent="0">
              <a:lnSpc>
                <a:spcPct val="100000"/>
              </a:lnSpc>
              <a:spcBef>
                <a:spcPts val="0"/>
              </a:spcBef>
              <a:spcAft>
                <a:spcPts val="0"/>
              </a:spcAft>
              <a:buNone/>
              <a:defRPr sz="1557" b="1">
                <a:solidFill>
                  <a:schemeClr val="accent1"/>
                </a:solidFill>
              </a:defRPr>
            </a:lvl1pPr>
            <a:lvl5pPr marL="507135" indent="0">
              <a:buNone/>
              <a:defRPr/>
            </a:lvl5pPr>
          </a:lstStyle>
          <a:p>
            <a:pPr lvl="0"/>
            <a:r>
              <a:rPr lang="en-US" dirty="0" err="1"/>
              <a:t>Subheader</a:t>
            </a:r>
            <a:endParaRPr lang="en-US" dirty="0"/>
          </a:p>
        </p:txBody>
      </p:sp>
      <p:sp>
        <p:nvSpPr>
          <p:cNvPr id="31" name="Text Placeholder 2">
            <a:extLst>
              <a:ext uri="{FF2B5EF4-FFF2-40B4-BE49-F238E27FC236}">
                <a16:creationId xmlns:a16="http://schemas.microsoft.com/office/drawing/2014/main" id="{6B0A2D29-7130-EB4E-8E13-7D6B7E030989}"/>
              </a:ext>
            </a:extLst>
          </p:cNvPr>
          <p:cNvSpPr>
            <a:spLocks noGrp="1"/>
          </p:cNvSpPr>
          <p:nvPr>
            <p:ph type="body" sz="quarter" idx="17" hasCustomPrompt="1"/>
          </p:nvPr>
        </p:nvSpPr>
        <p:spPr>
          <a:xfrm>
            <a:off x="485847" y="2224368"/>
            <a:ext cx="3070554" cy="2162085"/>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32" name="Text Placeholder 3">
            <a:extLst>
              <a:ext uri="{FF2B5EF4-FFF2-40B4-BE49-F238E27FC236}">
                <a16:creationId xmlns:a16="http://schemas.microsoft.com/office/drawing/2014/main" id="{D73EEB7A-0840-0945-8D97-A18D798F1CAE}"/>
              </a:ext>
            </a:extLst>
          </p:cNvPr>
          <p:cNvSpPr>
            <a:spLocks noGrp="1"/>
          </p:cNvSpPr>
          <p:nvPr>
            <p:ph type="body" sz="quarter" idx="24" hasCustomPrompt="1"/>
          </p:nvPr>
        </p:nvSpPr>
        <p:spPr>
          <a:xfrm>
            <a:off x="3809106" y="2224368"/>
            <a:ext cx="3070554" cy="2162085"/>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a:p>
            <a:pPr lvl="0"/>
            <a:endParaRPr lang="en-US" dirty="0"/>
          </a:p>
        </p:txBody>
      </p:sp>
      <p:sp>
        <p:nvSpPr>
          <p:cNvPr id="33" name="Text Placeholder 4">
            <a:extLst>
              <a:ext uri="{FF2B5EF4-FFF2-40B4-BE49-F238E27FC236}">
                <a16:creationId xmlns:a16="http://schemas.microsoft.com/office/drawing/2014/main" id="{84CDB96B-9945-EB45-9D88-9B4FCBB589AF}"/>
              </a:ext>
            </a:extLst>
          </p:cNvPr>
          <p:cNvSpPr>
            <a:spLocks noGrp="1"/>
          </p:cNvSpPr>
          <p:nvPr>
            <p:ph type="body" sz="quarter" idx="20" hasCustomPrompt="1"/>
          </p:nvPr>
        </p:nvSpPr>
        <p:spPr>
          <a:xfrm>
            <a:off x="7132237" y="2224368"/>
            <a:ext cx="3070554" cy="2162085"/>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34" name="Text Placeholder 5">
            <a:extLst>
              <a:ext uri="{FF2B5EF4-FFF2-40B4-BE49-F238E27FC236}">
                <a16:creationId xmlns:a16="http://schemas.microsoft.com/office/drawing/2014/main" id="{6F7F6103-9D74-464F-B6AD-107ED40AEBFD}"/>
              </a:ext>
            </a:extLst>
          </p:cNvPr>
          <p:cNvSpPr>
            <a:spLocks noGrp="1"/>
          </p:cNvSpPr>
          <p:nvPr>
            <p:ph type="body" sz="quarter" idx="19" hasCustomPrompt="1"/>
          </p:nvPr>
        </p:nvSpPr>
        <p:spPr>
          <a:xfrm>
            <a:off x="485847" y="4617787"/>
            <a:ext cx="3070554" cy="2162085"/>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a:p>
            <a:pPr lvl="0"/>
            <a:endParaRPr lang="en-US" dirty="0"/>
          </a:p>
        </p:txBody>
      </p:sp>
      <p:sp>
        <p:nvSpPr>
          <p:cNvPr id="35" name="Text Placeholder 6">
            <a:extLst>
              <a:ext uri="{FF2B5EF4-FFF2-40B4-BE49-F238E27FC236}">
                <a16:creationId xmlns:a16="http://schemas.microsoft.com/office/drawing/2014/main" id="{C13BFABA-0FE9-034D-BA2C-32FF55B60441}"/>
              </a:ext>
            </a:extLst>
          </p:cNvPr>
          <p:cNvSpPr>
            <a:spLocks noGrp="1"/>
          </p:cNvSpPr>
          <p:nvPr>
            <p:ph type="body" sz="quarter" idx="27" hasCustomPrompt="1"/>
          </p:nvPr>
        </p:nvSpPr>
        <p:spPr>
          <a:xfrm>
            <a:off x="3809106" y="4617787"/>
            <a:ext cx="3070554" cy="2162085"/>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36" name="Text Placeholder 7">
            <a:extLst>
              <a:ext uri="{FF2B5EF4-FFF2-40B4-BE49-F238E27FC236}">
                <a16:creationId xmlns:a16="http://schemas.microsoft.com/office/drawing/2014/main" id="{14B13C9D-0BDF-4A49-8A82-805EE651AF6F}"/>
              </a:ext>
            </a:extLst>
          </p:cNvPr>
          <p:cNvSpPr>
            <a:spLocks noGrp="1"/>
          </p:cNvSpPr>
          <p:nvPr>
            <p:ph type="body" sz="quarter" idx="23" hasCustomPrompt="1"/>
          </p:nvPr>
        </p:nvSpPr>
        <p:spPr>
          <a:xfrm>
            <a:off x="7132237" y="4617787"/>
            <a:ext cx="3070554" cy="2162085"/>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40" name="Slide Number Placeholder 7">
            <a:extLst>
              <a:ext uri="{FF2B5EF4-FFF2-40B4-BE49-F238E27FC236}">
                <a16:creationId xmlns:a16="http://schemas.microsoft.com/office/drawing/2014/main" id="{ABCF3D03-CD37-E841-B356-A9D4FB40C301}"/>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41" name="Footer Placeholder 2">
            <a:extLst>
              <a:ext uri="{FF2B5EF4-FFF2-40B4-BE49-F238E27FC236}">
                <a16:creationId xmlns:a16="http://schemas.microsoft.com/office/drawing/2014/main" id="{6FB97AA7-BCA3-F740-9546-D2BBBA380D31}"/>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240524617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Sample Bio">
    <p:bg>
      <p:bgPr>
        <a:solidFill>
          <a:schemeClr val="bg1"/>
        </a:solidFill>
        <a:effectLst/>
      </p:bgPr>
    </p:bg>
    <p:spTree>
      <p:nvGrpSpPr>
        <p:cNvPr id="1" name=""/>
        <p:cNvGrpSpPr/>
        <p:nvPr/>
      </p:nvGrpSpPr>
      <p:grpSpPr>
        <a:xfrm>
          <a:off x="0" y="0"/>
          <a:ext cx="0" cy="0"/>
          <a:chOff x="0" y="0"/>
          <a:chExt cx="0" cy="0"/>
        </a:xfrm>
      </p:grpSpPr>
      <p:sp>
        <p:nvSpPr>
          <p:cNvPr id="15" name="TextBox 14"/>
          <p:cNvSpPr txBox="1"/>
          <p:nvPr userDrawn="1"/>
        </p:nvSpPr>
        <p:spPr>
          <a:xfrm>
            <a:off x="651539" y="3489292"/>
            <a:ext cx="1603296" cy="3146739"/>
          </a:xfrm>
          <a:prstGeom prst="rect">
            <a:avLst/>
          </a:prstGeom>
          <a:noFill/>
        </p:spPr>
        <p:txBody>
          <a:bodyPr wrap="square" lIns="0" tIns="0" rIns="0" bIns="88975" rtlCol="0">
            <a:noAutofit/>
          </a:bodyPr>
          <a:lstStyle/>
          <a:p>
            <a:pPr>
              <a:lnSpc>
                <a:spcPct val="100000"/>
              </a:lnSpc>
              <a:spcBef>
                <a:spcPts val="0"/>
              </a:spcBef>
            </a:pPr>
            <a:r>
              <a:rPr lang="en-US" sz="973" b="1" dirty="0">
                <a:solidFill>
                  <a:schemeClr val="accent2"/>
                </a:solidFill>
              </a:rPr>
              <a:t>Phone (optional)</a:t>
            </a:r>
          </a:p>
          <a:p>
            <a:pPr>
              <a:lnSpc>
                <a:spcPct val="100000"/>
              </a:lnSpc>
              <a:spcBef>
                <a:spcPts val="0"/>
              </a:spcBef>
            </a:pPr>
            <a:r>
              <a:rPr lang="en-US" sz="973" dirty="0"/>
              <a:t>0000 0000</a:t>
            </a:r>
          </a:p>
          <a:p>
            <a:pPr>
              <a:lnSpc>
                <a:spcPct val="100000"/>
              </a:lnSpc>
              <a:spcBef>
                <a:spcPts val="0"/>
              </a:spcBef>
            </a:pPr>
            <a:r>
              <a:rPr lang="en-US" sz="973" dirty="0"/>
              <a:t>0000 0000</a:t>
            </a:r>
          </a:p>
          <a:p>
            <a:pPr>
              <a:lnSpc>
                <a:spcPct val="100000"/>
              </a:lnSpc>
              <a:spcBef>
                <a:spcPts val="876"/>
              </a:spcBef>
            </a:pPr>
            <a:r>
              <a:rPr lang="en-US" sz="973" b="1" dirty="0">
                <a:solidFill>
                  <a:schemeClr val="accent2"/>
                </a:solidFill>
              </a:rPr>
              <a:t>Location (optional)</a:t>
            </a:r>
          </a:p>
          <a:p>
            <a:pPr>
              <a:lnSpc>
                <a:spcPct val="100000"/>
              </a:lnSpc>
              <a:spcBef>
                <a:spcPts val="0"/>
              </a:spcBef>
            </a:pPr>
            <a:r>
              <a:rPr lang="en-US" sz="973" dirty="0" err="1"/>
              <a:t>Lorum</a:t>
            </a:r>
            <a:r>
              <a:rPr lang="en-US" sz="973" dirty="0"/>
              <a:t> </a:t>
            </a:r>
            <a:r>
              <a:rPr lang="en-US" sz="973" dirty="0" err="1"/>
              <a:t>ipsem</a:t>
            </a:r>
            <a:endParaRPr lang="en-US" sz="973" dirty="0"/>
          </a:p>
          <a:p>
            <a:pPr>
              <a:lnSpc>
                <a:spcPct val="100000"/>
              </a:lnSpc>
              <a:spcBef>
                <a:spcPts val="0"/>
              </a:spcBef>
            </a:pPr>
            <a:r>
              <a:rPr lang="en-US" sz="973" dirty="0" err="1"/>
              <a:t>Lorum</a:t>
            </a:r>
            <a:r>
              <a:rPr lang="en-US" sz="973" dirty="0"/>
              <a:t> </a:t>
            </a:r>
            <a:r>
              <a:rPr lang="en-US" sz="973" dirty="0" err="1"/>
              <a:t>ipsem</a:t>
            </a:r>
            <a:endParaRPr lang="en-US" sz="973" dirty="0"/>
          </a:p>
          <a:p>
            <a:pPr>
              <a:lnSpc>
                <a:spcPct val="100000"/>
              </a:lnSpc>
              <a:spcBef>
                <a:spcPts val="876"/>
              </a:spcBef>
            </a:pPr>
            <a:r>
              <a:rPr lang="en-US" sz="973" b="1" dirty="0">
                <a:solidFill>
                  <a:schemeClr val="accent2"/>
                </a:solidFill>
              </a:rPr>
              <a:t>Certifications (optional)</a:t>
            </a:r>
          </a:p>
          <a:p>
            <a:pPr>
              <a:lnSpc>
                <a:spcPct val="100000"/>
              </a:lnSpc>
              <a:spcBef>
                <a:spcPts val="0"/>
              </a:spcBef>
            </a:pPr>
            <a:r>
              <a:rPr lang="en-US" sz="973" dirty="0" err="1"/>
              <a:t>Lorum</a:t>
            </a:r>
            <a:r>
              <a:rPr lang="en-US" sz="973" dirty="0"/>
              <a:t> </a:t>
            </a:r>
            <a:r>
              <a:rPr lang="en-US" sz="973" dirty="0" err="1"/>
              <a:t>ipsem</a:t>
            </a:r>
            <a:endParaRPr lang="en-US" sz="973" dirty="0"/>
          </a:p>
          <a:p>
            <a:pPr>
              <a:lnSpc>
                <a:spcPct val="100000"/>
              </a:lnSpc>
              <a:spcBef>
                <a:spcPts val="0"/>
              </a:spcBef>
            </a:pPr>
            <a:r>
              <a:rPr lang="en-US" sz="973" dirty="0" err="1"/>
              <a:t>Lorum</a:t>
            </a:r>
            <a:r>
              <a:rPr lang="en-US" sz="973" dirty="0"/>
              <a:t> </a:t>
            </a:r>
            <a:r>
              <a:rPr lang="en-US" sz="973" dirty="0" err="1"/>
              <a:t>ipsem</a:t>
            </a:r>
            <a:endParaRPr lang="en-US" sz="973" dirty="0"/>
          </a:p>
          <a:p>
            <a:pPr>
              <a:lnSpc>
                <a:spcPct val="100000"/>
              </a:lnSpc>
              <a:spcBef>
                <a:spcPts val="876"/>
              </a:spcBef>
            </a:pPr>
            <a:r>
              <a:rPr lang="en-US" sz="973" b="1" dirty="0">
                <a:solidFill>
                  <a:schemeClr val="accent2"/>
                </a:solidFill>
              </a:rPr>
              <a:t>Professional Affiliations (optional)</a:t>
            </a:r>
          </a:p>
          <a:p>
            <a:pPr>
              <a:lnSpc>
                <a:spcPct val="100000"/>
              </a:lnSpc>
              <a:spcBef>
                <a:spcPts val="0"/>
              </a:spcBef>
            </a:pPr>
            <a:r>
              <a:rPr lang="en-US" sz="973" dirty="0" err="1"/>
              <a:t>Lorum</a:t>
            </a:r>
            <a:r>
              <a:rPr lang="en-US" sz="973" dirty="0"/>
              <a:t> </a:t>
            </a:r>
            <a:r>
              <a:rPr lang="en-US" sz="973" dirty="0" err="1"/>
              <a:t>ipsem</a:t>
            </a:r>
            <a:endParaRPr lang="en-US" sz="973" dirty="0"/>
          </a:p>
          <a:p>
            <a:pPr>
              <a:lnSpc>
                <a:spcPct val="100000"/>
              </a:lnSpc>
              <a:spcBef>
                <a:spcPts val="0"/>
              </a:spcBef>
            </a:pPr>
            <a:r>
              <a:rPr lang="en-US" sz="973" dirty="0" err="1"/>
              <a:t>Lorum</a:t>
            </a:r>
            <a:r>
              <a:rPr lang="en-US" sz="973" dirty="0"/>
              <a:t> </a:t>
            </a:r>
            <a:r>
              <a:rPr lang="en-US" sz="973" dirty="0" err="1"/>
              <a:t>ipsem</a:t>
            </a:r>
            <a:endParaRPr lang="en-US" sz="973" dirty="0"/>
          </a:p>
          <a:p>
            <a:pPr>
              <a:lnSpc>
                <a:spcPct val="100000"/>
              </a:lnSpc>
              <a:spcBef>
                <a:spcPts val="876"/>
              </a:spcBef>
            </a:pPr>
            <a:r>
              <a:rPr lang="en-US" sz="973" b="1" dirty="0">
                <a:solidFill>
                  <a:schemeClr val="accent2"/>
                </a:solidFill>
              </a:rPr>
              <a:t>Education (optional)</a:t>
            </a:r>
          </a:p>
          <a:p>
            <a:pPr>
              <a:lnSpc>
                <a:spcPct val="100000"/>
              </a:lnSpc>
              <a:spcBef>
                <a:spcPts val="0"/>
              </a:spcBef>
            </a:pPr>
            <a:r>
              <a:rPr lang="en-US" sz="973" dirty="0" err="1"/>
              <a:t>Lorum</a:t>
            </a:r>
            <a:r>
              <a:rPr lang="en-US" sz="973" dirty="0"/>
              <a:t> </a:t>
            </a:r>
            <a:r>
              <a:rPr lang="en-US" sz="973" dirty="0" err="1"/>
              <a:t>ipsem</a:t>
            </a:r>
            <a:endParaRPr lang="en-US" sz="973" dirty="0"/>
          </a:p>
        </p:txBody>
      </p:sp>
      <p:sp>
        <p:nvSpPr>
          <p:cNvPr id="2" name="TextBox 1"/>
          <p:cNvSpPr txBox="1"/>
          <p:nvPr userDrawn="1"/>
        </p:nvSpPr>
        <p:spPr>
          <a:xfrm>
            <a:off x="485847" y="667310"/>
            <a:ext cx="9716944" cy="667310"/>
          </a:xfrm>
          <a:prstGeom prst="rect">
            <a:avLst/>
          </a:prstGeom>
          <a:noFill/>
        </p:spPr>
        <p:txBody>
          <a:bodyPr wrap="square" lIns="0" tIns="0" rIns="0" bIns="0" rtlCol="0" anchor="b">
            <a:noAutofit/>
          </a:bodyPr>
          <a:lstStyle/>
          <a:p>
            <a:pPr>
              <a:lnSpc>
                <a:spcPct val="90000"/>
              </a:lnSpc>
            </a:pPr>
            <a:r>
              <a:rPr lang="en-US" sz="2335" dirty="0" err="1">
                <a:solidFill>
                  <a:schemeClr val="accent2"/>
                </a:solidFill>
              </a:rPr>
              <a:t>Firstname</a:t>
            </a:r>
            <a:r>
              <a:rPr lang="en-US" sz="2335" dirty="0">
                <a:solidFill>
                  <a:schemeClr val="accent2"/>
                </a:solidFill>
              </a:rPr>
              <a:t> </a:t>
            </a:r>
            <a:r>
              <a:rPr lang="en-US" sz="2335" dirty="0" err="1">
                <a:solidFill>
                  <a:schemeClr val="accent2"/>
                </a:solidFill>
              </a:rPr>
              <a:t>Lastname</a:t>
            </a:r>
            <a:endParaRPr lang="en-US" sz="2335" dirty="0">
              <a:solidFill>
                <a:schemeClr val="accent2"/>
              </a:solidFill>
            </a:endParaRPr>
          </a:p>
        </p:txBody>
      </p:sp>
      <p:sp>
        <p:nvSpPr>
          <p:cNvPr id="17" name="TextBox 16"/>
          <p:cNvSpPr txBox="1"/>
          <p:nvPr userDrawn="1"/>
        </p:nvSpPr>
        <p:spPr>
          <a:xfrm>
            <a:off x="485847" y="1459185"/>
            <a:ext cx="6393749" cy="320309"/>
          </a:xfrm>
          <a:prstGeom prst="rect">
            <a:avLst/>
          </a:prstGeom>
          <a:noFill/>
        </p:spPr>
        <p:txBody>
          <a:bodyPr wrap="square" lIns="0" tIns="0" rIns="0" bIns="0" rtlCol="0" anchor="t">
            <a:noAutofit/>
          </a:bodyPr>
          <a:lstStyle/>
          <a:p>
            <a:r>
              <a:rPr lang="en-US" sz="1557" dirty="0">
                <a:solidFill>
                  <a:schemeClr val="accent1"/>
                </a:solidFill>
              </a:rPr>
              <a:t>Managing Director</a:t>
            </a:r>
          </a:p>
        </p:txBody>
      </p:sp>
      <p:sp>
        <p:nvSpPr>
          <p:cNvPr id="9" name="TextBox 8"/>
          <p:cNvSpPr txBox="1"/>
          <p:nvPr userDrawn="1"/>
        </p:nvSpPr>
        <p:spPr>
          <a:xfrm>
            <a:off x="7140942" y="1459185"/>
            <a:ext cx="3060837" cy="320309"/>
          </a:xfrm>
          <a:prstGeom prst="rect">
            <a:avLst/>
          </a:prstGeom>
          <a:noFill/>
        </p:spPr>
        <p:txBody>
          <a:bodyPr wrap="square" lIns="0" tIns="0" rIns="0" bIns="0" rtlCol="0" anchor="t">
            <a:noAutofit/>
          </a:bodyPr>
          <a:lstStyle/>
          <a:p>
            <a:pPr marL="0" marR="0" lvl="0" indent="0" algn="l" defTabSz="117432" rtl="0" eaLnBrk="1" fontAlgn="auto" latinLnBrk="0" hangingPunct="1">
              <a:lnSpc>
                <a:spcPct val="100000"/>
              </a:lnSpc>
              <a:spcBef>
                <a:spcPts val="0"/>
              </a:spcBef>
              <a:spcAft>
                <a:spcPts val="0"/>
              </a:spcAft>
              <a:buClrTx/>
              <a:buSzTx/>
              <a:buFontTx/>
              <a:buNone/>
              <a:tabLst/>
              <a:defRPr/>
            </a:pPr>
            <a:r>
              <a:rPr lang="en-US" sz="1168" dirty="0"/>
              <a:t>212-444-3444 </a:t>
            </a:r>
            <a:br>
              <a:rPr lang="en-US" sz="1168" dirty="0"/>
            </a:br>
            <a:r>
              <a:rPr lang="en-US" sz="1168" dirty="0" err="1"/>
              <a:t>Firstname.Lastname@EmailAddress.com</a:t>
            </a:r>
            <a:endParaRPr lang="en-US" sz="1168" dirty="0"/>
          </a:p>
        </p:txBody>
      </p:sp>
      <p:sp>
        <p:nvSpPr>
          <p:cNvPr id="18" name="Rectangle 3">
            <a:extLst>
              <a:ext uri="{FF2B5EF4-FFF2-40B4-BE49-F238E27FC236}">
                <a16:creationId xmlns:a16="http://schemas.microsoft.com/office/drawing/2014/main" id="{6D453674-3552-BF4B-8A50-01DE82B0D069}"/>
              </a:ext>
            </a:extLst>
          </p:cNvPr>
          <p:cNvSpPr/>
          <p:nvPr userDrawn="1"/>
        </p:nvSpPr>
        <p:spPr>
          <a:xfrm>
            <a:off x="510816" y="2021653"/>
            <a:ext cx="1874559" cy="4742352"/>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lIns="88373" tIns="44187" rIns="88373" bIns="44187" rtlCol="0" anchor="ctr"/>
          <a:lstStyle/>
          <a:p>
            <a:pPr algn="ctr"/>
            <a:endParaRPr lang="en-US" sz="1006" dirty="0">
              <a:latin typeface="Calibri" panose="020F0502020204030204" pitchFamily="34" charset="0"/>
            </a:endParaRPr>
          </a:p>
        </p:txBody>
      </p:sp>
      <p:sp>
        <p:nvSpPr>
          <p:cNvPr id="12" name="TextBox 11">
            <a:extLst>
              <a:ext uri="{FF2B5EF4-FFF2-40B4-BE49-F238E27FC236}">
                <a16:creationId xmlns:a16="http://schemas.microsoft.com/office/drawing/2014/main" id="{0B4E3627-0E8B-6A40-9CF4-DB609D2404C5}"/>
              </a:ext>
            </a:extLst>
          </p:cNvPr>
          <p:cNvSpPr txBox="1"/>
          <p:nvPr userDrawn="1"/>
        </p:nvSpPr>
        <p:spPr>
          <a:xfrm>
            <a:off x="2639417" y="2010828"/>
            <a:ext cx="4234461" cy="4778664"/>
          </a:xfrm>
          <a:prstGeom prst="rect">
            <a:avLst/>
          </a:prstGeom>
          <a:noFill/>
        </p:spPr>
        <p:txBody>
          <a:bodyPr wrap="square" lIns="0" tIns="0" rIns="0" bIns="0" rtlCol="0">
            <a:noAutofit/>
          </a:bodyPr>
          <a:lstStyle/>
          <a:p>
            <a:pPr>
              <a:lnSpc>
                <a:spcPct val="110000"/>
              </a:lnSpc>
              <a:spcBef>
                <a:spcPts val="0"/>
              </a:spcBef>
              <a:spcAft>
                <a:spcPts val="876"/>
              </a:spcAft>
            </a:pPr>
            <a:r>
              <a:rPr lang="en-US" sz="1168" b="1" dirty="0">
                <a:solidFill>
                  <a:schemeClr val="accent2"/>
                </a:solidFill>
              </a:rPr>
              <a:t>Ken Smith provides and implements solutions to produce an efficient organization. Mr. Smith has industry expertise which includes health care, pharmaceutical, service providers and distributors. He has more than 30 years of experience in providing interim management, including as Chief Operations Officer and Chief Executive Officer, advising on operational and financial improvements, restructurings and project management. Mr. Smith is a member of the firm’s Executive Committee.</a:t>
            </a:r>
          </a:p>
          <a:p>
            <a:pPr>
              <a:lnSpc>
                <a:spcPct val="110000"/>
              </a:lnSpc>
              <a:spcBef>
                <a:spcPts val="0"/>
              </a:spcBef>
              <a:spcAft>
                <a:spcPts val="438"/>
              </a:spcAft>
            </a:pPr>
            <a:r>
              <a:rPr lang="en-US" sz="1168" dirty="0">
                <a:solidFill>
                  <a:schemeClr val="tx1"/>
                </a:solidFill>
              </a:rPr>
              <a:t>Mr. Smith has led performance improvement and operations restructuring engagements for numerous healthcare organizations throughout the United States and Southern Canada. He has provided leadership to clients in developing strategic options in regard to possible mergers, development of integrated systems, development of physician networks, negotiations with managed care companies, and the establishment of other alliances. He has also assisted a number of clients in the exploration of strategic business options, including service expansion, consolidation, and divestiture of non-performing assets. All of these engagements have focused on balancing market demands and operating strategies with prudent economics.</a:t>
            </a:r>
          </a:p>
        </p:txBody>
      </p:sp>
      <p:sp>
        <p:nvSpPr>
          <p:cNvPr id="14" name="TextBox 13">
            <a:extLst>
              <a:ext uri="{FF2B5EF4-FFF2-40B4-BE49-F238E27FC236}">
                <a16:creationId xmlns:a16="http://schemas.microsoft.com/office/drawing/2014/main" id="{209B569E-7FF3-5349-B33B-DB0B94A103E4}"/>
              </a:ext>
            </a:extLst>
          </p:cNvPr>
          <p:cNvSpPr txBox="1"/>
          <p:nvPr userDrawn="1"/>
        </p:nvSpPr>
        <p:spPr>
          <a:xfrm>
            <a:off x="7137730" y="2010828"/>
            <a:ext cx="3060837" cy="4778664"/>
          </a:xfrm>
          <a:prstGeom prst="rect">
            <a:avLst/>
          </a:prstGeom>
          <a:noFill/>
        </p:spPr>
        <p:txBody>
          <a:bodyPr wrap="square" lIns="0" tIns="0" rIns="0" bIns="177949" rtlCol="0">
            <a:noAutofit/>
          </a:bodyPr>
          <a:lstStyle/>
          <a:p>
            <a:pPr marL="177942" indent="-177942">
              <a:lnSpc>
                <a:spcPct val="110000"/>
              </a:lnSpc>
              <a:spcAft>
                <a:spcPts val="438"/>
              </a:spcAft>
            </a:pPr>
            <a:r>
              <a:rPr lang="en-US" sz="1168" b="1" dirty="0">
                <a:solidFill>
                  <a:schemeClr val="accent2"/>
                </a:solidFill>
              </a:rPr>
              <a:t>Relevant Experience (optional)</a:t>
            </a:r>
          </a:p>
          <a:p>
            <a:pPr marL="177942" lvl="1" indent="-177942">
              <a:lnSpc>
                <a:spcPct val="110000"/>
              </a:lnSpc>
              <a:spcAft>
                <a:spcPts val="438"/>
              </a:spcAft>
              <a:buClr>
                <a:schemeClr val="accent2"/>
              </a:buClr>
              <a:buFont typeface="System Font Regular"/>
              <a:buChar char="■"/>
            </a:pPr>
            <a:r>
              <a:rPr lang="en-US" sz="1168" dirty="0" err="1">
                <a:solidFill>
                  <a:schemeClr val="tx1"/>
                </a:solidFill>
              </a:rPr>
              <a:t>Aliquiscia</a:t>
            </a:r>
            <a:r>
              <a:rPr lang="en-US" sz="1168" dirty="0">
                <a:solidFill>
                  <a:schemeClr val="tx1"/>
                </a:solidFill>
              </a:rPr>
              <a:t> et </a:t>
            </a:r>
            <a:r>
              <a:rPr lang="en-US" sz="1168" dirty="0" err="1">
                <a:solidFill>
                  <a:schemeClr val="tx1"/>
                </a:solidFill>
              </a:rPr>
              <a:t>aut</a:t>
            </a:r>
            <a:r>
              <a:rPr lang="en-US" sz="1168" dirty="0">
                <a:solidFill>
                  <a:schemeClr val="tx1"/>
                </a:solidFill>
              </a:rPr>
              <a:t> la </a:t>
            </a:r>
            <a:r>
              <a:rPr lang="en-US" sz="1168" dirty="0" err="1">
                <a:solidFill>
                  <a:schemeClr val="tx1"/>
                </a:solidFill>
              </a:rPr>
              <a:t>dolorep</a:t>
            </a:r>
            <a:r>
              <a:rPr lang="en-US" sz="1168" dirty="0">
                <a:solidFill>
                  <a:schemeClr val="tx1"/>
                </a:solidFill>
              </a:rPr>
              <a:t> </a:t>
            </a:r>
            <a:r>
              <a:rPr lang="en-US" sz="1168" dirty="0" err="1">
                <a:solidFill>
                  <a:schemeClr val="tx1"/>
                </a:solidFill>
              </a:rPr>
              <a:t>udaepedi</a:t>
            </a:r>
            <a:r>
              <a:rPr lang="en-US" sz="1168" dirty="0">
                <a:solidFill>
                  <a:schemeClr val="tx1"/>
                </a:solidFill>
              </a:rPr>
              <a:t> rest </a:t>
            </a:r>
            <a:r>
              <a:rPr lang="en-US" sz="1168" dirty="0" err="1">
                <a:solidFill>
                  <a:schemeClr val="tx1"/>
                </a:solidFill>
              </a:rPr>
              <a:t>officia</a:t>
            </a:r>
            <a:r>
              <a:rPr lang="en-US" sz="1168" dirty="0">
                <a:solidFill>
                  <a:schemeClr val="tx1"/>
                </a:solidFill>
              </a:rPr>
              <a:t> </a:t>
            </a:r>
            <a:r>
              <a:rPr lang="en-US" sz="1168" dirty="0" err="1">
                <a:solidFill>
                  <a:schemeClr val="tx1"/>
                </a:solidFill>
              </a:rPr>
              <a:t>ssitius</a:t>
            </a:r>
            <a:r>
              <a:rPr lang="en-US" sz="1168" dirty="0">
                <a:solidFill>
                  <a:schemeClr val="tx1"/>
                </a:solidFill>
              </a:rPr>
              <a:t> </a:t>
            </a:r>
            <a:r>
              <a:rPr lang="en-US" sz="1168" dirty="0" err="1">
                <a:solidFill>
                  <a:schemeClr val="tx1"/>
                </a:solidFill>
              </a:rPr>
              <a:t>vernat</a:t>
            </a:r>
            <a:r>
              <a:rPr lang="en-US" sz="1168" dirty="0">
                <a:solidFill>
                  <a:schemeClr val="tx1"/>
                </a:solidFill>
              </a:rPr>
              <a:t>.</a:t>
            </a:r>
          </a:p>
          <a:p>
            <a:pPr marL="177942" lvl="1" indent="-177942">
              <a:lnSpc>
                <a:spcPct val="110000"/>
              </a:lnSpc>
              <a:spcAft>
                <a:spcPts val="438"/>
              </a:spcAft>
              <a:buClr>
                <a:schemeClr val="accent2"/>
              </a:buClr>
              <a:buFont typeface="System Font Regular"/>
              <a:buChar char="■"/>
            </a:pPr>
            <a:r>
              <a:rPr lang="en-US" sz="1168" dirty="0" err="1">
                <a:solidFill>
                  <a:schemeClr val="tx1"/>
                </a:solidFill>
              </a:rPr>
              <a:t>Aliquiscia</a:t>
            </a:r>
            <a:r>
              <a:rPr lang="en-US" sz="1168" dirty="0">
                <a:solidFill>
                  <a:schemeClr val="tx1"/>
                </a:solidFill>
              </a:rPr>
              <a:t> et </a:t>
            </a:r>
            <a:r>
              <a:rPr lang="en-US" sz="1168" dirty="0" err="1">
                <a:solidFill>
                  <a:schemeClr val="tx1"/>
                </a:solidFill>
              </a:rPr>
              <a:t>aut</a:t>
            </a:r>
            <a:r>
              <a:rPr lang="en-US" sz="1168" dirty="0">
                <a:solidFill>
                  <a:schemeClr val="tx1"/>
                </a:solidFill>
              </a:rPr>
              <a:t> la </a:t>
            </a:r>
            <a:r>
              <a:rPr lang="en-US" sz="1168" dirty="0" err="1">
                <a:solidFill>
                  <a:schemeClr val="tx1"/>
                </a:solidFill>
              </a:rPr>
              <a:t>dolorep</a:t>
            </a:r>
            <a:r>
              <a:rPr lang="en-US" sz="1168" dirty="0">
                <a:solidFill>
                  <a:schemeClr val="tx1"/>
                </a:solidFill>
              </a:rPr>
              <a:t> </a:t>
            </a:r>
            <a:r>
              <a:rPr lang="en-US" sz="1168" dirty="0" err="1">
                <a:solidFill>
                  <a:schemeClr val="tx1"/>
                </a:solidFill>
              </a:rPr>
              <a:t>udaepedi</a:t>
            </a:r>
            <a:r>
              <a:rPr lang="en-US" sz="1168" dirty="0">
                <a:solidFill>
                  <a:schemeClr val="tx1"/>
                </a:solidFill>
              </a:rPr>
              <a:t> rest </a:t>
            </a:r>
            <a:r>
              <a:rPr lang="en-US" sz="1168" dirty="0" err="1">
                <a:solidFill>
                  <a:schemeClr val="tx1"/>
                </a:solidFill>
              </a:rPr>
              <a:t>officia</a:t>
            </a:r>
            <a:r>
              <a:rPr lang="en-US" sz="1168" dirty="0">
                <a:solidFill>
                  <a:schemeClr val="tx1"/>
                </a:solidFill>
              </a:rPr>
              <a:t> </a:t>
            </a:r>
            <a:r>
              <a:rPr lang="en-US" sz="1168" dirty="0" err="1">
                <a:solidFill>
                  <a:schemeClr val="tx1"/>
                </a:solidFill>
              </a:rPr>
              <a:t>ssitius</a:t>
            </a:r>
            <a:r>
              <a:rPr lang="en-US" sz="1168" dirty="0">
                <a:solidFill>
                  <a:schemeClr val="tx1"/>
                </a:solidFill>
              </a:rPr>
              <a:t> </a:t>
            </a:r>
            <a:r>
              <a:rPr lang="en-US" sz="1168" dirty="0" err="1">
                <a:solidFill>
                  <a:schemeClr val="tx1"/>
                </a:solidFill>
              </a:rPr>
              <a:t>vernat</a:t>
            </a:r>
            <a:r>
              <a:rPr lang="en-US" sz="1168" dirty="0">
                <a:solidFill>
                  <a:schemeClr val="tx1"/>
                </a:solidFill>
              </a:rPr>
              <a:t>.</a:t>
            </a:r>
          </a:p>
          <a:p>
            <a:pPr marL="177942" lvl="1" indent="-177942">
              <a:lnSpc>
                <a:spcPct val="110000"/>
              </a:lnSpc>
              <a:spcAft>
                <a:spcPts val="438"/>
              </a:spcAft>
              <a:buClr>
                <a:schemeClr val="accent2"/>
              </a:buClr>
              <a:buFont typeface="System Font Regular"/>
              <a:buChar char="■"/>
            </a:pPr>
            <a:r>
              <a:rPr lang="en-US" sz="1168" dirty="0" err="1">
                <a:solidFill>
                  <a:schemeClr val="tx1"/>
                </a:solidFill>
              </a:rPr>
              <a:t>Aliquiscia</a:t>
            </a:r>
            <a:r>
              <a:rPr lang="en-US" sz="1168" dirty="0">
                <a:solidFill>
                  <a:schemeClr val="tx1"/>
                </a:solidFill>
              </a:rPr>
              <a:t> et </a:t>
            </a:r>
            <a:r>
              <a:rPr lang="en-US" sz="1168" dirty="0" err="1">
                <a:solidFill>
                  <a:schemeClr val="tx1"/>
                </a:solidFill>
              </a:rPr>
              <a:t>aut</a:t>
            </a:r>
            <a:r>
              <a:rPr lang="en-US" sz="1168" dirty="0">
                <a:solidFill>
                  <a:schemeClr val="tx1"/>
                </a:solidFill>
              </a:rPr>
              <a:t> la </a:t>
            </a:r>
            <a:r>
              <a:rPr lang="en-US" sz="1168" dirty="0" err="1">
                <a:solidFill>
                  <a:schemeClr val="tx1"/>
                </a:solidFill>
              </a:rPr>
              <a:t>dolorep</a:t>
            </a:r>
            <a:r>
              <a:rPr lang="en-US" sz="1168" dirty="0">
                <a:solidFill>
                  <a:schemeClr val="tx1"/>
                </a:solidFill>
              </a:rPr>
              <a:t> </a:t>
            </a:r>
            <a:r>
              <a:rPr lang="en-US" sz="1168" dirty="0" err="1">
                <a:solidFill>
                  <a:schemeClr val="tx1"/>
                </a:solidFill>
              </a:rPr>
              <a:t>udaepedi</a:t>
            </a:r>
            <a:r>
              <a:rPr lang="en-US" sz="1168" dirty="0">
                <a:solidFill>
                  <a:schemeClr val="tx1"/>
                </a:solidFill>
              </a:rPr>
              <a:t> rest </a:t>
            </a:r>
            <a:r>
              <a:rPr lang="en-US" sz="1168" dirty="0" err="1">
                <a:solidFill>
                  <a:schemeClr val="tx1"/>
                </a:solidFill>
              </a:rPr>
              <a:t>officia</a:t>
            </a:r>
            <a:r>
              <a:rPr lang="en-US" sz="1168" dirty="0">
                <a:solidFill>
                  <a:schemeClr val="tx1"/>
                </a:solidFill>
              </a:rPr>
              <a:t> </a:t>
            </a:r>
            <a:r>
              <a:rPr lang="en-US" sz="1168" dirty="0" err="1">
                <a:solidFill>
                  <a:schemeClr val="tx1"/>
                </a:solidFill>
              </a:rPr>
              <a:t>ssitius</a:t>
            </a:r>
            <a:r>
              <a:rPr lang="en-US" sz="1168" dirty="0">
                <a:solidFill>
                  <a:schemeClr val="tx1"/>
                </a:solidFill>
              </a:rPr>
              <a:t> </a:t>
            </a:r>
            <a:r>
              <a:rPr lang="en-US" sz="1168" dirty="0" err="1">
                <a:solidFill>
                  <a:schemeClr val="tx1"/>
                </a:solidFill>
              </a:rPr>
              <a:t>vernat</a:t>
            </a:r>
            <a:r>
              <a:rPr lang="en-US" sz="1168" dirty="0">
                <a:solidFill>
                  <a:schemeClr val="tx1"/>
                </a:solidFill>
              </a:rPr>
              <a:t>.</a:t>
            </a:r>
          </a:p>
          <a:p>
            <a:pPr marL="177942" indent="-177942">
              <a:lnSpc>
                <a:spcPct val="110000"/>
              </a:lnSpc>
              <a:spcBef>
                <a:spcPts val="438"/>
              </a:spcBef>
              <a:spcAft>
                <a:spcPts val="438"/>
              </a:spcAft>
            </a:pPr>
            <a:r>
              <a:rPr lang="en-US" sz="1168" b="1" dirty="0">
                <a:solidFill>
                  <a:schemeClr val="accent2"/>
                </a:solidFill>
              </a:rPr>
              <a:t>Awards &amp; Recognition (optional)</a:t>
            </a:r>
          </a:p>
          <a:p>
            <a:pPr marL="177942" lvl="1" indent="-177942">
              <a:lnSpc>
                <a:spcPct val="110000"/>
              </a:lnSpc>
              <a:spcAft>
                <a:spcPts val="0"/>
              </a:spcAft>
              <a:buClr>
                <a:schemeClr val="accent2"/>
              </a:buClr>
              <a:buFont typeface="System Font Regular"/>
              <a:buChar char="■"/>
            </a:pPr>
            <a:r>
              <a:rPr lang="en-US" sz="1168" b="1" dirty="0">
                <a:solidFill>
                  <a:schemeClr val="tx1"/>
                </a:solidFill>
              </a:rPr>
              <a:t>Who’s Who Legal: Competition Economist Expert of the Year, Law Business Research</a:t>
            </a:r>
          </a:p>
          <a:p>
            <a:pPr marL="177942" lvl="1" indent="0">
              <a:lnSpc>
                <a:spcPct val="110000"/>
              </a:lnSpc>
              <a:spcAft>
                <a:spcPts val="438"/>
              </a:spcAft>
              <a:buFont typeface="Calibri" panose="020F0502020204030204" pitchFamily="34" charset="0"/>
              <a:buNone/>
            </a:pPr>
            <a:r>
              <a:rPr lang="en-US" sz="1168" dirty="0">
                <a:solidFill>
                  <a:schemeClr val="tx1"/>
                </a:solidFill>
              </a:rPr>
              <a:t>(2012-2018)</a:t>
            </a:r>
          </a:p>
          <a:p>
            <a:pPr marL="177942" lvl="1" indent="-177942">
              <a:lnSpc>
                <a:spcPct val="110000"/>
              </a:lnSpc>
              <a:spcAft>
                <a:spcPts val="0"/>
              </a:spcAft>
              <a:buClr>
                <a:schemeClr val="accent2"/>
              </a:buClr>
              <a:buFont typeface="System Font Regular"/>
              <a:buChar char="■"/>
            </a:pPr>
            <a:r>
              <a:rPr lang="en-US" sz="1168" b="1" dirty="0">
                <a:solidFill>
                  <a:schemeClr val="tx1"/>
                </a:solidFill>
              </a:rPr>
              <a:t>10th Annual M&amp;A Advisor Turnaround Awards, Restructuring Deal of the Year </a:t>
            </a:r>
          </a:p>
          <a:p>
            <a:pPr marL="177942" lvl="1" indent="0">
              <a:lnSpc>
                <a:spcPct val="110000"/>
              </a:lnSpc>
              <a:spcAft>
                <a:spcPts val="438"/>
              </a:spcAft>
              <a:buFont typeface="Calibri" panose="020F0502020204030204" pitchFamily="34" charset="0"/>
              <a:buNone/>
              <a:tabLst/>
            </a:pPr>
            <a:r>
              <a:rPr lang="en-US" sz="1168" dirty="0">
                <a:solidFill>
                  <a:schemeClr val="tx1"/>
                </a:solidFill>
              </a:rPr>
              <a:t>(Over $500 million to $1 billion), The M&amp;A Advisor (2017)</a:t>
            </a:r>
          </a:p>
        </p:txBody>
      </p:sp>
      <p:sp>
        <p:nvSpPr>
          <p:cNvPr id="13" name="TextBox 12">
            <a:extLst>
              <a:ext uri="{FF2B5EF4-FFF2-40B4-BE49-F238E27FC236}">
                <a16:creationId xmlns:a16="http://schemas.microsoft.com/office/drawing/2014/main" id="{B63134BA-E170-DF4E-9C21-4A599A6A1DA7}"/>
              </a:ext>
            </a:extLst>
          </p:cNvPr>
          <p:cNvSpPr txBox="1"/>
          <p:nvPr userDrawn="1"/>
        </p:nvSpPr>
        <p:spPr>
          <a:xfrm>
            <a:off x="10814148" y="671091"/>
            <a:ext cx="4058813" cy="1108404"/>
          </a:xfrm>
          <a:prstGeom prst="rect">
            <a:avLst/>
          </a:prstGeom>
          <a:solidFill>
            <a:schemeClr val="bg1"/>
          </a:solidFill>
          <a:ln w="25400">
            <a:solidFill>
              <a:srgbClr val="FF0000"/>
            </a:solidFill>
          </a:ln>
        </p:spPr>
        <p:txBody>
          <a:bodyPr vert="horz" lIns="83412" tIns="0" rIns="0" bIns="0" rtlCol="0" anchor="t" anchorCtr="0">
            <a:noAutofit/>
          </a:bodyPr>
          <a:lstStyle/>
          <a:p>
            <a:pPr>
              <a:lnSpc>
                <a:spcPct val="120000"/>
              </a:lnSpc>
              <a:defRPr/>
            </a:pPr>
            <a:r>
              <a:rPr lang="en-US" sz="1362" b="1" kern="0" dirty="0">
                <a:solidFill>
                  <a:schemeClr val="accent2"/>
                </a:solidFill>
                <a:ea typeface="ＭＳ Ｐゴシック"/>
              </a:rPr>
              <a:t>Enter one (1) main phone number at which the client can reach out. </a:t>
            </a:r>
            <a:r>
              <a:rPr lang="en-US" sz="1362" dirty="0">
                <a:latin typeface="Calibri" panose="020F0502020204030204" pitchFamily="34" charset="0"/>
                <a:cs typeface="Calibri" panose="020F0502020204030204" pitchFamily="34" charset="0"/>
              </a:rPr>
              <a:t>Additional phone numbers can be placed in the left rail.</a:t>
            </a:r>
            <a:endParaRPr lang="en-US" sz="1362" b="1" kern="0" dirty="0">
              <a:solidFill>
                <a:schemeClr val="accent2"/>
              </a:solidFill>
              <a:ea typeface="ＭＳ Ｐゴシック"/>
            </a:endParaRPr>
          </a:p>
          <a:p>
            <a:pPr>
              <a:lnSpc>
                <a:spcPct val="120000"/>
              </a:lnSpc>
              <a:defRPr/>
            </a:pPr>
            <a:endParaRPr lang="en-US" sz="1362" b="1" kern="0" dirty="0">
              <a:solidFill>
                <a:schemeClr val="accent2"/>
              </a:solidFill>
              <a:ea typeface="ＭＳ Ｐゴシック"/>
            </a:endParaRPr>
          </a:p>
        </p:txBody>
      </p:sp>
      <p:sp>
        <p:nvSpPr>
          <p:cNvPr id="16" name="TextBox 15">
            <a:extLst>
              <a:ext uri="{FF2B5EF4-FFF2-40B4-BE49-F238E27FC236}">
                <a16:creationId xmlns:a16="http://schemas.microsoft.com/office/drawing/2014/main" id="{5F0313E5-64C1-5C4F-9947-0FAC72A16337}"/>
              </a:ext>
            </a:extLst>
          </p:cNvPr>
          <p:cNvSpPr txBox="1"/>
          <p:nvPr userDrawn="1"/>
        </p:nvSpPr>
        <p:spPr>
          <a:xfrm>
            <a:off x="-2688223" y="1021206"/>
            <a:ext cx="2562712" cy="868120"/>
          </a:xfrm>
          <a:prstGeom prst="rect">
            <a:avLst/>
          </a:prstGeom>
          <a:solidFill>
            <a:schemeClr val="bg1"/>
          </a:solidFill>
          <a:ln w="25400">
            <a:solidFill>
              <a:srgbClr val="FF0000"/>
            </a:solidFill>
          </a:ln>
        </p:spPr>
        <p:txBody>
          <a:bodyPr vert="horz" lIns="83412" tIns="0" rIns="0" bIns="0" rtlCol="0" anchor="t" anchorCtr="0">
            <a:noAutofit/>
          </a:bodyPr>
          <a:lstStyle/>
          <a:p>
            <a:pPr>
              <a:lnSpc>
                <a:spcPct val="120000"/>
              </a:lnSpc>
              <a:defRPr/>
            </a:pPr>
            <a:r>
              <a:rPr lang="en-US" sz="1362" b="1" kern="0" dirty="0">
                <a:solidFill>
                  <a:schemeClr val="accent2"/>
                </a:solidFill>
                <a:ea typeface="ＭＳ Ｐゴシック"/>
              </a:rPr>
              <a:t>Corporate Title is represented in the </a:t>
            </a:r>
            <a:r>
              <a:rPr lang="en-US" sz="1362" b="1" kern="0" dirty="0" err="1">
                <a:solidFill>
                  <a:schemeClr val="accent2"/>
                </a:solidFill>
                <a:ea typeface="ＭＳ Ｐゴシック"/>
              </a:rPr>
              <a:t>subheader</a:t>
            </a:r>
            <a:r>
              <a:rPr lang="en-US" sz="1362" b="1" kern="0" dirty="0">
                <a:solidFill>
                  <a:schemeClr val="accent2"/>
                </a:solidFill>
                <a:ea typeface="ＭＳ Ｐゴシック"/>
              </a:rPr>
              <a:t> – </a:t>
            </a:r>
            <a:r>
              <a:rPr lang="en-US" sz="1168" dirty="0">
                <a:latin typeface="Calibri" panose="020F0502020204030204" pitchFamily="34" charset="0"/>
                <a:cs typeface="Calibri" panose="020F0502020204030204" pitchFamily="34" charset="0"/>
              </a:rPr>
              <a:t>not to be included elsewhere within the bio.</a:t>
            </a:r>
          </a:p>
        </p:txBody>
      </p:sp>
      <p:sp>
        <p:nvSpPr>
          <p:cNvPr id="19" name="TextBox 18">
            <a:extLst>
              <a:ext uri="{FF2B5EF4-FFF2-40B4-BE49-F238E27FC236}">
                <a16:creationId xmlns:a16="http://schemas.microsoft.com/office/drawing/2014/main" id="{31F3FB9F-EBC2-EC4E-BBEF-709BAA5C6BFA}"/>
              </a:ext>
            </a:extLst>
          </p:cNvPr>
          <p:cNvSpPr txBox="1"/>
          <p:nvPr userDrawn="1"/>
        </p:nvSpPr>
        <p:spPr>
          <a:xfrm>
            <a:off x="-2001168" y="1998840"/>
            <a:ext cx="1868643" cy="1290371"/>
          </a:xfrm>
          <a:prstGeom prst="rect">
            <a:avLst/>
          </a:prstGeom>
          <a:solidFill>
            <a:schemeClr val="bg1"/>
          </a:solidFill>
          <a:ln w="25400">
            <a:solidFill>
              <a:srgbClr val="FF0000"/>
            </a:solidFill>
          </a:ln>
        </p:spPr>
        <p:txBody>
          <a:bodyPr vert="horz" lIns="83412" tIns="0" rIns="0" bIns="0" rtlCol="0" anchor="t" anchorCtr="0">
            <a:noAutofit/>
          </a:bodyPr>
          <a:lstStyle/>
          <a:p>
            <a:pPr>
              <a:lnSpc>
                <a:spcPct val="120000"/>
              </a:lnSpc>
              <a:defRPr/>
            </a:pPr>
            <a:r>
              <a:rPr lang="en-US" sz="1362" b="1" kern="0" dirty="0">
                <a:solidFill>
                  <a:schemeClr val="accent2"/>
                </a:solidFill>
                <a:ea typeface="ＭＳ Ｐゴシック"/>
              </a:rPr>
              <a:t>Professional Portrait is optional. </a:t>
            </a:r>
            <a:r>
              <a:rPr lang="en-US" sz="1168" dirty="0">
                <a:latin typeface="Calibri" panose="020F0502020204030204" pitchFamily="34" charset="0"/>
                <a:cs typeface="Calibri" panose="020F0502020204030204" pitchFamily="34" charset="0"/>
              </a:rPr>
              <a:t>If not including the Professional Portrait, utilize the Bio slide layout w/o image.</a:t>
            </a:r>
          </a:p>
        </p:txBody>
      </p:sp>
      <p:sp>
        <p:nvSpPr>
          <p:cNvPr id="20" name="TextBox 19">
            <a:extLst>
              <a:ext uri="{FF2B5EF4-FFF2-40B4-BE49-F238E27FC236}">
                <a16:creationId xmlns:a16="http://schemas.microsoft.com/office/drawing/2014/main" id="{0CD3A72B-C3EF-C64E-8343-3CE5634A40BB}"/>
              </a:ext>
            </a:extLst>
          </p:cNvPr>
          <p:cNvSpPr txBox="1"/>
          <p:nvPr userDrawn="1"/>
        </p:nvSpPr>
        <p:spPr>
          <a:xfrm>
            <a:off x="-1804575" y="3651356"/>
            <a:ext cx="1672050" cy="1783605"/>
          </a:xfrm>
          <a:prstGeom prst="rect">
            <a:avLst/>
          </a:prstGeom>
          <a:solidFill>
            <a:schemeClr val="bg1"/>
          </a:solidFill>
          <a:ln w="25400">
            <a:solidFill>
              <a:srgbClr val="FF0000"/>
            </a:solidFill>
          </a:ln>
        </p:spPr>
        <p:txBody>
          <a:bodyPr vert="horz" lIns="83412" tIns="0" rIns="0" bIns="0" rtlCol="0" anchor="t" anchorCtr="0">
            <a:noAutofit/>
          </a:bodyPr>
          <a:lstStyle/>
          <a:p>
            <a:pPr>
              <a:lnSpc>
                <a:spcPct val="120000"/>
              </a:lnSpc>
              <a:defRPr/>
            </a:pPr>
            <a:r>
              <a:rPr lang="en-US" sz="1362" b="1" kern="0" dirty="0">
                <a:solidFill>
                  <a:schemeClr val="accent2"/>
                </a:solidFill>
                <a:ea typeface="ＭＳ Ｐゴシック"/>
              </a:rPr>
              <a:t>Items in the left rail are optional – please include what is relevant. </a:t>
            </a:r>
            <a:r>
              <a:rPr lang="en-US" sz="1168" dirty="0">
                <a:latin typeface="Calibri" panose="020F0502020204030204" pitchFamily="34" charset="0"/>
                <a:cs typeface="Calibri" panose="020F0502020204030204" pitchFamily="34" charset="0"/>
              </a:rPr>
              <a:t>If included, listing should be in alphabetical or chronological order.</a:t>
            </a:r>
          </a:p>
        </p:txBody>
      </p:sp>
      <p:sp>
        <p:nvSpPr>
          <p:cNvPr id="21" name="TextBox 20">
            <a:extLst>
              <a:ext uri="{FF2B5EF4-FFF2-40B4-BE49-F238E27FC236}">
                <a16:creationId xmlns:a16="http://schemas.microsoft.com/office/drawing/2014/main" id="{B18D3823-157C-7947-98C5-7D36F76F67E2}"/>
              </a:ext>
            </a:extLst>
          </p:cNvPr>
          <p:cNvSpPr txBox="1"/>
          <p:nvPr userDrawn="1"/>
        </p:nvSpPr>
        <p:spPr>
          <a:xfrm>
            <a:off x="10814148" y="1998840"/>
            <a:ext cx="5151331" cy="8724953"/>
          </a:xfrm>
          <a:prstGeom prst="rect">
            <a:avLst/>
          </a:prstGeom>
          <a:solidFill>
            <a:schemeClr val="bg1"/>
          </a:solidFill>
          <a:ln w="25400">
            <a:solidFill>
              <a:srgbClr val="FF0000"/>
            </a:solidFill>
          </a:ln>
        </p:spPr>
        <p:txBody>
          <a:bodyPr vert="horz" lIns="83412" tIns="0" rIns="0" bIns="0" rtlCol="0" anchor="t" anchorCtr="0">
            <a:noAutofit/>
          </a:bodyPr>
          <a:lstStyle/>
          <a:p>
            <a:pPr marL="0" lvl="1" defTabSz="978682" fontAlgn="base">
              <a:lnSpc>
                <a:spcPct val="125000"/>
              </a:lnSpc>
              <a:spcAft>
                <a:spcPts val="438"/>
              </a:spcAft>
              <a:buClr>
                <a:schemeClr val="accent2"/>
              </a:buClr>
              <a:buSzPct val="80000"/>
              <a:defRPr/>
            </a:pPr>
            <a:r>
              <a:rPr lang="en-US" sz="1362" b="1" dirty="0">
                <a:solidFill>
                  <a:schemeClr val="accent2"/>
                </a:solidFill>
              </a:rPr>
              <a:t>Bio Policy Guidelines</a:t>
            </a:r>
            <a:endParaRPr lang="en-US" sz="1362" dirty="0">
              <a:solidFill>
                <a:srgbClr val="000000"/>
              </a:solidFill>
            </a:endParaRPr>
          </a:p>
          <a:p>
            <a:pPr marL="225517" lvl="1" indent="-225517" defTabSz="978682" fontAlgn="base">
              <a:lnSpc>
                <a:spcPct val="125000"/>
              </a:lnSpc>
              <a:spcAft>
                <a:spcPts val="438"/>
              </a:spcAft>
              <a:buClr>
                <a:schemeClr val="accent2"/>
              </a:buClr>
              <a:buSzPct val="80000"/>
              <a:buFont typeface="AppleMyungjo Regular" pitchFamily="2" charset="-127"/>
              <a:buChar char="◼"/>
              <a:defRPr/>
            </a:pPr>
            <a:r>
              <a:rPr lang="en-US" sz="1168" dirty="0">
                <a:solidFill>
                  <a:srgbClr val="000000"/>
                </a:solidFill>
                <a:latin typeface="Calibri" panose="020F0502020204030204" pitchFamily="34" charset="0"/>
                <a:cs typeface="Calibri" panose="020F0502020204030204" pitchFamily="34" charset="0"/>
              </a:rPr>
              <a:t>After first mention of formal name, utilize Honorific Title or first name thereafter and consistently through  </a:t>
            </a:r>
          </a:p>
          <a:p>
            <a:pPr lvl="1" indent="-225517" defTabSz="978682" fontAlgn="base">
              <a:lnSpc>
                <a:spcPct val="125000"/>
              </a:lnSpc>
              <a:spcAft>
                <a:spcPts val="438"/>
              </a:spcAft>
              <a:buClr>
                <a:schemeClr val="accent2"/>
              </a:buClr>
              <a:buSzPct val="80000"/>
              <a:buFont typeface="System Font Regular"/>
              <a:buChar char="—"/>
              <a:defRPr/>
            </a:pPr>
            <a:r>
              <a:rPr lang="en-US" sz="1168" dirty="0">
                <a:solidFill>
                  <a:srgbClr val="000000"/>
                </a:solidFill>
              </a:rPr>
              <a:t>Name should be used consistently throughout (i.e. Mr. Smith OR John)</a:t>
            </a:r>
          </a:p>
          <a:p>
            <a:pPr lvl="1" indent="-225517" defTabSz="978682" fontAlgn="base">
              <a:lnSpc>
                <a:spcPct val="125000"/>
              </a:lnSpc>
              <a:spcAft>
                <a:spcPts val="438"/>
              </a:spcAft>
              <a:buClr>
                <a:schemeClr val="accent2"/>
              </a:buClr>
              <a:buSzPct val="80000"/>
              <a:buFont typeface="System Font Regular"/>
              <a:buChar char="—"/>
              <a:defRPr/>
            </a:pPr>
            <a:r>
              <a:rPr lang="en-US" sz="1168" dirty="0">
                <a:solidFill>
                  <a:srgbClr val="000000"/>
                </a:solidFill>
              </a:rPr>
              <a:t>He / She is permitted throughout</a:t>
            </a:r>
          </a:p>
          <a:p>
            <a:pPr marL="225517" lvl="1" indent="-225517" defTabSz="978682" fontAlgn="base">
              <a:lnSpc>
                <a:spcPct val="125000"/>
              </a:lnSpc>
              <a:spcAft>
                <a:spcPts val="438"/>
              </a:spcAft>
              <a:buClr>
                <a:schemeClr val="accent2"/>
              </a:buClr>
              <a:buSzPct val="80000"/>
              <a:buFont typeface="AppleMyungjo Regular" pitchFamily="2" charset="-127"/>
              <a:buChar char="◼"/>
              <a:defRPr/>
            </a:pPr>
            <a:r>
              <a:rPr lang="en-US" sz="1168" dirty="0">
                <a:solidFill>
                  <a:srgbClr val="000000"/>
                </a:solidFill>
                <a:latin typeface="Calibri" panose="020F0502020204030204" pitchFamily="34" charset="0"/>
                <a:cs typeface="Calibri" panose="020F0502020204030204" pitchFamily="34" charset="0"/>
              </a:rPr>
              <a:t>Information should be written in a chronological manner within each paragraph</a:t>
            </a:r>
          </a:p>
          <a:p>
            <a:pPr marL="225517" lvl="1" indent="-225517" defTabSz="978682" fontAlgn="base">
              <a:lnSpc>
                <a:spcPct val="125000"/>
              </a:lnSpc>
              <a:spcAft>
                <a:spcPts val="438"/>
              </a:spcAft>
              <a:buClr>
                <a:schemeClr val="accent2"/>
              </a:buClr>
              <a:buSzPct val="80000"/>
              <a:buFont typeface="AppleMyungjo Regular" pitchFamily="2" charset="-127"/>
              <a:buChar char="◼"/>
              <a:defRPr/>
            </a:pPr>
            <a:r>
              <a:rPr lang="en-US" sz="1168" dirty="0">
                <a:solidFill>
                  <a:srgbClr val="000000"/>
                </a:solidFill>
                <a:latin typeface="Calibri" panose="020F0502020204030204" pitchFamily="34" charset="0"/>
                <a:cs typeface="Calibri" panose="020F0502020204030204" pitchFamily="34" charset="0"/>
              </a:rPr>
              <a:t>Headings and / or bullets </a:t>
            </a:r>
            <a:r>
              <a:rPr lang="en-US" sz="1168" b="1" dirty="0">
                <a:solidFill>
                  <a:srgbClr val="000000"/>
                </a:solidFill>
                <a:latin typeface="Calibri" panose="020F0502020204030204" pitchFamily="34" charset="0"/>
                <a:cs typeface="Calibri" panose="020F0502020204030204" pitchFamily="34" charset="0"/>
              </a:rPr>
              <a:t>not permitted within Professional Expertise / Body Context / Education Paragraphs</a:t>
            </a:r>
          </a:p>
          <a:p>
            <a:pPr marL="225517" lvl="1" indent="-225517" defTabSz="978682" fontAlgn="base">
              <a:lnSpc>
                <a:spcPct val="125000"/>
              </a:lnSpc>
              <a:spcAft>
                <a:spcPts val="438"/>
              </a:spcAft>
              <a:buClr>
                <a:schemeClr val="accent2"/>
              </a:buClr>
              <a:buSzPct val="80000"/>
              <a:buFont typeface="AppleMyungjo Regular" pitchFamily="2" charset="-127"/>
              <a:buChar char="◼"/>
              <a:defRPr/>
            </a:pPr>
            <a:r>
              <a:rPr lang="en-US" sz="1168" b="1" dirty="0">
                <a:solidFill>
                  <a:srgbClr val="000000"/>
                </a:solidFill>
                <a:latin typeface="Calibri" panose="020F0502020204030204" pitchFamily="34" charset="0"/>
                <a:cs typeface="Calibri" panose="020F0502020204030204" pitchFamily="34" charset="0"/>
              </a:rPr>
              <a:t>Relevant Experience </a:t>
            </a:r>
            <a:r>
              <a:rPr lang="en-US" sz="1168" dirty="0">
                <a:solidFill>
                  <a:srgbClr val="000000"/>
                </a:solidFill>
                <a:latin typeface="Calibri" panose="020F0502020204030204" pitchFamily="34" charset="0"/>
                <a:cs typeface="Calibri" panose="020F0502020204030204" pitchFamily="34" charset="0"/>
              </a:rPr>
              <a:t>and</a:t>
            </a:r>
            <a:r>
              <a:rPr lang="en-US" sz="1168" b="1" dirty="0">
                <a:solidFill>
                  <a:srgbClr val="000000"/>
                </a:solidFill>
                <a:latin typeface="Calibri" panose="020F0502020204030204" pitchFamily="34" charset="0"/>
                <a:cs typeface="Calibri" panose="020F0502020204030204" pitchFamily="34" charset="0"/>
              </a:rPr>
              <a:t> Awards &amp; Recognition Paragraphs </a:t>
            </a:r>
            <a:r>
              <a:rPr lang="en-US" sz="1168" dirty="0">
                <a:solidFill>
                  <a:srgbClr val="000000"/>
                </a:solidFill>
                <a:latin typeface="Calibri" panose="020F0502020204030204" pitchFamily="34" charset="0"/>
                <a:cs typeface="Calibri" panose="020F0502020204030204" pitchFamily="34" charset="0"/>
              </a:rPr>
              <a:t>should include </a:t>
            </a:r>
            <a:r>
              <a:rPr lang="en-US" sz="1168" b="1" dirty="0">
                <a:solidFill>
                  <a:srgbClr val="000000"/>
                </a:solidFill>
                <a:latin typeface="Calibri" panose="020F0502020204030204" pitchFamily="34" charset="0"/>
                <a:cs typeface="Calibri" panose="020F0502020204030204" pitchFamily="34" charset="0"/>
              </a:rPr>
              <a:t>headings as seen within templates</a:t>
            </a:r>
          </a:p>
          <a:p>
            <a:pPr marL="0" lvl="1" defTabSz="978682" fontAlgn="base">
              <a:lnSpc>
                <a:spcPct val="125000"/>
              </a:lnSpc>
              <a:spcAft>
                <a:spcPts val="438"/>
              </a:spcAft>
              <a:buClr>
                <a:schemeClr val="accent2"/>
              </a:buClr>
              <a:buSzPct val="80000"/>
              <a:defRPr/>
            </a:pPr>
            <a:r>
              <a:rPr lang="en-US" sz="1362" b="1" dirty="0">
                <a:solidFill>
                  <a:schemeClr val="accent2"/>
                </a:solidFill>
                <a:latin typeface="Calibri" panose="020F0502020204030204" pitchFamily="34" charset="0"/>
                <a:cs typeface="Calibri" panose="020F0502020204030204" pitchFamily="34" charset="0"/>
              </a:rPr>
              <a:t>Optional Areas: </a:t>
            </a:r>
            <a:r>
              <a:rPr lang="en-US" sz="1168" dirty="0">
                <a:solidFill>
                  <a:srgbClr val="000000"/>
                </a:solidFill>
                <a:latin typeface="Calibri" panose="020F0502020204030204" pitchFamily="34" charset="0"/>
                <a:cs typeface="Calibri" panose="020F0502020204030204" pitchFamily="34" charset="0"/>
              </a:rPr>
              <a:t>if included, format / guidelines should be used as follows </a:t>
            </a:r>
            <a:endParaRPr lang="en-US" sz="1168" b="1" dirty="0">
              <a:solidFill>
                <a:srgbClr val="000000"/>
              </a:solidFill>
              <a:latin typeface="Calibri" panose="020F0502020204030204" pitchFamily="34" charset="0"/>
              <a:cs typeface="Calibri" panose="020F0502020204030204" pitchFamily="34" charset="0"/>
            </a:endParaRPr>
          </a:p>
          <a:p>
            <a:pPr marL="225517" lvl="1" indent="-225517" defTabSz="978682" fontAlgn="base">
              <a:lnSpc>
                <a:spcPct val="125000"/>
              </a:lnSpc>
              <a:spcAft>
                <a:spcPts val="438"/>
              </a:spcAft>
              <a:buClr>
                <a:schemeClr val="accent2"/>
              </a:buClr>
              <a:buSzPct val="80000"/>
              <a:buFont typeface="AppleMyungjo Regular" pitchFamily="2" charset="-127"/>
              <a:buChar char="◼"/>
              <a:defRPr/>
            </a:pPr>
            <a:r>
              <a:rPr lang="en-US" sz="1168" dirty="0">
                <a:solidFill>
                  <a:srgbClr val="000000"/>
                </a:solidFill>
                <a:latin typeface="Calibri" panose="020F0502020204030204" pitchFamily="34" charset="0"/>
                <a:cs typeface="Calibri" panose="020F0502020204030204" pitchFamily="34" charset="0"/>
              </a:rPr>
              <a:t>Education Paragraph (to be included if need to detail more information than is in the left rail and add where/as relevant)</a:t>
            </a:r>
          </a:p>
          <a:p>
            <a:pPr lvl="1" indent="-225517" defTabSz="978682" fontAlgn="base">
              <a:lnSpc>
                <a:spcPct val="125000"/>
              </a:lnSpc>
              <a:spcAft>
                <a:spcPts val="438"/>
              </a:spcAft>
              <a:buClr>
                <a:schemeClr val="accent2"/>
              </a:buClr>
              <a:buSzPct val="80000"/>
              <a:buFont typeface="System Font Regular"/>
              <a:buChar char="—"/>
              <a:defRPr/>
            </a:pPr>
            <a:r>
              <a:rPr lang="en-US" sz="1168" dirty="0">
                <a:solidFill>
                  <a:srgbClr val="000000"/>
                </a:solidFill>
              </a:rPr>
              <a:t>Format: 1. Degrees: [Name] holds a [degree using periods, listed in ascending order – lowest to highest] in [subject; lowercase] from [School] ; 2. Certification(s): [Name] is a [Certification; caps] and a member of [Organization]. 3. Affiliations (listed in order of importance / degree of involvement) [Name] [serves as the Title or is member; caps] of [Organization (and location if applicable)] </a:t>
            </a:r>
          </a:p>
          <a:p>
            <a:pPr marL="225517" lvl="1" indent="-225517" defTabSz="978682" fontAlgn="base">
              <a:lnSpc>
                <a:spcPct val="125000"/>
              </a:lnSpc>
              <a:spcAft>
                <a:spcPts val="438"/>
              </a:spcAft>
              <a:buClr>
                <a:schemeClr val="accent2"/>
              </a:buClr>
              <a:buSzPct val="80000"/>
              <a:buFont typeface="AppleMyungjo Regular" pitchFamily="2" charset="-127"/>
              <a:buChar char="◼"/>
              <a:defRPr/>
            </a:pPr>
            <a:r>
              <a:rPr lang="en-US" sz="1168" dirty="0">
                <a:solidFill>
                  <a:srgbClr val="000000"/>
                </a:solidFill>
                <a:latin typeface="Calibri" panose="020F0502020204030204" pitchFamily="34" charset="0"/>
                <a:cs typeface="Calibri" panose="020F0502020204030204" pitchFamily="34" charset="0"/>
              </a:rPr>
              <a:t>Relevant Experience</a:t>
            </a:r>
          </a:p>
          <a:p>
            <a:pPr lvl="1" indent="-225517" defTabSz="978682" fontAlgn="base">
              <a:lnSpc>
                <a:spcPct val="125000"/>
              </a:lnSpc>
              <a:spcAft>
                <a:spcPts val="438"/>
              </a:spcAft>
              <a:buClr>
                <a:schemeClr val="accent2"/>
              </a:buClr>
              <a:buSzPct val="80000"/>
              <a:buFont typeface="System Font Regular"/>
              <a:buChar char="—"/>
              <a:defRPr/>
            </a:pPr>
            <a:r>
              <a:rPr lang="en-US" sz="1168" dirty="0">
                <a:solidFill>
                  <a:srgbClr val="000000"/>
                </a:solidFill>
              </a:rPr>
              <a:t>Bulleted to delineate quickly professional’s key engagements </a:t>
            </a:r>
          </a:p>
          <a:p>
            <a:pPr marL="225517" lvl="1" indent="-225517" defTabSz="978682" fontAlgn="base">
              <a:lnSpc>
                <a:spcPct val="125000"/>
              </a:lnSpc>
              <a:spcAft>
                <a:spcPts val="438"/>
              </a:spcAft>
              <a:buClr>
                <a:schemeClr val="accent2"/>
              </a:buClr>
              <a:buSzPct val="80000"/>
              <a:buFont typeface="AppleMyungjo Regular" pitchFamily="2" charset="-127"/>
              <a:buChar char="◼"/>
              <a:defRPr/>
            </a:pPr>
            <a:r>
              <a:rPr lang="en-US" sz="1168" dirty="0">
                <a:solidFill>
                  <a:srgbClr val="000000"/>
                </a:solidFill>
                <a:latin typeface="Calibri" panose="020F0502020204030204" pitchFamily="34" charset="0"/>
                <a:cs typeface="Calibri" panose="020F0502020204030204" pitchFamily="34" charset="0"/>
              </a:rPr>
              <a:t>Awards &amp; Recognition</a:t>
            </a:r>
            <a:endParaRPr lang="en-US" sz="1168" dirty="0">
              <a:solidFill>
                <a:srgbClr val="000000"/>
              </a:solidFill>
            </a:endParaRPr>
          </a:p>
          <a:p>
            <a:pPr lvl="1" indent="-225517" defTabSz="978682" fontAlgn="base">
              <a:lnSpc>
                <a:spcPct val="125000"/>
              </a:lnSpc>
              <a:spcAft>
                <a:spcPts val="438"/>
              </a:spcAft>
              <a:buClr>
                <a:schemeClr val="accent2"/>
              </a:buClr>
              <a:buSzPct val="80000"/>
              <a:buFont typeface="System Font Regular"/>
              <a:buChar char="—"/>
              <a:defRPr/>
            </a:pPr>
            <a:r>
              <a:rPr lang="en-US" sz="1168" dirty="0">
                <a:solidFill>
                  <a:srgbClr val="000000"/>
                </a:solidFill>
              </a:rPr>
              <a:t>Format: </a:t>
            </a:r>
            <a:r>
              <a:rPr lang="en-US" sz="1168" b="1" dirty="0">
                <a:solidFill>
                  <a:srgbClr val="000000"/>
                </a:solidFill>
              </a:rPr>
              <a:t>Name of award (bold), </a:t>
            </a:r>
            <a:r>
              <a:rPr lang="en-US" sz="1168" dirty="0">
                <a:solidFill>
                  <a:srgbClr val="000000"/>
                </a:solidFill>
              </a:rPr>
              <a:t>Category, special recognition or honorary mention if part of award, </a:t>
            </a:r>
            <a:r>
              <a:rPr lang="en-US" sz="1168" i="1" dirty="0">
                <a:solidFill>
                  <a:srgbClr val="000000"/>
                </a:solidFill>
              </a:rPr>
              <a:t>Sponsor firm or publisher name (italics), </a:t>
            </a:r>
            <a:r>
              <a:rPr lang="en-US" sz="1168" dirty="0">
                <a:solidFill>
                  <a:srgbClr val="000000"/>
                </a:solidFill>
              </a:rPr>
              <a:t>Year (unitalicized)</a:t>
            </a:r>
          </a:p>
          <a:p>
            <a:pPr lvl="1" indent="-225517" defTabSz="978682" fontAlgn="base">
              <a:lnSpc>
                <a:spcPct val="125000"/>
              </a:lnSpc>
              <a:spcAft>
                <a:spcPts val="438"/>
              </a:spcAft>
              <a:buClr>
                <a:schemeClr val="accent2"/>
              </a:buClr>
              <a:buSzPct val="80000"/>
              <a:buFont typeface="System Font Regular"/>
              <a:buChar char="—"/>
              <a:defRPr/>
            </a:pPr>
            <a:r>
              <a:rPr lang="en-US" sz="1168" i="1" dirty="0">
                <a:solidFill>
                  <a:srgbClr val="000000"/>
                </a:solidFill>
              </a:rPr>
              <a:t>Awards which repeat over several years should be cited as (earliest year – latest year)</a:t>
            </a:r>
          </a:p>
          <a:p>
            <a:pPr lvl="1" indent="-225517" defTabSz="978682" fontAlgn="base">
              <a:lnSpc>
                <a:spcPct val="125000"/>
              </a:lnSpc>
              <a:spcAft>
                <a:spcPts val="438"/>
              </a:spcAft>
              <a:buClr>
                <a:schemeClr val="accent2"/>
              </a:buClr>
              <a:buSzPct val="80000"/>
              <a:buFont typeface="System Font Regular"/>
              <a:buChar char="—"/>
              <a:defRPr/>
            </a:pPr>
            <a:r>
              <a:rPr lang="en-US" sz="1168" i="1" dirty="0">
                <a:solidFill>
                  <a:srgbClr val="000000"/>
                </a:solidFill>
              </a:rPr>
              <a:t>Awards with official recognition from the sponsor firm as ‘winner or leader’ may be listed; finalist status not permitted</a:t>
            </a:r>
          </a:p>
          <a:p>
            <a:pPr lvl="1" indent="-225517" defTabSz="978682" fontAlgn="base">
              <a:lnSpc>
                <a:spcPct val="125000"/>
              </a:lnSpc>
              <a:spcAft>
                <a:spcPts val="438"/>
              </a:spcAft>
              <a:buClr>
                <a:schemeClr val="accent2"/>
              </a:buClr>
              <a:buSzPct val="80000"/>
              <a:buFont typeface="System Font Regular"/>
              <a:buChar char="—"/>
              <a:defRPr/>
            </a:pPr>
            <a:r>
              <a:rPr lang="en-US" sz="1168" i="1" dirty="0">
                <a:solidFill>
                  <a:srgbClr val="000000"/>
                </a:solidFill>
              </a:rPr>
              <a:t>Quote or subjective commentary not permitted </a:t>
            </a:r>
          </a:p>
          <a:p>
            <a:pPr lvl="1" indent="-225517" defTabSz="978682" fontAlgn="base">
              <a:lnSpc>
                <a:spcPct val="125000"/>
              </a:lnSpc>
              <a:spcAft>
                <a:spcPts val="438"/>
              </a:spcAft>
              <a:buClr>
                <a:schemeClr val="accent2"/>
              </a:buClr>
              <a:buSzPct val="80000"/>
              <a:buFont typeface="System Font Regular"/>
              <a:buChar char="—"/>
              <a:defRPr/>
            </a:pPr>
            <a:r>
              <a:rPr lang="en-US" sz="1168" i="1" dirty="0">
                <a:solidFill>
                  <a:srgbClr val="000000"/>
                </a:solidFill>
              </a:rPr>
              <a:t>Client deals to be listed only if part of the official award recognition announcement and of public knowledge </a:t>
            </a:r>
          </a:p>
          <a:p>
            <a:pPr lvl="1" indent="-225517" defTabSz="978682" fontAlgn="base">
              <a:lnSpc>
                <a:spcPct val="125000"/>
              </a:lnSpc>
              <a:spcAft>
                <a:spcPts val="438"/>
              </a:spcAft>
              <a:buClr>
                <a:schemeClr val="accent2"/>
              </a:buClr>
              <a:buSzPct val="80000"/>
              <a:buFont typeface="System Font Regular"/>
              <a:buChar char="—"/>
              <a:defRPr/>
            </a:pPr>
            <a:endParaRPr lang="en-US" sz="1168" dirty="0">
              <a:solidFill>
                <a:srgbClr val="000000"/>
              </a:solidFill>
            </a:endParaRPr>
          </a:p>
          <a:p>
            <a:pPr marL="0" lvl="1" defTabSz="978682" fontAlgn="base">
              <a:lnSpc>
                <a:spcPct val="125000"/>
              </a:lnSpc>
              <a:spcAft>
                <a:spcPts val="438"/>
              </a:spcAft>
              <a:buClr>
                <a:schemeClr val="accent2"/>
              </a:buClr>
              <a:buSzPct val="80000"/>
              <a:defRPr/>
            </a:pPr>
            <a:endParaRPr lang="en-US" sz="1168" dirty="0">
              <a:solidFill>
                <a:srgbClr val="000000"/>
              </a:solidFill>
            </a:endParaRPr>
          </a:p>
        </p:txBody>
      </p:sp>
      <p:sp>
        <p:nvSpPr>
          <p:cNvPr id="23" name="Slide Number Placeholder 7">
            <a:extLst>
              <a:ext uri="{FF2B5EF4-FFF2-40B4-BE49-F238E27FC236}">
                <a16:creationId xmlns:a16="http://schemas.microsoft.com/office/drawing/2014/main" id="{D3BAAD51-7488-B649-8FC1-70A55BF8490D}"/>
              </a:ext>
            </a:extLst>
          </p:cNvPr>
          <p:cNvSpPr>
            <a:spLocks noGrp="1"/>
          </p:cNvSpPr>
          <p:nvPr>
            <p:ph type="sldNum" sz="quarter" idx="4"/>
          </p:nvPr>
        </p:nvSpPr>
        <p:spPr>
          <a:xfrm>
            <a:off x="9716944" y="6783239"/>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24" name="Footer Placeholder 2">
            <a:extLst>
              <a:ext uri="{FF2B5EF4-FFF2-40B4-BE49-F238E27FC236}">
                <a16:creationId xmlns:a16="http://schemas.microsoft.com/office/drawing/2014/main" id="{9FBD0641-6D6E-C74A-A2A2-50323F9398AA}"/>
              </a:ext>
            </a:extLst>
          </p:cNvPr>
          <p:cNvSpPr>
            <a:spLocks noGrp="1"/>
          </p:cNvSpPr>
          <p:nvPr>
            <p:ph type="ftr" sz="quarter" idx="3"/>
          </p:nvPr>
        </p:nvSpPr>
        <p:spPr>
          <a:xfrm>
            <a:off x="510817" y="6789927"/>
            <a:ext cx="9206128"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4" name="Picture 3" descr="A person wearing a suit and tie smiling at the camera&#10;&#10;Description automatically generated">
            <a:extLst>
              <a:ext uri="{FF2B5EF4-FFF2-40B4-BE49-F238E27FC236}">
                <a16:creationId xmlns:a16="http://schemas.microsoft.com/office/drawing/2014/main" id="{9F9785C4-6CEF-4BDF-8735-59C8E6ABE8FA}"/>
              </a:ext>
            </a:extLst>
          </p:cNvPr>
          <p:cNvPicPr>
            <a:picLocks noChangeAspect="1"/>
          </p:cNvPicPr>
          <p:nvPr userDrawn="1"/>
        </p:nvPicPr>
        <p:blipFill>
          <a:blip r:embed="rId3"/>
          <a:stretch>
            <a:fillRect/>
          </a:stretch>
        </p:blipFill>
        <p:spPr>
          <a:xfrm>
            <a:off x="641318" y="2144290"/>
            <a:ext cx="1603296" cy="1210056"/>
          </a:xfrm>
          <a:prstGeom prst="rect">
            <a:avLst/>
          </a:prstGeom>
        </p:spPr>
      </p:pic>
    </p:spTree>
    <p:custDataLst>
      <p:custData r:id="rId1"/>
    </p:custDataLst>
    <p:extLst>
      <p:ext uri="{BB962C8B-B14F-4D97-AF65-F5344CB8AC3E}">
        <p14:creationId xmlns:p14="http://schemas.microsoft.com/office/powerpoint/2010/main" val="81003720"/>
      </p:ext>
    </p:extLst>
  </p:cSld>
  <p:clrMapOvr>
    <a:masterClrMapping/>
  </p:clrMapOvr>
  <p:extLst>
    <p:ext uri="{DCECCB84-F9BA-43D5-87BE-67443E8EF086}">
      <p15:sldGuideLst xmlns:p15="http://schemas.microsoft.com/office/powerpoint/2012/main">
        <p15:guide id="1" pos="288">
          <p15:clr>
            <a:srgbClr val="A4A3A4"/>
          </p15:clr>
        </p15:guide>
        <p15:guide id="2" pos="1426">
          <p15:clr>
            <a:srgbClr val="A4A3A4"/>
          </p15:clr>
        </p15:guide>
        <p15:guide id="3" pos="1569">
          <p15:clr>
            <a:srgbClr val="A4A3A4"/>
          </p15:clr>
        </p15:guide>
        <p15:guide id="4" pos="4076">
          <p15:clr>
            <a:srgbClr val="A4A3A4"/>
          </p15:clr>
        </p15:guide>
        <p15:guide id="5" pos="4229">
          <p15:clr>
            <a:srgbClr val="A4A3A4"/>
          </p15:clr>
        </p15:guide>
        <p15:guide id="6" pos="6050">
          <p15:clr>
            <a:srgbClr val="A4A3A4"/>
          </p15:clr>
        </p15:guide>
        <p15:guide id="7" orient="horz" pos="429">
          <p15:clr>
            <a:srgbClr val="A4A3A4"/>
          </p15:clr>
        </p15:guide>
        <p15:guide id="8" orient="horz" pos="864">
          <p15:clr>
            <a:srgbClr val="A4A3A4"/>
          </p15:clr>
        </p15:guide>
        <p15:guide id="9" orient="horz" pos="943">
          <p15:clr>
            <a:srgbClr val="A4A3A4"/>
          </p15:clr>
        </p15:guide>
        <p15:guide id="10" orient="horz" pos="1152">
          <p15:clr>
            <a:srgbClr val="A4A3A4"/>
          </p15:clr>
        </p15:guide>
        <p15:guide id="11" orient="horz" pos="1302">
          <p15:clr>
            <a:srgbClr val="A4A3A4"/>
          </p15:clr>
        </p15:guide>
        <p15:guide id="12" orient="horz" pos="4390">
          <p15:clr>
            <a:srgbClr val="A4A3A4"/>
          </p15:clr>
        </p15:guide>
      </p15:sldGuideLst>
    </p:ext>
  </p:extLst>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Single Bio w/ Photo">
    <p:bg>
      <p:bgPr>
        <a:solidFill>
          <a:schemeClr val="bg1"/>
        </a:solidFill>
        <a:effectLst/>
      </p:bgPr>
    </p:bg>
    <p:spTree>
      <p:nvGrpSpPr>
        <p:cNvPr id="1" name=""/>
        <p:cNvGrpSpPr/>
        <p:nvPr/>
      </p:nvGrpSpPr>
      <p:grpSpPr>
        <a:xfrm>
          <a:off x="0" y="0"/>
          <a:ext cx="0" cy="0"/>
          <a:chOff x="0" y="0"/>
          <a:chExt cx="0" cy="0"/>
        </a:xfrm>
      </p:grpSpPr>
      <p:sp>
        <p:nvSpPr>
          <p:cNvPr id="3" name="Bio 1">
            <a:extLst>
              <a:ext uri="{FF2B5EF4-FFF2-40B4-BE49-F238E27FC236}">
                <a16:creationId xmlns:a16="http://schemas.microsoft.com/office/drawing/2014/main" id="{8E289337-D3F9-4643-9791-41520E5D0D73}"/>
              </a:ext>
            </a:extLst>
          </p:cNvPr>
          <p:cNvSpPr>
            <a:spLocks noGrp="1"/>
          </p:cNvSpPr>
          <p:nvPr>
            <p:ph type="body" sz="quarter" idx="92" hasCustomPrompt="1"/>
          </p:nvPr>
        </p:nvSpPr>
        <p:spPr>
          <a:xfrm>
            <a:off x="2641737" y="2001931"/>
            <a:ext cx="4238224" cy="4777942"/>
          </a:xfrm>
          <a:noFill/>
        </p:spPr>
        <p:txBody>
          <a:bodyPr/>
          <a:lstStyle>
            <a:lvl1pPr marL="0" marR="0" indent="0" algn="l" defTabSz="978682" rtl="0" eaLnBrk="1" fontAlgn="auto" latinLnBrk="0" hangingPunct="1">
              <a:lnSpc>
                <a:spcPct val="110000"/>
              </a:lnSpc>
              <a:spcBef>
                <a:spcPts val="438"/>
              </a:spcBef>
              <a:spcAft>
                <a:spcPts val="438"/>
              </a:spcAft>
              <a:buClr>
                <a:schemeClr val="accent2"/>
              </a:buClr>
              <a:buSzTx/>
              <a:buFontTx/>
              <a:buNone/>
              <a:tabLst/>
              <a:defRPr b="1">
                <a:solidFill>
                  <a:schemeClr val="accent2"/>
                </a:solidFill>
              </a:defRPr>
            </a:lvl1pPr>
            <a:lvl2pPr marL="0" marR="0" indent="0" algn="l" defTabSz="978682" rtl="0" eaLnBrk="1" fontAlgn="auto" latinLnBrk="0" hangingPunct="1">
              <a:lnSpc>
                <a:spcPct val="110000"/>
              </a:lnSpc>
              <a:spcBef>
                <a:spcPts val="0"/>
              </a:spcBef>
              <a:spcAft>
                <a:spcPts val="438"/>
              </a:spcAft>
              <a:buClr>
                <a:schemeClr val="accent2"/>
              </a:buClr>
              <a:buSzTx/>
              <a:buFontTx/>
              <a:buNone/>
              <a:tabLst/>
              <a:defRPr/>
            </a:lvl2pPr>
            <a:lvl3pPr marL="0" marR="0" indent="0" algn="l" defTabSz="978682" rtl="0" eaLnBrk="1" fontAlgn="auto" latinLnBrk="0" hangingPunct="1">
              <a:lnSpc>
                <a:spcPct val="110000"/>
              </a:lnSpc>
              <a:spcBef>
                <a:spcPts val="0"/>
              </a:spcBef>
              <a:spcAft>
                <a:spcPts val="438"/>
              </a:spcAft>
              <a:buClr>
                <a:schemeClr val="accent2"/>
              </a:buClr>
              <a:buSzTx/>
              <a:buFontTx/>
              <a:buNone/>
              <a:tabLst/>
              <a:defRPr b="1">
                <a:solidFill>
                  <a:schemeClr val="tx1"/>
                </a:solidFill>
              </a:defRPr>
            </a:lvl3pPr>
            <a:lvl4pPr marL="177942" marR="0" indent="-177942" algn="l" defTabSz="978682" rtl="0" eaLnBrk="1" fontAlgn="auto" latinLnBrk="0" hangingPunct="1">
              <a:lnSpc>
                <a:spcPct val="110000"/>
              </a:lnSpc>
              <a:spcBef>
                <a:spcPts val="0"/>
              </a:spcBef>
              <a:spcAft>
                <a:spcPts val="438"/>
              </a:spcAft>
              <a:buClr>
                <a:schemeClr val="accent2"/>
              </a:buClr>
              <a:buSzTx/>
              <a:buFont typeface="System Font Regular"/>
              <a:buChar char="■"/>
              <a:tabLst/>
              <a:defRPr/>
            </a:lvl4pPr>
            <a:lvl5pPr marL="391473" marR="0" indent="-213531" algn="l" defTabSz="978682" rtl="0" eaLnBrk="1" fontAlgn="auto" latinLnBrk="0" hangingPunct="1">
              <a:lnSpc>
                <a:spcPct val="110000"/>
              </a:lnSpc>
              <a:spcBef>
                <a:spcPts val="0"/>
              </a:spcBef>
              <a:spcAft>
                <a:spcPts val="438"/>
              </a:spcAft>
              <a:buClr>
                <a:schemeClr val="accent2"/>
              </a:buClr>
              <a:buSzTx/>
              <a:buFont typeface="System Font Regular"/>
              <a:buChar char="—"/>
              <a:tabLst/>
              <a:defRPr/>
            </a:lvl5pPr>
          </a:lstStyle>
          <a:p>
            <a:pPr marL="0" marR="0" lvl="0" indent="0" algn="l" defTabSz="978682" rtl="0" eaLnBrk="1" fontAlgn="auto" latinLnBrk="0" hangingPunct="1">
              <a:lnSpc>
                <a:spcPct val="110000"/>
              </a:lnSpc>
              <a:spcBef>
                <a:spcPts val="438"/>
              </a:spcBef>
              <a:spcAft>
                <a:spcPts val="438"/>
              </a:spcAft>
              <a:buClr>
                <a:schemeClr val="accent2"/>
              </a:buClr>
              <a:buSzTx/>
              <a:buFontTx/>
              <a:buNone/>
              <a:tabLst/>
              <a:defRPr/>
            </a:pPr>
            <a:r>
              <a:rPr lang="en-US" dirty="0"/>
              <a:t>Intro Paragraph (Remove header; utilize medium blue/bold font for relevant expertise sentence)</a:t>
            </a:r>
          </a:p>
          <a:p>
            <a:pPr marL="0" marR="0" lvl="1" indent="0" algn="l" defTabSz="978682" rtl="0" eaLnBrk="1" fontAlgn="auto" latinLnBrk="0" hangingPunct="1">
              <a:lnSpc>
                <a:spcPct val="110000"/>
              </a:lnSpc>
              <a:spcBef>
                <a:spcPts val="0"/>
              </a:spcBef>
              <a:spcAft>
                <a:spcPts val="438"/>
              </a:spcAft>
              <a:buClr>
                <a:schemeClr val="accent2"/>
              </a:buClr>
              <a:buSzTx/>
              <a:buFontTx/>
              <a:buNone/>
              <a:tabLst/>
              <a:defRPr/>
            </a:pPr>
            <a:endParaRPr lang="en-US" dirty="0"/>
          </a:p>
          <a:p>
            <a:pPr marL="0" marR="0" lvl="1" indent="0" algn="l" defTabSz="978682" rtl="0" eaLnBrk="1" fontAlgn="auto" latinLnBrk="0" hangingPunct="1">
              <a:lnSpc>
                <a:spcPct val="110000"/>
              </a:lnSpc>
              <a:spcBef>
                <a:spcPts val="0"/>
              </a:spcBef>
              <a:spcAft>
                <a:spcPts val="438"/>
              </a:spcAft>
              <a:buClr>
                <a:schemeClr val="accent2"/>
              </a:buClr>
              <a:buSzTx/>
              <a:buFontTx/>
              <a:buNone/>
              <a:tabLst/>
              <a:defRPr/>
            </a:pPr>
            <a:r>
              <a:rPr lang="en-US" dirty="0"/>
              <a:t>Experience &amp; Education Paragraph (should not include headers; utilize font as seen here)</a:t>
            </a:r>
          </a:p>
        </p:txBody>
      </p:sp>
      <p:sp>
        <p:nvSpPr>
          <p:cNvPr id="4" name="Name 1">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chor="b">
            <a:noAutofit/>
          </a:bodyPr>
          <a:lstStyle>
            <a:lvl1pPr>
              <a:defRPr/>
            </a:lvl1pPr>
          </a:lstStyle>
          <a:p>
            <a:r>
              <a:rPr lang="en-US" dirty="0"/>
              <a:t>Enter </a:t>
            </a:r>
            <a:r>
              <a:rPr lang="en-US" dirty="0" err="1"/>
              <a:t>Firstname</a:t>
            </a:r>
            <a:r>
              <a:rPr lang="en-US" dirty="0"/>
              <a:t> </a:t>
            </a:r>
            <a:r>
              <a:rPr lang="en-US" dirty="0" err="1"/>
              <a:t>Lastname</a:t>
            </a:r>
            <a:endParaRPr lang="en-US" dirty="0"/>
          </a:p>
        </p:txBody>
      </p:sp>
      <p:sp>
        <p:nvSpPr>
          <p:cNvPr id="12" name="Title 1">
            <a:extLst>
              <a:ext uri="{FF2B5EF4-FFF2-40B4-BE49-F238E27FC236}">
                <a16:creationId xmlns:a16="http://schemas.microsoft.com/office/drawing/2014/main" id="{1FE489CB-B3D7-DF4C-85E1-7517C4E6A2C4}"/>
              </a:ext>
            </a:extLst>
          </p:cNvPr>
          <p:cNvSpPr>
            <a:spLocks noGrp="1"/>
          </p:cNvSpPr>
          <p:nvPr>
            <p:ph type="body" sz="quarter" idx="14" hasCustomPrompt="1"/>
          </p:nvPr>
        </p:nvSpPr>
        <p:spPr>
          <a:xfrm>
            <a:off x="485847" y="1459185"/>
            <a:ext cx="6393749" cy="320309"/>
          </a:xfrm>
        </p:spPr>
        <p:txBody>
          <a:bodyPr anchor="t"/>
          <a:lstStyle>
            <a:lvl1pPr marL="0" indent="0">
              <a:lnSpc>
                <a:spcPct val="100000"/>
              </a:lnSpc>
              <a:spcBef>
                <a:spcPts val="0"/>
              </a:spcBef>
              <a:spcAft>
                <a:spcPts val="0"/>
              </a:spcAft>
              <a:buFontTx/>
              <a:buNone/>
              <a:defRPr sz="1557" b="0">
                <a:solidFill>
                  <a:schemeClr val="accent1"/>
                </a:solidFill>
              </a:defRPr>
            </a:lvl1pPr>
            <a:lvl5pPr marL="464045" indent="0">
              <a:buNone/>
              <a:defRPr/>
            </a:lvl5pPr>
          </a:lstStyle>
          <a:p>
            <a:pPr lvl="0"/>
            <a:r>
              <a:rPr lang="en-US" dirty="0"/>
              <a:t>Click to add Job Title</a:t>
            </a:r>
          </a:p>
        </p:txBody>
      </p:sp>
      <p:sp>
        <p:nvSpPr>
          <p:cNvPr id="16" name="Photo 1">
            <a:extLst>
              <a:ext uri="{FF2B5EF4-FFF2-40B4-BE49-F238E27FC236}">
                <a16:creationId xmlns:a16="http://schemas.microsoft.com/office/drawing/2014/main" id="{1A79BBFD-A18E-7D48-BACE-46D5081D33FA}"/>
              </a:ext>
            </a:extLst>
          </p:cNvPr>
          <p:cNvSpPr>
            <a:spLocks noGrp="1"/>
          </p:cNvSpPr>
          <p:nvPr>
            <p:ph type="pic" sz="quarter" idx="84"/>
          </p:nvPr>
        </p:nvSpPr>
        <p:spPr bwMode="gray">
          <a:xfrm>
            <a:off x="641318" y="2144291"/>
            <a:ext cx="1603296" cy="1236748"/>
          </a:xfrm>
        </p:spPr>
        <p:txBody>
          <a:bodyPr/>
          <a:lstStyle>
            <a:lvl1pPr marL="0" indent="0">
              <a:buFontTx/>
              <a:buNone/>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3E1EE993-DF52-6C4B-81A8-53E5F2B79B20}"/>
              </a:ext>
            </a:extLst>
          </p:cNvPr>
          <p:cNvSpPr>
            <a:spLocks noGrp="1"/>
          </p:cNvSpPr>
          <p:nvPr>
            <p:ph type="body" sz="quarter" idx="93" hasCustomPrompt="1"/>
          </p:nvPr>
        </p:nvSpPr>
        <p:spPr>
          <a:xfrm>
            <a:off x="641318" y="3487808"/>
            <a:ext cx="1603296" cy="3149705"/>
          </a:xfrm>
        </p:spPr>
        <p:txBody>
          <a:bodyPr/>
          <a:lstStyle>
            <a:lvl1pPr marL="0" marR="0" indent="0" algn="l" defTabSz="978682" rtl="0" eaLnBrk="1" fontAlgn="auto" latinLnBrk="0" hangingPunct="1">
              <a:lnSpc>
                <a:spcPct val="100000"/>
              </a:lnSpc>
              <a:spcBef>
                <a:spcPts val="0"/>
              </a:spcBef>
              <a:spcAft>
                <a:spcPts val="0"/>
              </a:spcAft>
              <a:buClr>
                <a:schemeClr val="accent2"/>
              </a:buClr>
              <a:buSzTx/>
              <a:buFont typeface="System Font Regular"/>
              <a:buNone/>
              <a:tabLst/>
              <a:defRPr sz="973" b="1">
                <a:solidFill>
                  <a:schemeClr val="accent2"/>
                </a:solidFill>
              </a:defRPr>
            </a:lvl1pPr>
            <a:lvl2pPr marL="0" indent="0">
              <a:lnSpc>
                <a:spcPct val="100000"/>
              </a:lnSpc>
              <a:spcBef>
                <a:spcPts val="0"/>
              </a:spcBef>
              <a:spcAft>
                <a:spcPts val="0"/>
              </a:spcAft>
              <a:buNone/>
              <a:defRPr sz="973"/>
            </a:lvl2pPr>
            <a:lvl3pPr marL="0" indent="0">
              <a:lnSpc>
                <a:spcPct val="100000"/>
              </a:lnSpc>
              <a:spcBef>
                <a:spcPts val="876"/>
              </a:spcBef>
              <a:spcAft>
                <a:spcPts val="0"/>
              </a:spcAft>
              <a:buNone/>
              <a:defRPr sz="973" b="1">
                <a:solidFill>
                  <a:schemeClr val="accent2"/>
                </a:solidFill>
              </a:defRPr>
            </a:lvl3pPr>
            <a:lvl4pPr marL="0" indent="0">
              <a:lnSpc>
                <a:spcPct val="100000"/>
              </a:lnSpc>
              <a:spcBef>
                <a:spcPts val="0"/>
              </a:spcBef>
              <a:spcAft>
                <a:spcPts val="0"/>
              </a:spcAft>
              <a:buNone/>
              <a:defRPr sz="973"/>
            </a:lvl4pPr>
            <a:lvl5pPr marL="0" indent="0">
              <a:lnSpc>
                <a:spcPct val="100000"/>
              </a:lnSpc>
              <a:spcBef>
                <a:spcPts val="0"/>
              </a:spcBef>
              <a:spcAft>
                <a:spcPts val="0"/>
              </a:spcAft>
              <a:buNone/>
              <a:defRPr sz="973" i="1"/>
            </a:lvl5pPr>
          </a:lstStyle>
          <a:p>
            <a:pPr marL="0" marR="0" lvl="0" indent="0" algn="l" defTabSz="978682" rtl="0" eaLnBrk="1" fontAlgn="auto" latinLnBrk="0" hangingPunct="1">
              <a:lnSpc>
                <a:spcPct val="100000"/>
              </a:lnSpc>
              <a:spcBef>
                <a:spcPts val="0"/>
              </a:spcBef>
              <a:spcAft>
                <a:spcPts val="0"/>
              </a:spcAft>
              <a:buClr>
                <a:schemeClr val="accent2"/>
              </a:buClr>
              <a:buSzTx/>
              <a:buFont typeface="System Font Regular"/>
              <a:buNone/>
              <a:tabLst/>
              <a:defRPr/>
            </a:pPr>
            <a:r>
              <a:rPr lang="en-US" dirty="0"/>
              <a:t>Phone, Location, Certifications, Professional Affiliations, Education (optional) – Level 1 Heading Style</a:t>
            </a:r>
          </a:p>
          <a:p>
            <a:pPr lvl="1"/>
            <a:r>
              <a:rPr lang="en-US" dirty="0"/>
              <a:t>Level 1 Text Style</a:t>
            </a:r>
          </a:p>
          <a:p>
            <a:pPr lvl="2"/>
            <a:r>
              <a:rPr lang="en-US" dirty="0"/>
              <a:t>Levels 2 + Heading Style</a:t>
            </a:r>
          </a:p>
          <a:p>
            <a:pPr lvl="3"/>
            <a:r>
              <a:rPr lang="en-US" dirty="0"/>
              <a:t>Levels 2 + Text Style</a:t>
            </a:r>
          </a:p>
          <a:p>
            <a:pPr lvl="4"/>
            <a:r>
              <a:rPr lang="en-US" dirty="0"/>
              <a:t>Additional Level Style</a:t>
            </a:r>
          </a:p>
        </p:txBody>
      </p:sp>
      <p:sp>
        <p:nvSpPr>
          <p:cNvPr id="18" name="Text Placeholder 5">
            <a:extLst>
              <a:ext uri="{FF2B5EF4-FFF2-40B4-BE49-F238E27FC236}">
                <a16:creationId xmlns:a16="http://schemas.microsoft.com/office/drawing/2014/main" id="{49536698-2335-9343-B056-A2ABF1D9A6DD}"/>
              </a:ext>
            </a:extLst>
          </p:cNvPr>
          <p:cNvSpPr>
            <a:spLocks noGrp="1"/>
          </p:cNvSpPr>
          <p:nvPr>
            <p:ph type="body" sz="quarter" idx="86" hasCustomPrompt="1"/>
          </p:nvPr>
        </p:nvSpPr>
        <p:spPr>
          <a:xfrm>
            <a:off x="7141954" y="1459185"/>
            <a:ext cx="3060837" cy="320309"/>
          </a:xfrm>
        </p:spPr>
        <p:txBody>
          <a:bodyPr anchor="t"/>
          <a:lstStyle>
            <a:lvl1pPr marL="0" indent="0" algn="l">
              <a:lnSpc>
                <a:spcPct val="100000"/>
              </a:lnSpc>
              <a:spcBef>
                <a:spcPts val="0"/>
              </a:spcBef>
              <a:spcAft>
                <a:spcPts val="0"/>
              </a:spcAft>
              <a:buFontTx/>
              <a:buNone/>
              <a:defRPr sz="1168" b="0">
                <a:solidFill>
                  <a:schemeClr val="tx1"/>
                </a:solidFill>
              </a:defRPr>
            </a:lvl1pPr>
            <a:lvl5pPr marL="464045" indent="0">
              <a:buNone/>
              <a:defRPr/>
            </a:lvl5pPr>
          </a:lstStyle>
          <a:p>
            <a:pPr lvl="0"/>
            <a:r>
              <a:rPr lang="en-US" dirty="0"/>
              <a:t>Click to add Phone Number</a:t>
            </a:r>
            <a:br>
              <a:rPr lang="en-US" dirty="0"/>
            </a:br>
            <a:r>
              <a:rPr lang="en-US" dirty="0"/>
              <a:t>Email Address</a:t>
            </a:r>
          </a:p>
        </p:txBody>
      </p:sp>
      <p:sp>
        <p:nvSpPr>
          <p:cNvPr id="13" name="Rectangle 3">
            <a:extLst>
              <a:ext uri="{FF2B5EF4-FFF2-40B4-BE49-F238E27FC236}">
                <a16:creationId xmlns:a16="http://schemas.microsoft.com/office/drawing/2014/main" id="{2AF1EAA3-631C-7D4C-A2A6-1A9D5697AEAE}"/>
              </a:ext>
            </a:extLst>
          </p:cNvPr>
          <p:cNvSpPr/>
          <p:nvPr userDrawn="1"/>
        </p:nvSpPr>
        <p:spPr>
          <a:xfrm>
            <a:off x="510816" y="2021653"/>
            <a:ext cx="1874559" cy="4742352"/>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lIns="88373" tIns="44187" rIns="88373" bIns="44187" rtlCol="0" anchor="ctr"/>
          <a:lstStyle/>
          <a:p>
            <a:pPr algn="ctr"/>
            <a:endParaRPr lang="en-US" sz="1006" dirty="0">
              <a:latin typeface="Calibri" panose="020F0502020204030204" pitchFamily="34" charset="0"/>
            </a:endParaRPr>
          </a:p>
        </p:txBody>
      </p:sp>
      <p:sp>
        <p:nvSpPr>
          <p:cNvPr id="25" name="Slide Number Placeholder 7">
            <a:extLst>
              <a:ext uri="{FF2B5EF4-FFF2-40B4-BE49-F238E27FC236}">
                <a16:creationId xmlns:a16="http://schemas.microsoft.com/office/drawing/2014/main" id="{0540AE1B-9485-9E42-8CA9-8153C8115118}"/>
              </a:ext>
            </a:extLst>
          </p:cNvPr>
          <p:cNvSpPr>
            <a:spLocks noGrp="1"/>
          </p:cNvSpPr>
          <p:nvPr>
            <p:ph type="sldNum" sz="quarter" idx="4"/>
          </p:nvPr>
        </p:nvSpPr>
        <p:spPr>
          <a:xfrm>
            <a:off x="9716944" y="6783239"/>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26" name="Footer Placeholder 2">
            <a:extLst>
              <a:ext uri="{FF2B5EF4-FFF2-40B4-BE49-F238E27FC236}">
                <a16:creationId xmlns:a16="http://schemas.microsoft.com/office/drawing/2014/main" id="{311093D7-9FC8-1048-9AAF-8FA887DA4F5F}"/>
              </a:ext>
            </a:extLst>
          </p:cNvPr>
          <p:cNvSpPr>
            <a:spLocks noGrp="1"/>
          </p:cNvSpPr>
          <p:nvPr>
            <p:ph type="ftr" sz="quarter" idx="3"/>
          </p:nvPr>
        </p:nvSpPr>
        <p:spPr>
          <a:xfrm>
            <a:off x="5344319" y="6789927"/>
            <a:ext cx="4372625"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
        <p:nvSpPr>
          <p:cNvPr id="27" name="Text Placeholder 16">
            <a:extLst>
              <a:ext uri="{FF2B5EF4-FFF2-40B4-BE49-F238E27FC236}">
                <a16:creationId xmlns:a16="http://schemas.microsoft.com/office/drawing/2014/main" id="{7B64764D-DABA-485F-AF14-12FB741048D5}"/>
              </a:ext>
            </a:extLst>
          </p:cNvPr>
          <p:cNvSpPr>
            <a:spLocks noGrp="1"/>
          </p:cNvSpPr>
          <p:nvPr>
            <p:ph type="body" sz="quarter" idx="33" hasCustomPrompt="1"/>
          </p:nvPr>
        </p:nvSpPr>
        <p:spPr>
          <a:xfrm>
            <a:off x="-2625466" y="831720"/>
            <a:ext cx="2562712" cy="4777942"/>
          </a:xfrm>
          <a:blipFill>
            <a:blip r:embed="rId3">
              <a:extLst>
                <a:ext uri="{28A0092B-C50C-407E-A947-70E740481C1C}">
                  <a14:useLocalDpi xmlns:a14="http://schemas.microsoft.com/office/drawing/2010/main" val="0"/>
                </a:ext>
              </a:extLst>
            </a:blip>
            <a:stretch>
              <a:fillRect/>
            </a:stretch>
          </a:blipFill>
          <a:ln w="25400">
            <a:noFill/>
          </a:ln>
        </p:spPr>
        <p:txBody>
          <a:bodyPr/>
          <a:lstStyle>
            <a:lvl1pPr marL="0" indent="0">
              <a:buNone/>
              <a:defRPr sz="1362"/>
            </a:lvl1pPr>
          </a:lstStyle>
          <a:p>
            <a:r>
              <a:rPr lang="en-US" sz="1168" dirty="0">
                <a:solidFill>
                  <a:schemeClr val="dk1"/>
                </a:solidFill>
                <a:latin typeface="Calibri"/>
              </a:rPr>
              <a:t> </a:t>
            </a:r>
          </a:p>
        </p:txBody>
      </p:sp>
      <p:sp>
        <p:nvSpPr>
          <p:cNvPr id="28" name="Text Placeholder 16">
            <a:extLst>
              <a:ext uri="{FF2B5EF4-FFF2-40B4-BE49-F238E27FC236}">
                <a16:creationId xmlns:a16="http://schemas.microsoft.com/office/drawing/2014/main" id="{989FE6CB-40D8-4870-B9AB-F72E6C861D2F}"/>
              </a:ext>
            </a:extLst>
          </p:cNvPr>
          <p:cNvSpPr>
            <a:spLocks noGrp="1"/>
          </p:cNvSpPr>
          <p:nvPr>
            <p:ph type="body" sz="quarter" idx="94" hasCustomPrompt="1"/>
          </p:nvPr>
        </p:nvSpPr>
        <p:spPr>
          <a:xfrm>
            <a:off x="10735872" y="611701"/>
            <a:ext cx="4071813" cy="1167793"/>
          </a:xfrm>
          <a:blipFill dpi="0" rotWithShape="1">
            <a:blip r:embed="rId4">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1362"/>
            </a:lvl1pPr>
          </a:lstStyle>
          <a:p>
            <a:r>
              <a:rPr lang="en-US" sz="1168" dirty="0">
                <a:solidFill>
                  <a:schemeClr val="dk1"/>
                </a:solidFill>
                <a:latin typeface="Calibri"/>
              </a:rPr>
              <a:t> </a:t>
            </a:r>
          </a:p>
        </p:txBody>
      </p:sp>
      <p:sp>
        <p:nvSpPr>
          <p:cNvPr id="29" name="Text Placeholder 16">
            <a:extLst>
              <a:ext uri="{FF2B5EF4-FFF2-40B4-BE49-F238E27FC236}">
                <a16:creationId xmlns:a16="http://schemas.microsoft.com/office/drawing/2014/main" id="{3777D510-26A5-41A4-B726-439CBA35F5F9}"/>
              </a:ext>
            </a:extLst>
          </p:cNvPr>
          <p:cNvSpPr>
            <a:spLocks noGrp="1"/>
          </p:cNvSpPr>
          <p:nvPr>
            <p:ph type="body" sz="quarter" idx="95" hasCustomPrompt="1"/>
          </p:nvPr>
        </p:nvSpPr>
        <p:spPr>
          <a:xfrm>
            <a:off x="10735872" y="1909250"/>
            <a:ext cx="4699898" cy="7672642"/>
          </a:xfrm>
          <a:blipFill dpi="0" rotWithShape="1">
            <a:blip r:embed="rId5">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1362"/>
            </a:lvl1pPr>
          </a:lstStyle>
          <a:p>
            <a:r>
              <a:rPr lang="en-US" sz="1168" dirty="0">
                <a:solidFill>
                  <a:schemeClr val="dk1"/>
                </a:solidFill>
                <a:latin typeface="Calibri"/>
              </a:rPr>
              <a:t> </a:t>
            </a:r>
          </a:p>
        </p:txBody>
      </p:sp>
      <p:sp>
        <p:nvSpPr>
          <p:cNvPr id="20" name="Text Placeholder 7">
            <a:extLst>
              <a:ext uri="{FF2B5EF4-FFF2-40B4-BE49-F238E27FC236}">
                <a16:creationId xmlns:a16="http://schemas.microsoft.com/office/drawing/2014/main" id="{48110326-9F44-43EF-AAB2-A93A432A1D69}"/>
              </a:ext>
            </a:extLst>
          </p:cNvPr>
          <p:cNvSpPr>
            <a:spLocks noGrp="1"/>
          </p:cNvSpPr>
          <p:nvPr>
            <p:ph type="body" sz="quarter" idx="85" hasCustomPrompt="1"/>
          </p:nvPr>
        </p:nvSpPr>
        <p:spPr>
          <a:xfrm>
            <a:off x="7136323" y="2001932"/>
            <a:ext cx="3066468" cy="505537"/>
          </a:xfrm>
          <a:prstGeom prst="rect">
            <a:avLst/>
          </a:prstGeom>
        </p:spPr>
        <p:txBody>
          <a:bodyPr/>
          <a:lstStyle>
            <a:lvl1pPr marL="0" marR="0" indent="0" algn="l" defTabSz="895526" rtl="0" eaLnBrk="1" fontAlgn="auto" latinLnBrk="0" hangingPunct="1">
              <a:lnSpc>
                <a:spcPct val="100000"/>
              </a:lnSpc>
              <a:spcBef>
                <a:spcPts val="0"/>
              </a:spcBef>
              <a:spcAft>
                <a:spcPts val="0"/>
              </a:spcAft>
              <a:buClrTx/>
              <a:buSzTx/>
              <a:buFont typeface="System Font Regular"/>
              <a:buNone/>
              <a:tabLst/>
              <a:defRPr sz="1168" b="1">
                <a:solidFill>
                  <a:schemeClr val="accent2"/>
                </a:solidFill>
              </a:defRPr>
            </a:lvl1pPr>
            <a:lvl2pPr marL="177942" indent="-177942">
              <a:lnSpc>
                <a:spcPct val="110000"/>
              </a:lnSpc>
              <a:spcAft>
                <a:spcPts val="438"/>
              </a:spcAft>
              <a:buFont typeface="System Font Regular"/>
              <a:buChar char="■"/>
              <a:defRPr sz="1168" b="0"/>
            </a:lvl2pPr>
            <a:lvl3pPr marL="177942" marR="0" indent="-177942" algn="l" defTabSz="978682" rtl="0" eaLnBrk="1" fontAlgn="auto" latinLnBrk="0" hangingPunct="1">
              <a:lnSpc>
                <a:spcPct val="110000"/>
              </a:lnSpc>
              <a:spcBef>
                <a:spcPts val="0"/>
              </a:spcBef>
              <a:spcAft>
                <a:spcPts val="0"/>
              </a:spcAft>
              <a:buClr>
                <a:schemeClr val="accent2"/>
              </a:buClr>
              <a:buSzTx/>
              <a:buFont typeface="System Font Regular"/>
              <a:buChar char="■"/>
              <a:tabLst/>
              <a:defRPr sz="1168" b="0"/>
            </a:lvl3pPr>
            <a:lvl4pPr marL="177942" indent="0">
              <a:lnSpc>
                <a:spcPct val="110000"/>
              </a:lnSpc>
              <a:buFontTx/>
              <a:buNone/>
              <a:tabLst/>
              <a:defRPr sz="1168"/>
            </a:lvl4pPr>
            <a:lvl5pPr marL="488665" indent="0">
              <a:buNone/>
              <a:defRPr/>
            </a:lvl5pPr>
          </a:lstStyle>
          <a:p>
            <a:pPr marL="0" marR="0" lvl="0" indent="0" algn="l" defTabSz="895526" rtl="0" eaLnBrk="1" fontAlgn="auto" latinLnBrk="0" hangingPunct="1">
              <a:lnSpc>
                <a:spcPct val="100000"/>
              </a:lnSpc>
              <a:spcBef>
                <a:spcPts val="0"/>
              </a:spcBef>
              <a:spcAft>
                <a:spcPts val="0"/>
              </a:spcAft>
              <a:buClrTx/>
              <a:buSzTx/>
              <a:buFont typeface="System Font Regular"/>
              <a:buNone/>
              <a:tabLst/>
              <a:defRPr/>
            </a:pPr>
            <a:r>
              <a:rPr lang="en-US" dirty="0"/>
              <a:t>Relevant Experience and/or Awards &amp; Recognition (optional, keep header if including facts; utilize bullets below for facts)</a:t>
            </a:r>
          </a:p>
        </p:txBody>
      </p:sp>
      <p:sp>
        <p:nvSpPr>
          <p:cNvPr id="21" name="Text Placeholder 4">
            <a:extLst>
              <a:ext uri="{FF2B5EF4-FFF2-40B4-BE49-F238E27FC236}">
                <a16:creationId xmlns:a16="http://schemas.microsoft.com/office/drawing/2014/main" id="{E23FDC17-2DDA-4459-BC15-AC1854ECB579}"/>
              </a:ext>
            </a:extLst>
          </p:cNvPr>
          <p:cNvSpPr>
            <a:spLocks noGrp="1"/>
          </p:cNvSpPr>
          <p:nvPr>
            <p:ph type="body" sz="quarter" idx="20" hasCustomPrompt="1"/>
          </p:nvPr>
        </p:nvSpPr>
        <p:spPr>
          <a:xfrm>
            <a:off x="7141955" y="2514158"/>
            <a:ext cx="3060837" cy="4249848"/>
          </a:xfrm>
          <a:prstGeom prst="rect">
            <a:avLst/>
          </a:prstGeom>
        </p:spPr>
        <p:txBody>
          <a:bodyPr lIns="0" tIns="0" rIns="0" bIns="0">
            <a:noAutofit/>
          </a:bodyPr>
          <a:lstStyle>
            <a:lvl1pPr>
              <a:defRPr>
                <a:latin typeface="Calibri" panose="020F0502020204030204" pitchFamily="34" charset="0"/>
              </a:defRPr>
            </a:lvl1pPr>
            <a:lvl2pPr>
              <a:defRPr/>
            </a:lvl2pPr>
            <a:lvl3pPr>
              <a:defRPr/>
            </a:lvl3pPr>
          </a:lstStyle>
          <a:p>
            <a:pPr lvl="0"/>
            <a:r>
              <a:rPr lang="en-US" dirty="0"/>
              <a:t>Utilize bullets if including Relevant Experience facts and/or Awards; see Guidelines on right for formatting specifics</a:t>
            </a:r>
          </a:p>
          <a:p>
            <a:pPr lvl="1"/>
            <a:r>
              <a:rPr lang="en-US" dirty="0"/>
              <a:t>Insert text</a:t>
            </a:r>
          </a:p>
          <a:p>
            <a:pPr lvl="2"/>
            <a:r>
              <a:rPr lang="en-US" dirty="0"/>
              <a:t>Insert text</a:t>
            </a:r>
          </a:p>
        </p:txBody>
      </p:sp>
    </p:spTree>
    <p:custDataLst>
      <p:custData r:id="rId1"/>
    </p:custDataLst>
    <p:extLst>
      <p:ext uri="{BB962C8B-B14F-4D97-AF65-F5344CB8AC3E}">
        <p14:creationId xmlns:p14="http://schemas.microsoft.com/office/powerpoint/2010/main" val="4035329762"/>
      </p:ext>
    </p:extLst>
  </p:cSld>
  <p:clrMapOvr>
    <a:masterClrMapping/>
  </p:clrMapOvr>
  <p:extLst>
    <p:ext uri="{DCECCB84-F9BA-43D5-87BE-67443E8EF086}">
      <p15:sldGuideLst xmlns:p15="http://schemas.microsoft.com/office/powerpoint/2012/main">
        <p15:guide id="1" orient="horz" pos="1292">
          <p15:clr>
            <a:srgbClr val="A4A3A4"/>
          </p15:clr>
        </p15:guide>
        <p15:guide id="2" orient="horz" pos="4392">
          <p15:clr>
            <a:srgbClr val="A4A3A4"/>
          </p15:clr>
        </p15:guide>
        <p15:guide id="3" orient="horz" pos="1152">
          <p15:clr>
            <a:srgbClr val="A4A3A4"/>
          </p15:clr>
        </p15:guide>
        <p15:guide id="4" orient="horz" pos="942">
          <p15:clr>
            <a:srgbClr val="A4A3A4"/>
          </p15:clr>
        </p15:guide>
        <p15:guide id="5" orient="horz" pos="867">
          <p15:clr>
            <a:srgbClr val="A4A3A4"/>
          </p15:clr>
        </p15:guide>
        <p15:guide id="6" orient="horz" pos="426">
          <p15:clr>
            <a:srgbClr val="A4A3A4"/>
          </p15:clr>
        </p15:guide>
        <p15:guide id="7" pos="285">
          <p15:clr>
            <a:srgbClr val="A4A3A4"/>
          </p15:clr>
        </p15:guide>
        <p15:guide id="8" pos="1427">
          <p15:clr>
            <a:srgbClr val="A4A3A4"/>
          </p15:clr>
        </p15:guide>
        <p15:guide id="9" pos="1560">
          <p15:clr>
            <a:srgbClr val="A4A3A4"/>
          </p15:clr>
        </p15:guide>
        <p15:guide id="10" pos="4082">
          <p15:clr>
            <a:srgbClr val="A4A3A4"/>
          </p15:clr>
        </p15:guide>
        <p15:guide id="11" pos="4232">
          <p15:clr>
            <a:srgbClr val="A4A3A4"/>
          </p15:clr>
        </p15:guide>
        <p15:guide id="12" pos="6051">
          <p15:clr>
            <a:srgbClr val="A4A3A4"/>
          </p15:clr>
        </p15:guide>
      </p15:sldGuideLst>
    </p:ext>
  </p:extLst>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Single Bio w/o Photo">
    <p:bg>
      <p:bgPr>
        <a:solidFill>
          <a:schemeClr val="bg1"/>
        </a:solidFill>
        <a:effectLst/>
      </p:bgPr>
    </p:bg>
    <p:spTree>
      <p:nvGrpSpPr>
        <p:cNvPr id="1" name=""/>
        <p:cNvGrpSpPr/>
        <p:nvPr/>
      </p:nvGrpSpPr>
      <p:grpSpPr>
        <a:xfrm>
          <a:off x="0" y="0"/>
          <a:ext cx="0" cy="0"/>
          <a:chOff x="0" y="0"/>
          <a:chExt cx="0" cy="0"/>
        </a:xfrm>
      </p:grpSpPr>
      <p:sp>
        <p:nvSpPr>
          <p:cNvPr id="3" name="Bio 1">
            <a:extLst>
              <a:ext uri="{FF2B5EF4-FFF2-40B4-BE49-F238E27FC236}">
                <a16:creationId xmlns:a16="http://schemas.microsoft.com/office/drawing/2014/main" id="{8E289337-D3F9-4643-9791-41520E5D0D73}"/>
              </a:ext>
            </a:extLst>
          </p:cNvPr>
          <p:cNvSpPr>
            <a:spLocks noGrp="1"/>
          </p:cNvSpPr>
          <p:nvPr>
            <p:ph type="body" sz="quarter" idx="92" hasCustomPrompt="1"/>
          </p:nvPr>
        </p:nvSpPr>
        <p:spPr>
          <a:xfrm>
            <a:off x="2641737" y="2001931"/>
            <a:ext cx="4238224" cy="4777942"/>
          </a:xfrm>
          <a:noFill/>
        </p:spPr>
        <p:txBody>
          <a:bodyPr/>
          <a:lstStyle>
            <a:lvl1pPr marL="0" marR="0" indent="0" algn="l" defTabSz="978682" rtl="0" eaLnBrk="1" fontAlgn="auto" latinLnBrk="0" hangingPunct="1">
              <a:lnSpc>
                <a:spcPct val="110000"/>
              </a:lnSpc>
              <a:spcBef>
                <a:spcPts val="438"/>
              </a:spcBef>
              <a:spcAft>
                <a:spcPts val="438"/>
              </a:spcAft>
              <a:buClr>
                <a:schemeClr val="accent2"/>
              </a:buClr>
              <a:buSzTx/>
              <a:buFontTx/>
              <a:buNone/>
              <a:tabLst/>
              <a:defRPr b="1">
                <a:solidFill>
                  <a:schemeClr val="accent2"/>
                </a:solidFill>
              </a:defRPr>
            </a:lvl1pPr>
            <a:lvl2pPr marL="0" marR="0" indent="0" algn="l" defTabSz="978682" rtl="0" eaLnBrk="1" fontAlgn="auto" latinLnBrk="0" hangingPunct="1">
              <a:lnSpc>
                <a:spcPct val="110000"/>
              </a:lnSpc>
              <a:spcBef>
                <a:spcPts val="0"/>
              </a:spcBef>
              <a:spcAft>
                <a:spcPts val="438"/>
              </a:spcAft>
              <a:buClr>
                <a:schemeClr val="accent2"/>
              </a:buClr>
              <a:buSzTx/>
              <a:buFontTx/>
              <a:buNone/>
              <a:tabLst/>
              <a:defRPr/>
            </a:lvl2pPr>
            <a:lvl3pPr marL="0" marR="0" indent="0" algn="l" defTabSz="978682" rtl="0" eaLnBrk="1" fontAlgn="auto" latinLnBrk="0" hangingPunct="1">
              <a:lnSpc>
                <a:spcPct val="110000"/>
              </a:lnSpc>
              <a:spcBef>
                <a:spcPts val="0"/>
              </a:spcBef>
              <a:spcAft>
                <a:spcPts val="438"/>
              </a:spcAft>
              <a:buClr>
                <a:schemeClr val="accent2"/>
              </a:buClr>
              <a:buSzTx/>
              <a:buFontTx/>
              <a:buNone/>
              <a:tabLst/>
              <a:defRPr b="1">
                <a:solidFill>
                  <a:schemeClr val="tx1"/>
                </a:solidFill>
              </a:defRPr>
            </a:lvl3pPr>
            <a:lvl4pPr marL="177942" marR="0" indent="-177942" algn="l" defTabSz="978682" rtl="0" eaLnBrk="1" fontAlgn="auto" latinLnBrk="0" hangingPunct="1">
              <a:lnSpc>
                <a:spcPct val="110000"/>
              </a:lnSpc>
              <a:spcBef>
                <a:spcPts val="0"/>
              </a:spcBef>
              <a:spcAft>
                <a:spcPts val="438"/>
              </a:spcAft>
              <a:buClr>
                <a:schemeClr val="accent2"/>
              </a:buClr>
              <a:buSzTx/>
              <a:buFont typeface="System Font Regular"/>
              <a:buChar char="■"/>
              <a:tabLst/>
              <a:defRPr/>
            </a:lvl4pPr>
            <a:lvl5pPr marL="391473" marR="0" indent="-213531" algn="l" defTabSz="978682" rtl="0" eaLnBrk="1" fontAlgn="auto" latinLnBrk="0" hangingPunct="1">
              <a:lnSpc>
                <a:spcPct val="110000"/>
              </a:lnSpc>
              <a:spcBef>
                <a:spcPts val="0"/>
              </a:spcBef>
              <a:spcAft>
                <a:spcPts val="438"/>
              </a:spcAft>
              <a:buClr>
                <a:schemeClr val="accent2"/>
              </a:buClr>
              <a:buSzTx/>
              <a:buFont typeface="System Font Regular"/>
              <a:buChar char="—"/>
              <a:tabLst/>
              <a:defRPr/>
            </a:lvl5pPr>
          </a:lstStyle>
          <a:p>
            <a:pPr marL="0" marR="0" lvl="0" indent="0" algn="l" defTabSz="978682" rtl="0" eaLnBrk="1" fontAlgn="auto" latinLnBrk="0" hangingPunct="1">
              <a:lnSpc>
                <a:spcPct val="110000"/>
              </a:lnSpc>
              <a:spcBef>
                <a:spcPts val="438"/>
              </a:spcBef>
              <a:spcAft>
                <a:spcPts val="438"/>
              </a:spcAft>
              <a:buClr>
                <a:schemeClr val="accent2"/>
              </a:buClr>
              <a:buSzTx/>
              <a:buFontTx/>
              <a:buNone/>
              <a:tabLst/>
              <a:defRPr/>
            </a:pPr>
            <a:r>
              <a:rPr lang="en-US" dirty="0"/>
              <a:t>Intro Paragraph (Remove header; utilize medium blue/bold font for relevant expertise sentence)</a:t>
            </a:r>
          </a:p>
          <a:p>
            <a:pPr marL="0" marR="0" lvl="1" indent="0" algn="l" defTabSz="978682" rtl="0" eaLnBrk="1" fontAlgn="auto" latinLnBrk="0" hangingPunct="1">
              <a:lnSpc>
                <a:spcPct val="110000"/>
              </a:lnSpc>
              <a:spcBef>
                <a:spcPts val="0"/>
              </a:spcBef>
              <a:spcAft>
                <a:spcPts val="438"/>
              </a:spcAft>
              <a:buClr>
                <a:schemeClr val="accent2"/>
              </a:buClr>
              <a:buSzTx/>
              <a:buFontTx/>
              <a:buNone/>
              <a:tabLst/>
              <a:defRPr/>
            </a:pPr>
            <a:endParaRPr lang="en-US" dirty="0"/>
          </a:p>
          <a:p>
            <a:pPr marL="0" marR="0" lvl="1" indent="0" algn="l" defTabSz="978682" rtl="0" eaLnBrk="1" fontAlgn="auto" latinLnBrk="0" hangingPunct="1">
              <a:lnSpc>
                <a:spcPct val="110000"/>
              </a:lnSpc>
              <a:spcBef>
                <a:spcPts val="0"/>
              </a:spcBef>
              <a:spcAft>
                <a:spcPts val="438"/>
              </a:spcAft>
              <a:buClr>
                <a:schemeClr val="accent2"/>
              </a:buClr>
              <a:buSzTx/>
              <a:buFontTx/>
              <a:buNone/>
              <a:tabLst/>
              <a:defRPr/>
            </a:pPr>
            <a:r>
              <a:rPr lang="en-US" dirty="0"/>
              <a:t>Experience &amp; Education Paragraph (should not include headers; utilize font as seen here)</a:t>
            </a:r>
          </a:p>
        </p:txBody>
      </p:sp>
      <p:sp>
        <p:nvSpPr>
          <p:cNvPr id="4" name="Name 1">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chor="b">
            <a:noAutofit/>
          </a:bodyPr>
          <a:lstStyle>
            <a:lvl1pPr>
              <a:defRPr/>
            </a:lvl1pPr>
          </a:lstStyle>
          <a:p>
            <a:r>
              <a:rPr lang="en-US" dirty="0"/>
              <a:t>Enter </a:t>
            </a:r>
            <a:r>
              <a:rPr lang="en-US" dirty="0" err="1"/>
              <a:t>Firstname</a:t>
            </a:r>
            <a:r>
              <a:rPr lang="en-US" dirty="0"/>
              <a:t> </a:t>
            </a:r>
            <a:r>
              <a:rPr lang="en-US" dirty="0" err="1"/>
              <a:t>Lastname</a:t>
            </a:r>
            <a:endParaRPr lang="en-US" dirty="0"/>
          </a:p>
        </p:txBody>
      </p:sp>
      <p:sp>
        <p:nvSpPr>
          <p:cNvPr id="12" name="Title 1">
            <a:extLst>
              <a:ext uri="{FF2B5EF4-FFF2-40B4-BE49-F238E27FC236}">
                <a16:creationId xmlns:a16="http://schemas.microsoft.com/office/drawing/2014/main" id="{1FE489CB-B3D7-DF4C-85E1-7517C4E6A2C4}"/>
              </a:ext>
            </a:extLst>
          </p:cNvPr>
          <p:cNvSpPr>
            <a:spLocks noGrp="1"/>
          </p:cNvSpPr>
          <p:nvPr>
            <p:ph type="body" sz="quarter" idx="14" hasCustomPrompt="1"/>
          </p:nvPr>
        </p:nvSpPr>
        <p:spPr>
          <a:xfrm>
            <a:off x="485847" y="1459185"/>
            <a:ext cx="6393749" cy="320309"/>
          </a:xfrm>
        </p:spPr>
        <p:txBody>
          <a:bodyPr anchor="t"/>
          <a:lstStyle>
            <a:lvl1pPr marL="0" indent="0">
              <a:lnSpc>
                <a:spcPct val="100000"/>
              </a:lnSpc>
              <a:spcBef>
                <a:spcPts val="0"/>
              </a:spcBef>
              <a:spcAft>
                <a:spcPts val="0"/>
              </a:spcAft>
              <a:buFontTx/>
              <a:buNone/>
              <a:defRPr sz="1557" b="0">
                <a:solidFill>
                  <a:schemeClr val="accent1"/>
                </a:solidFill>
              </a:defRPr>
            </a:lvl1pPr>
            <a:lvl5pPr marL="464045" indent="0">
              <a:buNone/>
              <a:defRPr/>
            </a:lvl5pPr>
          </a:lstStyle>
          <a:p>
            <a:pPr lvl="0"/>
            <a:r>
              <a:rPr lang="en-US" dirty="0"/>
              <a:t>Click to add Job Title</a:t>
            </a:r>
          </a:p>
        </p:txBody>
      </p:sp>
      <p:sp>
        <p:nvSpPr>
          <p:cNvPr id="5" name="Text Placeholder 4">
            <a:extLst>
              <a:ext uri="{FF2B5EF4-FFF2-40B4-BE49-F238E27FC236}">
                <a16:creationId xmlns:a16="http://schemas.microsoft.com/office/drawing/2014/main" id="{3E1EE993-DF52-6C4B-81A8-53E5F2B79B20}"/>
              </a:ext>
            </a:extLst>
          </p:cNvPr>
          <p:cNvSpPr>
            <a:spLocks noGrp="1"/>
          </p:cNvSpPr>
          <p:nvPr>
            <p:ph type="body" sz="quarter" idx="93" hasCustomPrompt="1"/>
          </p:nvPr>
        </p:nvSpPr>
        <p:spPr>
          <a:xfrm>
            <a:off x="641318" y="2144290"/>
            <a:ext cx="1603296" cy="4493223"/>
          </a:xfrm>
        </p:spPr>
        <p:txBody>
          <a:bodyPr/>
          <a:lstStyle>
            <a:lvl1pPr marL="0" marR="0" indent="0" algn="l" defTabSz="978682" rtl="0" eaLnBrk="1" fontAlgn="auto" latinLnBrk="0" hangingPunct="1">
              <a:lnSpc>
                <a:spcPct val="100000"/>
              </a:lnSpc>
              <a:spcBef>
                <a:spcPts val="0"/>
              </a:spcBef>
              <a:spcAft>
                <a:spcPts val="0"/>
              </a:spcAft>
              <a:buClr>
                <a:schemeClr val="accent2"/>
              </a:buClr>
              <a:buSzTx/>
              <a:buFont typeface="System Font Regular"/>
              <a:buNone/>
              <a:tabLst/>
              <a:defRPr sz="973" b="1">
                <a:solidFill>
                  <a:schemeClr val="accent2"/>
                </a:solidFill>
              </a:defRPr>
            </a:lvl1pPr>
            <a:lvl2pPr marL="0" indent="0">
              <a:lnSpc>
                <a:spcPct val="100000"/>
              </a:lnSpc>
              <a:spcBef>
                <a:spcPts val="0"/>
              </a:spcBef>
              <a:spcAft>
                <a:spcPts val="0"/>
              </a:spcAft>
              <a:buNone/>
              <a:defRPr sz="973"/>
            </a:lvl2pPr>
            <a:lvl3pPr marL="0" indent="0">
              <a:lnSpc>
                <a:spcPct val="100000"/>
              </a:lnSpc>
              <a:spcBef>
                <a:spcPts val="876"/>
              </a:spcBef>
              <a:spcAft>
                <a:spcPts val="0"/>
              </a:spcAft>
              <a:buNone/>
              <a:defRPr sz="973" b="1">
                <a:solidFill>
                  <a:schemeClr val="accent2"/>
                </a:solidFill>
              </a:defRPr>
            </a:lvl3pPr>
            <a:lvl4pPr marL="0" indent="0">
              <a:lnSpc>
                <a:spcPct val="100000"/>
              </a:lnSpc>
              <a:spcBef>
                <a:spcPts val="0"/>
              </a:spcBef>
              <a:spcAft>
                <a:spcPts val="0"/>
              </a:spcAft>
              <a:buNone/>
              <a:defRPr sz="973"/>
            </a:lvl4pPr>
            <a:lvl5pPr marL="0" indent="0">
              <a:lnSpc>
                <a:spcPct val="100000"/>
              </a:lnSpc>
              <a:spcBef>
                <a:spcPts val="0"/>
              </a:spcBef>
              <a:spcAft>
                <a:spcPts val="0"/>
              </a:spcAft>
              <a:buNone/>
              <a:defRPr sz="973" i="1"/>
            </a:lvl5pPr>
          </a:lstStyle>
          <a:p>
            <a:pPr marL="0" marR="0" lvl="0" indent="0" algn="l" defTabSz="978682" rtl="0" eaLnBrk="1" fontAlgn="auto" latinLnBrk="0" hangingPunct="1">
              <a:lnSpc>
                <a:spcPct val="100000"/>
              </a:lnSpc>
              <a:spcBef>
                <a:spcPts val="0"/>
              </a:spcBef>
              <a:spcAft>
                <a:spcPts val="0"/>
              </a:spcAft>
              <a:buClr>
                <a:schemeClr val="accent2"/>
              </a:buClr>
              <a:buSzTx/>
              <a:buFont typeface="System Font Regular"/>
              <a:buNone/>
              <a:tabLst/>
              <a:defRPr/>
            </a:pPr>
            <a:r>
              <a:rPr lang="en-US" dirty="0"/>
              <a:t>Phone, Location, Certifications, Professional Affiliations, Education (optional) – Level 1 Heading Style</a:t>
            </a:r>
          </a:p>
          <a:p>
            <a:pPr lvl="1"/>
            <a:r>
              <a:rPr lang="en-US" dirty="0"/>
              <a:t>Level 1 Text Style</a:t>
            </a:r>
          </a:p>
          <a:p>
            <a:pPr lvl="2"/>
            <a:r>
              <a:rPr lang="en-US" dirty="0"/>
              <a:t>Levels 2 + Heading Style</a:t>
            </a:r>
          </a:p>
          <a:p>
            <a:pPr lvl="3"/>
            <a:r>
              <a:rPr lang="en-US" dirty="0"/>
              <a:t>Levels 2 + Text Style</a:t>
            </a:r>
          </a:p>
          <a:p>
            <a:pPr lvl="4"/>
            <a:r>
              <a:rPr lang="en-US" dirty="0"/>
              <a:t>Additional Level Style</a:t>
            </a:r>
          </a:p>
        </p:txBody>
      </p:sp>
      <p:sp>
        <p:nvSpPr>
          <p:cNvPr id="18" name="Text Placeholder 5">
            <a:extLst>
              <a:ext uri="{FF2B5EF4-FFF2-40B4-BE49-F238E27FC236}">
                <a16:creationId xmlns:a16="http://schemas.microsoft.com/office/drawing/2014/main" id="{49536698-2335-9343-B056-A2ABF1D9A6DD}"/>
              </a:ext>
            </a:extLst>
          </p:cNvPr>
          <p:cNvSpPr>
            <a:spLocks noGrp="1"/>
          </p:cNvSpPr>
          <p:nvPr>
            <p:ph type="body" sz="quarter" idx="86" hasCustomPrompt="1"/>
          </p:nvPr>
        </p:nvSpPr>
        <p:spPr>
          <a:xfrm>
            <a:off x="7141954" y="1459185"/>
            <a:ext cx="3060837" cy="320309"/>
          </a:xfrm>
        </p:spPr>
        <p:txBody>
          <a:bodyPr anchor="t"/>
          <a:lstStyle>
            <a:lvl1pPr marL="0" indent="0" algn="l">
              <a:lnSpc>
                <a:spcPct val="100000"/>
              </a:lnSpc>
              <a:spcBef>
                <a:spcPts val="0"/>
              </a:spcBef>
              <a:spcAft>
                <a:spcPts val="0"/>
              </a:spcAft>
              <a:buFontTx/>
              <a:buNone/>
              <a:defRPr sz="1168" b="0">
                <a:solidFill>
                  <a:schemeClr val="tx1"/>
                </a:solidFill>
              </a:defRPr>
            </a:lvl1pPr>
            <a:lvl5pPr marL="464045" indent="0">
              <a:buNone/>
              <a:defRPr/>
            </a:lvl5pPr>
          </a:lstStyle>
          <a:p>
            <a:pPr lvl="0"/>
            <a:r>
              <a:rPr lang="en-US" dirty="0"/>
              <a:t>Click to add Phone Number</a:t>
            </a:r>
            <a:br>
              <a:rPr lang="en-US" dirty="0"/>
            </a:br>
            <a:r>
              <a:rPr lang="en-US" dirty="0"/>
              <a:t>Email Address</a:t>
            </a:r>
          </a:p>
        </p:txBody>
      </p:sp>
      <p:sp>
        <p:nvSpPr>
          <p:cNvPr id="13" name="Rectangle 3">
            <a:extLst>
              <a:ext uri="{FF2B5EF4-FFF2-40B4-BE49-F238E27FC236}">
                <a16:creationId xmlns:a16="http://schemas.microsoft.com/office/drawing/2014/main" id="{2AF1EAA3-631C-7D4C-A2A6-1A9D5697AEAE}"/>
              </a:ext>
            </a:extLst>
          </p:cNvPr>
          <p:cNvSpPr/>
          <p:nvPr userDrawn="1"/>
        </p:nvSpPr>
        <p:spPr>
          <a:xfrm>
            <a:off x="510816" y="2021653"/>
            <a:ext cx="1874559" cy="4742352"/>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lIns="88373" tIns="44187" rIns="88373" bIns="44187" rtlCol="0" anchor="ctr"/>
          <a:lstStyle/>
          <a:p>
            <a:pPr algn="ctr"/>
            <a:endParaRPr lang="en-US" sz="1006" dirty="0">
              <a:latin typeface="Calibri" panose="020F0502020204030204" pitchFamily="34" charset="0"/>
            </a:endParaRPr>
          </a:p>
        </p:txBody>
      </p:sp>
      <p:sp>
        <p:nvSpPr>
          <p:cNvPr id="20" name="Slide Number Placeholder 7">
            <a:extLst>
              <a:ext uri="{FF2B5EF4-FFF2-40B4-BE49-F238E27FC236}">
                <a16:creationId xmlns:a16="http://schemas.microsoft.com/office/drawing/2014/main" id="{68E90A04-5308-5342-9DB7-7F319983E16B}"/>
              </a:ext>
            </a:extLst>
          </p:cNvPr>
          <p:cNvSpPr>
            <a:spLocks noGrp="1"/>
          </p:cNvSpPr>
          <p:nvPr>
            <p:ph type="sldNum" sz="quarter" idx="4"/>
          </p:nvPr>
        </p:nvSpPr>
        <p:spPr>
          <a:xfrm>
            <a:off x="9716944" y="6783239"/>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25" name="Footer Placeholder 2">
            <a:extLst>
              <a:ext uri="{FF2B5EF4-FFF2-40B4-BE49-F238E27FC236}">
                <a16:creationId xmlns:a16="http://schemas.microsoft.com/office/drawing/2014/main" id="{7E17EB21-6990-D945-A25E-E98A2633280B}"/>
              </a:ext>
            </a:extLst>
          </p:cNvPr>
          <p:cNvSpPr>
            <a:spLocks noGrp="1"/>
          </p:cNvSpPr>
          <p:nvPr>
            <p:ph type="ftr" sz="quarter" idx="3"/>
          </p:nvPr>
        </p:nvSpPr>
        <p:spPr>
          <a:xfrm>
            <a:off x="5344319" y="6789927"/>
            <a:ext cx="4372625"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
        <p:nvSpPr>
          <p:cNvPr id="26" name="Text Placeholder 16">
            <a:extLst>
              <a:ext uri="{FF2B5EF4-FFF2-40B4-BE49-F238E27FC236}">
                <a16:creationId xmlns:a16="http://schemas.microsoft.com/office/drawing/2014/main" id="{98CE9A69-2401-4F59-805B-D2080FFA58C9}"/>
              </a:ext>
            </a:extLst>
          </p:cNvPr>
          <p:cNvSpPr>
            <a:spLocks noGrp="1"/>
          </p:cNvSpPr>
          <p:nvPr>
            <p:ph type="body" sz="quarter" idx="33" hasCustomPrompt="1"/>
          </p:nvPr>
        </p:nvSpPr>
        <p:spPr>
          <a:xfrm>
            <a:off x="-2625466" y="831720"/>
            <a:ext cx="2562712" cy="4777942"/>
          </a:xfrm>
          <a:blipFill>
            <a:blip r:embed="rId3">
              <a:extLst>
                <a:ext uri="{28A0092B-C50C-407E-A947-70E740481C1C}">
                  <a14:useLocalDpi xmlns:a14="http://schemas.microsoft.com/office/drawing/2010/main" val="0"/>
                </a:ext>
              </a:extLst>
            </a:blip>
            <a:stretch>
              <a:fillRect/>
            </a:stretch>
          </a:blipFill>
          <a:ln w="25400">
            <a:noFill/>
          </a:ln>
        </p:spPr>
        <p:txBody>
          <a:bodyPr/>
          <a:lstStyle>
            <a:lvl1pPr marL="0" indent="0">
              <a:buNone/>
              <a:defRPr sz="1362"/>
            </a:lvl1pPr>
          </a:lstStyle>
          <a:p>
            <a:r>
              <a:rPr lang="en-US" sz="1168" dirty="0">
                <a:solidFill>
                  <a:schemeClr val="dk1"/>
                </a:solidFill>
                <a:latin typeface="Calibri"/>
              </a:rPr>
              <a:t> </a:t>
            </a:r>
          </a:p>
        </p:txBody>
      </p:sp>
      <p:sp>
        <p:nvSpPr>
          <p:cNvPr id="19" name="Text Placeholder 16">
            <a:extLst>
              <a:ext uri="{FF2B5EF4-FFF2-40B4-BE49-F238E27FC236}">
                <a16:creationId xmlns:a16="http://schemas.microsoft.com/office/drawing/2014/main" id="{1A12BA46-8B17-4DD5-A1FE-C3BDE3E07FE3}"/>
              </a:ext>
            </a:extLst>
          </p:cNvPr>
          <p:cNvSpPr>
            <a:spLocks noGrp="1"/>
          </p:cNvSpPr>
          <p:nvPr>
            <p:ph type="body" sz="quarter" idx="94" hasCustomPrompt="1"/>
          </p:nvPr>
        </p:nvSpPr>
        <p:spPr>
          <a:xfrm>
            <a:off x="10735872" y="611701"/>
            <a:ext cx="4071813" cy="1167793"/>
          </a:xfrm>
          <a:blipFill dpi="0" rotWithShape="1">
            <a:blip r:embed="rId4">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1362"/>
            </a:lvl1pPr>
          </a:lstStyle>
          <a:p>
            <a:r>
              <a:rPr lang="en-US" sz="1168" dirty="0">
                <a:solidFill>
                  <a:schemeClr val="dk1"/>
                </a:solidFill>
                <a:latin typeface="Calibri"/>
              </a:rPr>
              <a:t> </a:t>
            </a:r>
          </a:p>
        </p:txBody>
      </p:sp>
      <p:sp>
        <p:nvSpPr>
          <p:cNvPr id="27" name="Text Placeholder 16">
            <a:extLst>
              <a:ext uri="{FF2B5EF4-FFF2-40B4-BE49-F238E27FC236}">
                <a16:creationId xmlns:a16="http://schemas.microsoft.com/office/drawing/2014/main" id="{EDFB606C-3A7A-45D1-BE08-FC3DF137B515}"/>
              </a:ext>
            </a:extLst>
          </p:cNvPr>
          <p:cNvSpPr>
            <a:spLocks noGrp="1"/>
          </p:cNvSpPr>
          <p:nvPr>
            <p:ph type="body" sz="quarter" idx="95" hasCustomPrompt="1"/>
          </p:nvPr>
        </p:nvSpPr>
        <p:spPr>
          <a:xfrm>
            <a:off x="10735872" y="1909250"/>
            <a:ext cx="4699898" cy="7672642"/>
          </a:xfrm>
          <a:blipFill dpi="0" rotWithShape="1">
            <a:blip r:embed="rId5">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1362"/>
            </a:lvl1pPr>
          </a:lstStyle>
          <a:p>
            <a:r>
              <a:rPr lang="en-US" sz="1168" dirty="0">
                <a:solidFill>
                  <a:schemeClr val="dk1"/>
                </a:solidFill>
                <a:latin typeface="Calibri"/>
              </a:rPr>
              <a:t> </a:t>
            </a:r>
          </a:p>
        </p:txBody>
      </p:sp>
      <p:sp>
        <p:nvSpPr>
          <p:cNvPr id="14" name="Text Placeholder 7">
            <a:extLst>
              <a:ext uri="{FF2B5EF4-FFF2-40B4-BE49-F238E27FC236}">
                <a16:creationId xmlns:a16="http://schemas.microsoft.com/office/drawing/2014/main" id="{42C3C3FA-2FBA-4E7B-A689-4D1ED067C881}"/>
              </a:ext>
            </a:extLst>
          </p:cNvPr>
          <p:cNvSpPr>
            <a:spLocks noGrp="1"/>
          </p:cNvSpPr>
          <p:nvPr>
            <p:ph type="body" sz="quarter" idx="85" hasCustomPrompt="1"/>
          </p:nvPr>
        </p:nvSpPr>
        <p:spPr>
          <a:xfrm>
            <a:off x="7136323" y="2001932"/>
            <a:ext cx="3066468" cy="505537"/>
          </a:xfrm>
          <a:prstGeom prst="rect">
            <a:avLst/>
          </a:prstGeom>
        </p:spPr>
        <p:txBody>
          <a:bodyPr/>
          <a:lstStyle>
            <a:lvl1pPr marL="0" marR="0" indent="0" algn="l" defTabSz="895526" rtl="0" eaLnBrk="1" fontAlgn="auto" latinLnBrk="0" hangingPunct="1">
              <a:lnSpc>
                <a:spcPct val="100000"/>
              </a:lnSpc>
              <a:spcBef>
                <a:spcPts val="0"/>
              </a:spcBef>
              <a:spcAft>
                <a:spcPts val="0"/>
              </a:spcAft>
              <a:buClrTx/>
              <a:buSzTx/>
              <a:buFont typeface="System Font Regular"/>
              <a:buNone/>
              <a:tabLst/>
              <a:defRPr sz="1168" b="1">
                <a:solidFill>
                  <a:schemeClr val="accent2"/>
                </a:solidFill>
              </a:defRPr>
            </a:lvl1pPr>
            <a:lvl2pPr marL="177942" indent="-177942">
              <a:lnSpc>
                <a:spcPct val="110000"/>
              </a:lnSpc>
              <a:spcAft>
                <a:spcPts val="438"/>
              </a:spcAft>
              <a:buFont typeface="System Font Regular"/>
              <a:buChar char="■"/>
              <a:defRPr sz="1168" b="0"/>
            </a:lvl2pPr>
            <a:lvl3pPr marL="177942" marR="0" indent="-177942" algn="l" defTabSz="978682" rtl="0" eaLnBrk="1" fontAlgn="auto" latinLnBrk="0" hangingPunct="1">
              <a:lnSpc>
                <a:spcPct val="110000"/>
              </a:lnSpc>
              <a:spcBef>
                <a:spcPts val="0"/>
              </a:spcBef>
              <a:spcAft>
                <a:spcPts val="0"/>
              </a:spcAft>
              <a:buClr>
                <a:schemeClr val="accent2"/>
              </a:buClr>
              <a:buSzTx/>
              <a:buFont typeface="System Font Regular"/>
              <a:buChar char="■"/>
              <a:tabLst/>
              <a:defRPr sz="1168" b="0"/>
            </a:lvl3pPr>
            <a:lvl4pPr marL="177942" indent="0">
              <a:lnSpc>
                <a:spcPct val="110000"/>
              </a:lnSpc>
              <a:buFontTx/>
              <a:buNone/>
              <a:tabLst/>
              <a:defRPr sz="1168"/>
            </a:lvl4pPr>
            <a:lvl5pPr marL="488665" indent="0">
              <a:buNone/>
              <a:defRPr/>
            </a:lvl5pPr>
          </a:lstStyle>
          <a:p>
            <a:pPr marL="0" marR="0" lvl="0" indent="0" algn="l" defTabSz="895526" rtl="0" eaLnBrk="1" fontAlgn="auto" latinLnBrk="0" hangingPunct="1">
              <a:lnSpc>
                <a:spcPct val="100000"/>
              </a:lnSpc>
              <a:spcBef>
                <a:spcPts val="0"/>
              </a:spcBef>
              <a:spcAft>
                <a:spcPts val="0"/>
              </a:spcAft>
              <a:buClrTx/>
              <a:buSzTx/>
              <a:buFont typeface="System Font Regular"/>
              <a:buNone/>
              <a:tabLst/>
              <a:defRPr/>
            </a:pPr>
            <a:r>
              <a:rPr lang="en-US" dirty="0"/>
              <a:t>Relevant Experience and/or Awards &amp; Recognition (optional, keep header if including facts; utilize bullets below for facts)</a:t>
            </a:r>
          </a:p>
        </p:txBody>
      </p:sp>
      <p:sp>
        <p:nvSpPr>
          <p:cNvPr id="15" name="Text Placeholder 4">
            <a:extLst>
              <a:ext uri="{FF2B5EF4-FFF2-40B4-BE49-F238E27FC236}">
                <a16:creationId xmlns:a16="http://schemas.microsoft.com/office/drawing/2014/main" id="{A7F31468-8DDD-4B8D-BA55-A0423681308A}"/>
              </a:ext>
            </a:extLst>
          </p:cNvPr>
          <p:cNvSpPr>
            <a:spLocks noGrp="1"/>
          </p:cNvSpPr>
          <p:nvPr>
            <p:ph type="body" sz="quarter" idx="20" hasCustomPrompt="1"/>
          </p:nvPr>
        </p:nvSpPr>
        <p:spPr>
          <a:xfrm>
            <a:off x="7141955" y="2514158"/>
            <a:ext cx="3060837" cy="4249848"/>
          </a:xfrm>
          <a:prstGeom prst="rect">
            <a:avLst/>
          </a:prstGeom>
        </p:spPr>
        <p:txBody>
          <a:bodyPr lIns="0" tIns="0" rIns="0" bIns="0">
            <a:noAutofit/>
          </a:bodyPr>
          <a:lstStyle>
            <a:lvl1pPr>
              <a:defRPr>
                <a:latin typeface="Calibri" panose="020F0502020204030204" pitchFamily="34" charset="0"/>
              </a:defRPr>
            </a:lvl1pPr>
            <a:lvl2pPr>
              <a:defRPr/>
            </a:lvl2pPr>
            <a:lvl3pPr>
              <a:defRPr/>
            </a:lvl3pPr>
          </a:lstStyle>
          <a:p>
            <a:pPr lvl="0"/>
            <a:r>
              <a:rPr lang="en-US" dirty="0"/>
              <a:t>Utilize bullets if including Relevant Experience facts and/or Awards; see Guidelines on right for formatting specifics</a:t>
            </a:r>
          </a:p>
          <a:p>
            <a:pPr lvl="1"/>
            <a:r>
              <a:rPr lang="en-US" dirty="0"/>
              <a:t>Insert text</a:t>
            </a:r>
          </a:p>
          <a:p>
            <a:pPr lvl="2"/>
            <a:r>
              <a:rPr lang="en-US" dirty="0"/>
              <a:t>Insert text</a:t>
            </a:r>
          </a:p>
        </p:txBody>
      </p:sp>
    </p:spTree>
    <p:custDataLst>
      <p:custData r:id="rId1"/>
    </p:custDataLst>
    <p:extLst>
      <p:ext uri="{BB962C8B-B14F-4D97-AF65-F5344CB8AC3E}">
        <p14:creationId xmlns:p14="http://schemas.microsoft.com/office/powerpoint/2010/main" val="4168322139"/>
      </p:ext>
    </p:extLst>
  </p:cSld>
  <p:clrMapOvr>
    <a:masterClrMapping/>
  </p:clrMapOvr>
  <p:extLst>
    <p:ext uri="{DCECCB84-F9BA-43D5-87BE-67443E8EF086}">
      <p15:sldGuideLst xmlns:p15="http://schemas.microsoft.com/office/powerpoint/2012/main">
        <p15:guide id="1" orient="horz" pos="1292">
          <p15:clr>
            <a:srgbClr val="A4A3A4"/>
          </p15:clr>
        </p15:guide>
        <p15:guide id="2" orient="horz" pos="4392">
          <p15:clr>
            <a:srgbClr val="A4A3A4"/>
          </p15:clr>
        </p15:guide>
        <p15:guide id="3" orient="horz" pos="1152">
          <p15:clr>
            <a:srgbClr val="A4A3A4"/>
          </p15:clr>
        </p15:guide>
        <p15:guide id="4" orient="horz" pos="942">
          <p15:clr>
            <a:srgbClr val="A4A3A4"/>
          </p15:clr>
        </p15:guide>
        <p15:guide id="5" orient="horz" pos="867">
          <p15:clr>
            <a:srgbClr val="A4A3A4"/>
          </p15:clr>
        </p15:guide>
        <p15:guide id="6" orient="horz" pos="426">
          <p15:clr>
            <a:srgbClr val="A4A3A4"/>
          </p15:clr>
        </p15:guide>
        <p15:guide id="7" pos="285">
          <p15:clr>
            <a:srgbClr val="A4A3A4"/>
          </p15:clr>
        </p15:guide>
        <p15:guide id="8" pos="1427">
          <p15:clr>
            <a:srgbClr val="A4A3A4"/>
          </p15:clr>
        </p15:guide>
        <p15:guide id="9" pos="1563">
          <p15:clr>
            <a:srgbClr val="A4A3A4"/>
          </p15:clr>
        </p15:guide>
        <p15:guide id="10" pos="4082">
          <p15:clr>
            <a:srgbClr val="A4A3A4"/>
          </p15:clr>
        </p15:guide>
        <p15:guide id="11" pos="4232">
          <p15:clr>
            <a:srgbClr val="A4A3A4"/>
          </p15:clr>
        </p15:guide>
        <p15:guide id="12" pos="6051">
          <p15:clr>
            <a:srgbClr val="A4A3A4"/>
          </p15:clr>
        </p15:guide>
      </p15:sldGuideLst>
    </p:ext>
  </p:extLst>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wo Bios w/ Photos">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EDD67C0-00C5-054B-A993-B0E52F6749E1}"/>
              </a:ext>
            </a:extLst>
          </p:cNvPr>
          <p:cNvSpPr/>
          <p:nvPr userDrawn="1"/>
        </p:nvSpPr>
        <p:spPr>
          <a:xfrm>
            <a:off x="478952" y="1791288"/>
            <a:ext cx="4735185" cy="4903243"/>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2"/>
          </a:p>
        </p:txBody>
      </p:sp>
      <p:sp>
        <p:nvSpPr>
          <p:cNvPr id="18" name="Rectangle 17">
            <a:extLst>
              <a:ext uri="{FF2B5EF4-FFF2-40B4-BE49-F238E27FC236}">
                <a16:creationId xmlns:a16="http://schemas.microsoft.com/office/drawing/2014/main" id="{BBC8669B-CE22-B445-858F-52983D2E6E57}"/>
              </a:ext>
            </a:extLst>
          </p:cNvPr>
          <p:cNvSpPr/>
          <p:nvPr userDrawn="1"/>
        </p:nvSpPr>
        <p:spPr>
          <a:xfrm>
            <a:off x="5477617" y="1791288"/>
            <a:ext cx="4735185" cy="4903243"/>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2"/>
          </a:p>
        </p:txBody>
      </p:sp>
      <p:sp>
        <p:nvSpPr>
          <p:cNvPr id="26" name="Text Placeholder 4">
            <a:extLst>
              <a:ext uri="{FF2B5EF4-FFF2-40B4-BE49-F238E27FC236}">
                <a16:creationId xmlns:a16="http://schemas.microsoft.com/office/drawing/2014/main" id="{7FFA1674-A738-4197-A4E6-532A04E26709}"/>
              </a:ext>
            </a:extLst>
          </p:cNvPr>
          <p:cNvSpPr>
            <a:spLocks noGrp="1"/>
          </p:cNvSpPr>
          <p:nvPr>
            <p:ph type="body" sz="quarter" idx="101" hasCustomPrompt="1"/>
          </p:nvPr>
        </p:nvSpPr>
        <p:spPr>
          <a:xfrm>
            <a:off x="603326" y="2853725"/>
            <a:ext cx="4486106" cy="381510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57" name="Name 1">
            <a:extLst>
              <a:ext uri="{FF2B5EF4-FFF2-40B4-BE49-F238E27FC236}">
                <a16:creationId xmlns:a16="http://schemas.microsoft.com/office/drawing/2014/main" id="{4249D7FD-7189-6742-9AA2-A9FD2A904B42}"/>
              </a:ext>
            </a:extLst>
          </p:cNvPr>
          <p:cNvSpPr>
            <a:spLocks noGrp="1"/>
          </p:cNvSpPr>
          <p:nvPr>
            <p:ph type="body" sz="quarter" idx="71" hasCustomPrompt="1"/>
          </p:nvPr>
        </p:nvSpPr>
        <p:spPr>
          <a:xfrm>
            <a:off x="1560895" y="2042347"/>
            <a:ext cx="3528536" cy="27443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58" name="Title 1">
            <a:extLst>
              <a:ext uri="{FF2B5EF4-FFF2-40B4-BE49-F238E27FC236}">
                <a16:creationId xmlns:a16="http://schemas.microsoft.com/office/drawing/2014/main" id="{9A3C1F7D-AAD2-BD43-B22E-D32263E1A9C2}"/>
              </a:ext>
            </a:extLst>
          </p:cNvPr>
          <p:cNvSpPr>
            <a:spLocks noGrp="1"/>
          </p:cNvSpPr>
          <p:nvPr>
            <p:ph type="body" sz="quarter" idx="72" hasCustomPrompt="1"/>
          </p:nvPr>
        </p:nvSpPr>
        <p:spPr>
          <a:xfrm>
            <a:off x="1560895" y="2340275"/>
            <a:ext cx="3528536" cy="356766"/>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59" name="Photo 1">
            <a:extLst>
              <a:ext uri="{FF2B5EF4-FFF2-40B4-BE49-F238E27FC236}">
                <a16:creationId xmlns:a16="http://schemas.microsoft.com/office/drawing/2014/main" id="{C6AA1AF5-782F-904D-9199-8E0A2B18CC1C}"/>
              </a:ext>
            </a:extLst>
          </p:cNvPr>
          <p:cNvSpPr>
            <a:spLocks noGrp="1"/>
          </p:cNvSpPr>
          <p:nvPr>
            <p:ph type="pic" sz="quarter" idx="28" hasCustomPrompt="1"/>
          </p:nvPr>
        </p:nvSpPr>
        <p:spPr>
          <a:xfrm>
            <a:off x="603325" y="1916293"/>
            <a:ext cx="843281" cy="781038"/>
          </a:xfrm>
        </p:spPr>
        <p:txBody>
          <a:bodyPr vert="horz" anchor="ctr" anchorCtr="0">
            <a:normAutofit/>
          </a:bodyPr>
          <a:lstStyle>
            <a:lvl1pPr marL="0" indent="0" algn="ctr">
              <a:buNone/>
              <a:defRPr sz="712"/>
            </a:lvl1pPr>
          </a:lstStyle>
          <a:p>
            <a:r>
              <a:rPr lang="en-US" dirty="0"/>
              <a:t>Icon Placeholder</a:t>
            </a:r>
          </a:p>
        </p:txBody>
      </p:sp>
      <p:sp>
        <p:nvSpPr>
          <p:cNvPr id="24" name="Text Placeholder 4">
            <a:extLst>
              <a:ext uri="{FF2B5EF4-FFF2-40B4-BE49-F238E27FC236}">
                <a16:creationId xmlns:a16="http://schemas.microsoft.com/office/drawing/2014/main" id="{23C572A9-4BE7-47E1-8BA9-0D5F6AC070B6}"/>
              </a:ext>
            </a:extLst>
          </p:cNvPr>
          <p:cNvSpPr>
            <a:spLocks noGrp="1"/>
          </p:cNvSpPr>
          <p:nvPr>
            <p:ph type="body" sz="quarter" idx="99" hasCustomPrompt="1"/>
          </p:nvPr>
        </p:nvSpPr>
        <p:spPr>
          <a:xfrm>
            <a:off x="5603145" y="2852102"/>
            <a:ext cx="4486106" cy="3816731"/>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79" name="Name 2">
            <a:extLst>
              <a:ext uri="{FF2B5EF4-FFF2-40B4-BE49-F238E27FC236}">
                <a16:creationId xmlns:a16="http://schemas.microsoft.com/office/drawing/2014/main" id="{B1FDFC83-8946-EE42-BB1A-72BB138A85F7}"/>
              </a:ext>
            </a:extLst>
          </p:cNvPr>
          <p:cNvSpPr>
            <a:spLocks noGrp="1"/>
          </p:cNvSpPr>
          <p:nvPr>
            <p:ph type="body" sz="quarter" idx="78" hasCustomPrompt="1"/>
          </p:nvPr>
        </p:nvSpPr>
        <p:spPr>
          <a:xfrm>
            <a:off x="6554569" y="2042347"/>
            <a:ext cx="3527214" cy="27443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80" name="Title 2">
            <a:extLst>
              <a:ext uri="{FF2B5EF4-FFF2-40B4-BE49-F238E27FC236}">
                <a16:creationId xmlns:a16="http://schemas.microsoft.com/office/drawing/2014/main" id="{AD87925D-0145-6940-AAD1-C5272C4DE311}"/>
              </a:ext>
            </a:extLst>
          </p:cNvPr>
          <p:cNvSpPr>
            <a:spLocks noGrp="1"/>
          </p:cNvSpPr>
          <p:nvPr>
            <p:ph type="body" sz="quarter" idx="79" hasCustomPrompt="1"/>
          </p:nvPr>
        </p:nvSpPr>
        <p:spPr>
          <a:xfrm>
            <a:off x="6554569" y="2340275"/>
            <a:ext cx="3527214" cy="356766"/>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82" name="Photo 2">
            <a:extLst>
              <a:ext uri="{FF2B5EF4-FFF2-40B4-BE49-F238E27FC236}">
                <a16:creationId xmlns:a16="http://schemas.microsoft.com/office/drawing/2014/main" id="{591088DF-996B-884A-BC66-C48DE28450DC}"/>
              </a:ext>
            </a:extLst>
          </p:cNvPr>
          <p:cNvSpPr>
            <a:spLocks noGrp="1"/>
          </p:cNvSpPr>
          <p:nvPr>
            <p:ph type="pic" sz="quarter" idx="80" hasCustomPrompt="1"/>
          </p:nvPr>
        </p:nvSpPr>
        <p:spPr>
          <a:xfrm>
            <a:off x="5603145" y="1916293"/>
            <a:ext cx="843281" cy="781038"/>
          </a:xfrm>
        </p:spPr>
        <p:txBody>
          <a:bodyPr vert="horz" anchor="ctr" anchorCtr="0">
            <a:normAutofit/>
          </a:bodyPr>
          <a:lstStyle>
            <a:lvl1pPr marL="0" indent="0" algn="ctr">
              <a:buNone/>
              <a:defRPr sz="712"/>
            </a:lvl1pPr>
          </a:lstStyle>
          <a:p>
            <a:r>
              <a:rPr lang="en-US" dirty="0"/>
              <a:t>Icon Placeholder</a:t>
            </a:r>
          </a:p>
        </p:txBody>
      </p:sp>
      <p:pic>
        <p:nvPicPr>
          <p:cNvPr id="103" name="Picture 102">
            <a:extLst>
              <a:ext uri="{FF2B5EF4-FFF2-40B4-BE49-F238E27FC236}">
                <a16:creationId xmlns:a16="http://schemas.microsoft.com/office/drawing/2014/main" id="{DD53E3C0-5F19-9447-859E-2A2D76BF7CB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59309" y="1916293"/>
            <a:ext cx="449562" cy="64035"/>
          </a:xfrm>
          <a:prstGeom prst="rect">
            <a:avLst/>
          </a:prstGeom>
          <a:solidFill>
            <a:srgbClr val="E1523D"/>
          </a:solidFill>
        </p:spPr>
      </p:pic>
      <p:pic>
        <p:nvPicPr>
          <p:cNvPr id="104" name="Picture 103">
            <a:extLst>
              <a:ext uri="{FF2B5EF4-FFF2-40B4-BE49-F238E27FC236}">
                <a16:creationId xmlns:a16="http://schemas.microsoft.com/office/drawing/2014/main" id="{BC2F0068-6714-F943-B352-6DD22C1B758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554568" y="1916293"/>
            <a:ext cx="449562" cy="64035"/>
          </a:xfrm>
          <a:prstGeom prst="rect">
            <a:avLst/>
          </a:prstGeom>
          <a:solidFill>
            <a:srgbClr val="E1523D"/>
          </a:solidFill>
        </p:spPr>
      </p:pic>
      <p:sp>
        <p:nvSpPr>
          <p:cNvPr id="19" name="Slide Number Placeholder 7">
            <a:extLst>
              <a:ext uri="{FF2B5EF4-FFF2-40B4-BE49-F238E27FC236}">
                <a16:creationId xmlns:a16="http://schemas.microsoft.com/office/drawing/2014/main" id="{73148C99-5CBE-7C4C-9D52-E30316EE3E02}"/>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20" name="Footer Placeholder 2">
            <a:extLst>
              <a:ext uri="{FF2B5EF4-FFF2-40B4-BE49-F238E27FC236}">
                <a16:creationId xmlns:a16="http://schemas.microsoft.com/office/drawing/2014/main" id="{221B86B9-B08B-6C4F-803E-2FA79AA2D831}"/>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
        <p:nvSpPr>
          <p:cNvPr id="4" name="Header 1">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dirty="0"/>
              <a:t>Page Title</a:t>
            </a:r>
          </a:p>
        </p:txBody>
      </p:sp>
    </p:spTree>
    <p:custDataLst>
      <p:custData r:id="rId1"/>
    </p:custDataLst>
    <p:extLst>
      <p:ext uri="{BB962C8B-B14F-4D97-AF65-F5344CB8AC3E}">
        <p14:creationId xmlns:p14="http://schemas.microsoft.com/office/powerpoint/2010/main" val="3248205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 Row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695A571F-A546-A14E-B5EF-EAC057D50489}"/>
              </a:ext>
            </a:extLst>
          </p:cNvPr>
          <p:cNvSpPr>
            <a:spLocks noGrp="1"/>
          </p:cNvSpPr>
          <p:nvPr>
            <p:ph type="body" sz="quarter" idx="16" hasCustomPrompt="1"/>
          </p:nvPr>
        </p:nvSpPr>
        <p:spPr>
          <a:xfrm>
            <a:off x="457200" y="1810512"/>
            <a:ext cx="9774936" cy="2359152"/>
          </a:xfrm>
          <a:prstGeom prst="rect">
            <a:avLst/>
          </a:prstGeom>
        </p:spPr>
        <p:txBody>
          <a:bodyPr lIns="0" tIns="0" rIns="0" bIns="0">
            <a:noAutofit/>
          </a:bodyPr>
          <a:lstStyle>
            <a:lvl1pPr>
              <a:defRPr sz="1200">
                <a:latin typeface="Calibri" panose="020F0502020204030204" pitchFamily="34" charset="0"/>
              </a:defRPr>
            </a:lvl1pPr>
            <a:lvl2pPr>
              <a:defRPr sz="1200"/>
            </a:lvl2pPr>
            <a:lvl3pPr>
              <a:defRPr sz="1200"/>
            </a:lvl3pPr>
          </a:lstStyle>
          <a:p>
            <a:pPr lvl="0"/>
            <a:r>
              <a:rPr lang="en-US" dirty="0"/>
              <a:t>Click to add text</a:t>
            </a:r>
          </a:p>
          <a:p>
            <a:pPr lvl="1"/>
            <a:r>
              <a:rPr lang="en-US" dirty="0"/>
              <a:t>Insert text</a:t>
            </a:r>
          </a:p>
          <a:p>
            <a:pPr lvl="2"/>
            <a:r>
              <a:rPr lang="en-US" dirty="0"/>
              <a:t>Insert text</a:t>
            </a:r>
          </a:p>
          <a:p>
            <a:pPr lvl="0"/>
            <a:endParaRPr lang="en-US" dirty="0"/>
          </a:p>
        </p:txBody>
      </p:sp>
      <p:sp>
        <p:nvSpPr>
          <p:cNvPr id="6" name="Text Placeholder 3">
            <a:extLst>
              <a:ext uri="{FF2B5EF4-FFF2-40B4-BE49-F238E27FC236}">
                <a16:creationId xmlns:a16="http://schemas.microsoft.com/office/drawing/2014/main" id="{B7159C1F-5979-3146-8A62-46658AD1B326}"/>
              </a:ext>
            </a:extLst>
          </p:cNvPr>
          <p:cNvSpPr>
            <a:spLocks noGrp="1"/>
          </p:cNvSpPr>
          <p:nvPr>
            <p:ph type="body" sz="quarter" idx="17" hasCustomPrompt="1"/>
          </p:nvPr>
        </p:nvSpPr>
        <p:spPr>
          <a:xfrm>
            <a:off x="457200" y="4389120"/>
            <a:ext cx="9774936" cy="2359152"/>
          </a:xfrm>
          <a:prstGeom prst="rect">
            <a:avLst/>
          </a:prstGeom>
        </p:spPr>
        <p:txBody>
          <a:bodyPr lIns="0" tIns="0" rIns="0" bIns="0">
            <a:noAutofit/>
          </a:bodyPr>
          <a:lstStyle>
            <a:lvl1pPr>
              <a:defRPr sz="1200">
                <a:latin typeface="Calibri" panose="020F0502020204030204" pitchFamily="34" charset="0"/>
              </a:defRPr>
            </a:lvl1pPr>
            <a:lvl2pPr>
              <a:defRPr sz="1200"/>
            </a:lvl2pPr>
            <a:lvl3pPr>
              <a:defRPr sz="1200"/>
            </a:lvl3pPr>
          </a:lstStyle>
          <a:p>
            <a:pPr lvl="0"/>
            <a:r>
              <a:rPr lang="en-US" dirty="0"/>
              <a:t>Click to add text</a:t>
            </a:r>
          </a:p>
          <a:p>
            <a:pPr lvl="1"/>
            <a:r>
              <a:rPr lang="en-US" dirty="0"/>
              <a:t>Insert text</a:t>
            </a:r>
          </a:p>
          <a:p>
            <a:pPr lvl="2"/>
            <a:r>
              <a:rPr lang="en-US" dirty="0"/>
              <a:t>Insert text</a:t>
            </a:r>
          </a:p>
        </p:txBody>
      </p:sp>
      <p:sp>
        <p:nvSpPr>
          <p:cNvPr id="9" name="Slide Number Placeholder 7">
            <a:extLst>
              <a:ext uri="{FF2B5EF4-FFF2-40B4-BE49-F238E27FC236}">
                <a16:creationId xmlns:a16="http://schemas.microsoft.com/office/drawing/2014/main" id="{274BCA85-36CD-6148-803F-CE007E08C230}"/>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0" name="Footer Placeholder 2">
            <a:extLst>
              <a:ext uri="{FF2B5EF4-FFF2-40B4-BE49-F238E27FC236}">
                <a16:creationId xmlns:a16="http://schemas.microsoft.com/office/drawing/2014/main" id="{7F469BAD-BA7E-A547-9CF8-EAD3206B1C6A}"/>
              </a:ext>
            </a:extLst>
          </p:cNvPr>
          <p:cNvSpPr>
            <a:spLocks noGrp="1"/>
          </p:cNvSpPr>
          <p:nvPr>
            <p:ph type="ftr" sz="quarter" idx="3"/>
          </p:nvPr>
        </p:nvSpPr>
        <p:spPr>
          <a:xfrm>
            <a:off x="456502" y="6766560"/>
            <a:ext cx="9309290"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7" name="Picture 6" descr="A picture containing text&#10;&#10;Description automatically generated">
            <a:extLst>
              <a:ext uri="{FF2B5EF4-FFF2-40B4-BE49-F238E27FC236}">
                <a16:creationId xmlns:a16="http://schemas.microsoft.com/office/drawing/2014/main" id="{B2C70D7A-E4EE-4C4C-91D2-6B44535E68CA}"/>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157633731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hree Bios w/ Photos">
    <p:bg>
      <p:bgPr>
        <a:solidFill>
          <a:schemeClr val="bg1"/>
        </a:solidFill>
        <a:effectLst/>
      </p:bgPr>
    </p:bg>
    <p:spTree>
      <p:nvGrpSpPr>
        <p:cNvPr id="1" name=""/>
        <p:cNvGrpSpPr/>
        <p:nvPr/>
      </p:nvGrpSpPr>
      <p:grpSpPr>
        <a:xfrm>
          <a:off x="0" y="0"/>
          <a:ext cx="0" cy="0"/>
          <a:chOff x="0" y="0"/>
          <a:chExt cx="0" cy="0"/>
        </a:xfrm>
      </p:grpSpPr>
      <p:sp>
        <p:nvSpPr>
          <p:cNvPr id="114" name="Rectangle 113">
            <a:extLst>
              <a:ext uri="{FF2B5EF4-FFF2-40B4-BE49-F238E27FC236}">
                <a16:creationId xmlns:a16="http://schemas.microsoft.com/office/drawing/2014/main" id="{5C59E116-8567-AD4D-884E-ECE11945BB8A}"/>
              </a:ext>
            </a:extLst>
          </p:cNvPr>
          <p:cNvSpPr>
            <a:spLocks/>
          </p:cNvSpPr>
          <p:nvPr/>
        </p:nvSpPr>
        <p:spPr>
          <a:xfrm>
            <a:off x="474859" y="1789415"/>
            <a:ext cx="3071471" cy="4903243"/>
          </a:xfrm>
          <a:prstGeom prst="rect">
            <a:avLst/>
          </a:prstGeom>
          <a:noFill/>
          <a:ln w="38100">
            <a:solidFill>
              <a:srgbClr val="CFD1D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2"/>
          </a:p>
        </p:txBody>
      </p:sp>
      <p:sp>
        <p:nvSpPr>
          <p:cNvPr id="81" name="Rectangle 80">
            <a:extLst>
              <a:ext uri="{FF2B5EF4-FFF2-40B4-BE49-F238E27FC236}">
                <a16:creationId xmlns:a16="http://schemas.microsoft.com/office/drawing/2014/main" id="{C435E2EF-6B6D-E549-A0AC-39E14B3387E8}"/>
              </a:ext>
            </a:extLst>
          </p:cNvPr>
          <p:cNvSpPr>
            <a:spLocks/>
          </p:cNvSpPr>
          <p:nvPr userDrawn="1"/>
        </p:nvSpPr>
        <p:spPr>
          <a:xfrm>
            <a:off x="3811917" y="1789415"/>
            <a:ext cx="3071471" cy="4903243"/>
          </a:xfrm>
          <a:prstGeom prst="rect">
            <a:avLst/>
          </a:prstGeom>
          <a:noFill/>
          <a:ln w="38100">
            <a:solidFill>
              <a:srgbClr val="CFD1D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2"/>
          </a:p>
        </p:txBody>
      </p:sp>
      <p:sp>
        <p:nvSpPr>
          <p:cNvPr id="93" name="Rectangle 92">
            <a:extLst>
              <a:ext uri="{FF2B5EF4-FFF2-40B4-BE49-F238E27FC236}">
                <a16:creationId xmlns:a16="http://schemas.microsoft.com/office/drawing/2014/main" id="{85DBBA0E-A613-F643-ACB9-3E0BA2453D59}"/>
              </a:ext>
            </a:extLst>
          </p:cNvPr>
          <p:cNvSpPr>
            <a:spLocks/>
          </p:cNvSpPr>
          <p:nvPr userDrawn="1"/>
        </p:nvSpPr>
        <p:spPr>
          <a:xfrm>
            <a:off x="7138298" y="1789415"/>
            <a:ext cx="3071471" cy="4903243"/>
          </a:xfrm>
          <a:prstGeom prst="rect">
            <a:avLst/>
          </a:prstGeom>
          <a:noFill/>
          <a:ln w="38100">
            <a:solidFill>
              <a:srgbClr val="CFD1D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602"/>
          </a:p>
        </p:txBody>
      </p:sp>
      <p:sp>
        <p:nvSpPr>
          <p:cNvPr id="26" name="Text Placeholder 4">
            <a:extLst>
              <a:ext uri="{FF2B5EF4-FFF2-40B4-BE49-F238E27FC236}">
                <a16:creationId xmlns:a16="http://schemas.microsoft.com/office/drawing/2014/main" id="{8D3D45E9-0F0A-4D20-BA3F-BE95864F6ACE}"/>
              </a:ext>
            </a:extLst>
          </p:cNvPr>
          <p:cNvSpPr>
            <a:spLocks noGrp="1"/>
          </p:cNvSpPr>
          <p:nvPr>
            <p:ph type="body" sz="quarter" idx="99" hasCustomPrompt="1"/>
          </p:nvPr>
        </p:nvSpPr>
        <p:spPr>
          <a:xfrm>
            <a:off x="603326" y="2850035"/>
            <a:ext cx="2815515" cy="3816731"/>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2" name="Name 1">
            <a:extLst>
              <a:ext uri="{FF2B5EF4-FFF2-40B4-BE49-F238E27FC236}">
                <a16:creationId xmlns:a16="http://schemas.microsoft.com/office/drawing/2014/main" id="{4249D7FD-7189-6742-9AA2-A9FD2A904B42}"/>
              </a:ext>
            </a:extLst>
          </p:cNvPr>
          <p:cNvSpPr>
            <a:spLocks noGrp="1"/>
          </p:cNvSpPr>
          <p:nvPr>
            <p:ph type="body" sz="quarter" idx="71" hasCustomPrompt="1"/>
          </p:nvPr>
        </p:nvSpPr>
        <p:spPr>
          <a:xfrm>
            <a:off x="1560897" y="2042347"/>
            <a:ext cx="1855680" cy="27443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113" name="Title 1">
            <a:extLst>
              <a:ext uri="{FF2B5EF4-FFF2-40B4-BE49-F238E27FC236}">
                <a16:creationId xmlns:a16="http://schemas.microsoft.com/office/drawing/2014/main" id="{9A3C1F7D-AAD2-BD43-B22E-D32263E1A9C2}"/>
              </a:ext>
            </a:extLst>
          </p:cNvPr>
          <p:cNvSpPr>
            <a:spLocks noGrp="1"/>
          </p:cNvSpPr>
          <p:nvPr>
            <p:ph type="body" sz="quarter" idx="72" hasCustomPrompt="1"/>
          </p:nvPr>
        </p:nvSpPr>
        <p:spPr>
          <a:xfrm>
            <a:off x="1560896" y="2339252"/>
            <a:ext cx="1855680" cy="356766"/>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115" name="Photo 1">
            <a:extLst>
              <a:ext uri="{FF2B5EF4-FFF2-40B4-BE49-F238E27FC236}">
                <a16:creationId xmlns:a16="http://schemas.microsoft.com/office/drawing/2014/main" id="{C6AA1AF5-782F-904D-9199-8E0A2B18CC1C}"/>
              </a:ext>
            </a:extLst>
          </p:cNvPr>
          <p:cNvSpPr>
            <a:spLocks noGrp="1"/>
          </p:cNvSpPr>
          <p:nvPr>
            <p:ph type="pic" sz="quarter" idx="28" hasCustomPrompt="1"/>
          </p:nvPr>
        </p:nvSpPr>
        <p:spPr>
          <a:xfrm>
            <a:off x="603325" y="1916293"/>
            <a:ext cx="843281" cy="781038"/>
          </a:xfrm>
        </p:spPr>
        <p:txBody>
          <a:bodyPr vert="horz" anchor="ctr" anchorCtr="0">
            <a:normAutofit/>
          </a:bodyPr>
          <a:lstStyle>
            <a:lvl1pPr marL="0" indent="0" algn="ctr">
              <a:buNone/>
              <a:defRPr sz="712"/>
            </a:lvl1pPr>
          </a:lstStyle>
          <a:p>
            <a:r>
              <a:rPr lang="en-US" dirty="0"/>
              <a:t>Icon Placeholder</a:t>
            </a:r>
          </a:p>
        </p:txBody>
      </p:sp>
      <p:sp>
        <p:nvSpPr>
          <p:cNvPr id="29" name="Text Placeholder 4">
            <a:extLst>
              <a:ext uri="{FF2B5EF4-FFF2-40B4-BE49-F238E27FC236}">
                <a16:creationId xmlns:a16="http://schemas.microsoft.com/office/drawing/2014/main" id="{DF170201-40A5-4A7E-A6E3-D32BD84C7569}"/>
              </a:ext>
            </a:extLst>
          </p:cNvPr>
          <p:cNvSpPr>
            <a:spLocks noGrp="1"/>
          </p:cNvSpPr>
          <p:nvPr>
            <p:ph type="body" sz="quarter" idx="100" hasCustomPrompt="1"/>
          </p:nvPr>
        </p:nvSpPr>
        <p:spPr>
          <a:xfrm>
            <a:off x="3939895" y="2844508"/>
            <a:ext cx="2815515" cy="3816731"/>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79" name="Name 2">
            <a:extLst>
              <a:ext uri="{FF2B5EF4-FFF2-40B4-BE49-F238E27FC236}">
                <a16:creationId xmlns:a16="http://schemas.microsoft.com/office/drawing/2014/main" id="{B1FDFC83-8946-EE42-BB1A-72BB138A85F7}"/>
              </a:ext>
            </a:extLst>
          </p:cNvPr>
          <p:cNvSpPr>
            <a:spLocks noGrp="1"/>
          </p:cNvSpPr>
          <p:nvPr>
            <p:ph type="body" sz="quarter" idx="78" hasCustomPrompt="1"/>
          </p:nvPr>
        </p:nvSpPr>
        <p:spPr>
          <a:xfrm>
            <a:off x="4891318" y="2042347"/>
            <a:ext cx="1855680" cy="27443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80" name="Title 2">
            <a:extLst>
              <a:ext uri="{FF2B5EF4-FFF2-40B4-BE49-F238E27FC236}">
                <a16:creationId xmlns:a16="http://schemas.microsoft.com/office/drawing/2014/main" id="{AD87925D-0145-6940-AAD1-C5272C4DE311}"/>
              </a:ext>
            </a:extLst>
          </p:cNvPr>
          <p:cNvSpPr>
            <a:spLocks noGrp="1"/>
          </p:cNvSpPr>
          <p:nvPr>
            <p:ph type="body" sz="quarter" idx="79" hasCustomPrompt="1"/>
          </p:nvPr>
        </p:nvSpPr>
        <p:spPr>
          <a:xfrm>
            <a:off x="4891317" y="2339252"/>
            <a:ext cx="1855680" cy="356766"/>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82" name="Photo 2">
            <a:extLst>
              <a:ext uri="{FF2B5EF4-FFF2-40B4-BE49-F238E27FC236}">
                <a16:creationId xmlns:a16="http://schemas.microsoft.com/office/drawing/2014/main" id="{591088DF-996B-884A-BC66-C48DE28450DC}"/>
              </a:ext>
            </a:extLst>
          </p:cNvPr>
          <p:cNvSpPr>
            <a:spLocks noGrp="1"/>
          </p:cNvSpPr>
          <p:nvPr>
            <p:ph type="pic" sz="quarter" idx="80" hasCustomPrompt="1"/>
          </p:nvPr>
        </p:nvSpPr>
        <p:spPr>
          <a:xfrm>
            <a:off x="3939894" y="1916293"/>
            <a:ext cx="843281" cy="781038"/>
          </a:xfrm>
        </p:spPr>
        <p:txBody>
          <a:bodyPr vert="horz" anchor="ctr" anchorCtr="0">
            <a:normAutofit/>
          </a:bodyPr>
          <a:lstStyle>
            <a:lvl1pPr marL="0" indent="0" algn="ctr">
              <a:buNone/>
              <a:defRPr sz="712"/>
            </a:lvl1pPr>
          </a:lstStyle>
          <a:p>
            <a:r>
              <a:rPr lang="en-US" dirty="0"/>
              <a:t>Icon Placeholder</a:t>
            </a:r>
          </a:p>
        </p:txBody>
      </p:sp>
      <p:sp>
        <p:nvSpPr>
          <p:cNvPr id="30" name="Text Placeholder 4">
            <a:extLst>
              <a:ext uri="{FF2B5EF4-FFF2-40B4-BE49-F238E27FC236}">
                <a16:creationId xmlns:a16="http://schemas.microsoft.com/office/drawing/2014/main" id="{FAAB2DC4-3E43-445B-A0D4-AC00369614D5}"/>
              </a:ext>
            </a:extLst>
          </p:cNvPr>
          <p:cNvSpPr>
            <a:spLocks noGrp="1"/>
          </p:cNvSpPr>
          <p:nvPr>
            <p:ph type="body" sz="quarter" idx="101" hasCustomPrompt="1"/>
          </p:nvPr>
        </p:nvSpPr>
        <p:spPr>
          <a:xfrm>
            <a:off x="7268955" y="2853725"/>
            <a:ext cx="2815515" cy="3816731"/>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91" name="Name 3">
            <a:extLst>
              <a:ext uri="{FF2B5EF4-FFF2-40B4-BE49-F238E27FC236}">
                <a16:creationId xmlns:a16="http://schemas.microsoft.com/office/drawing/2014/main" id="{B07D0D45-619E-D346-B9AF-A2B57D66739A}"/>
              </a:ext>
            </a:extLst>
          </p:cNvPr>
          <p:cNvSpPr>
            <a:spLocks noGrp="1"/>
          </p:cNvSpPr>
          <p:nvPr>
            <p:ph type="body" sz="quarter" idx="86" hasCustomPrompt="1"/>
          </p:nvPr>
        </p:nvSpPr>
        <p:spPr>
          <a:xfrm>
            <a:off x="8224334" y="2042347"/>
            <a:ext cx="1855680" cy="27443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92" name="Title 3">
            <a:extLst>
              <a:ext uri="{FF2B5EF4-FFF2-40B4-BE49-F238E27FC236}">
                <a16:creationId xmlns:a16="http://schemas.microsoft.com/office/drawing/2014/main" id="{EECD4950-2A0F-974B-ACC7-F8768DCA6D10}"/>
              </a:ext>
            </a:extLst>
          </p:cNvPr>
          <p:cNvSpPr>
            <a:spLocks noGrp="1"/>
          </p:cNvSpPr>
          <p:nvPr>
            <p:ph type="body" sz="quarter" idx="87" hasCustomPrompt="1"/>
          </p:nvPr>
        </p:nvSpPr>
        <p:spPr>
          <a:xfrm>
            <a:off x="8224333" y="2339252"/>
            <a:ext cx="1855680" cy="356766"/>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94" name="Photo 3">
            <a:extLst>
              <a:ext uri="{FF2B5EF4-FFF2-40B4-BE49-F238E27FC236}">
                <a16:creationId xmlns:a16="http://schemas.microsoft.com/office/drawing/2014/main" id="{096BC487-3CDD-4745-A4A7-1C347FCD6B68}"/>
              </a:ext>
            </a:extLst>
          </p:cNvPr>
          <p:cNvSpPr>
            <a:spLocks noGrp="1"/>
          </p:cNvSpPr>
          <p:nvPr>
            <p:ph type="pic" sz="quarter" idx="88" hasCustomPrompt="1"/>
          </p:nvPr>
        </p:nvSpPr>
        <p:spPr>
          <a:xfrm>
            <a:off x="7267322" y="1916293"/>
            <a:ext cx="843281" cy="781038"/>
          </a:xfrm>
        </p:spPr>
        <p:txBody>
          <a:bodyPr vert="horz" anchor="ctr" anchorCtr="0">
            <a:normAutofit/>
          </a:bodyPr>
          <a:lstStyle>
            <a:lvl1pPr marL="0" indent="0" algn="ctr">
              <a:buNone/>
              <a:defRPr sz="712"/>
            </a:lvl1pPr>
          </a:lstStyle>
          <a:p>
            <a:r>
              <a:rPr lang="en-US" dirty="0"/>
              <a:t>Icon Placeholder</a:t>
            </a:r>
          </a:p>
        </p:txBody>
      </p:sp>
      <p:pic>
        <p:nvPicPr>
          <p:cNvPr id="103" name="Picture 102">
            <a:extLst>
              <a:ext uri="{FF2B5EF4-FFF2-40B4-BE49-F238E27FC236}">
                <a16:creationId xmlns:a16="http://schemas.microsoft.com/office/drawing/2014/main" id="{DD53E3C0-5F19-9447-859E-2A2D76BF7CB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59309" y="1916293"/>
            <a:ext cx="449562" cy="64035"/>
          </a:xfrm>
          <a:prstGeom prst="rect">
            <a:avLst/>
          </a:prstGeom>
          <a:solidFill>
            <a:srgbClr val="E1523D"/>
          </a:solidFill>
        </p:spPr>
      </p:pic>
      <p:pic>
        <p:nvPicPr>
          <p:cNvPr id="104" name="Picture 103">
            <a:extLst>
              <a:ext uri="{FF2B5EF4-FFF2-40B4-BE49-F238E27FC236}">
                <a16:creationId xmlns:a16="http://schemas.microsoft.com/office/drawing/2014/main" id="{BC2F0068-6714-F943-B352-6DD22C1B758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891317" y="1916293"/>
            <a:ext cx="449562" cy="64035"/>
          </a:xfrm>
          <a:prstGeom prst="rect">
            <a:avLst/>
          </a:prstGeom>
          <a:solidFill>
            <a:srgbClr val="E1523D"/>
          </a:solidFill>
        </p:spPr>
      </p:pic>
      <p:pic>
        <p:nvPicPr>
          <p:cNvPr id="105" name="Picture 104">
            <a:extLst>
              <a:ext uri="{FF2B5EF4-FFF2-40B4-BE49-F238E27FC236}">
                <a16:creationId xmlns:a16="http://schemas.microsoft.com/office/drawing/2014/main" id="{EF6D6C71-8B2B-AD46-9835-AA264605841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27150" y="1916293"/>
            <a:ext cx="449562" cy="64035"/>
          </a:xfrm>
          <a:prstGeom prst="rect">
            <a:avLst/>
          </a:prstGeom>
          <a:solidFill>
            <a:srgbClr val="E1523D"/>
          </a:solidFill>
        </p:spPr>
      </p:pic>
      <p:sp>
        <p:nvSpPr>
          <p:cNvPr id="23" name="Slide Number Placeholder 7">
            <a:extLst>
              <a:ext uri="{FF2B5EF4-FFF2-40B4-BE49-F238E27FC236}">
                <a16:creationId xmlns:a16="http://schemas.microsoft.com/office/drawing/2014/main" id="{5BF4FCE2-3B46-CB4D-B109-DDE618AFAE18}"/>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24" name="Footer Placeholder 2">
            <a:extLst>
              <a:ext uri="{FF2B5EF4-FFF2-40B4-BE49-F238E27FC236}">
                <a16:creationId xmlns:a16="http://schemas.microsoft.com/office/drawing/2014/main" id="{7816D0A0-DC6E-3845-B27E-D91B88F1E64F}"/>
              </a:ext>
            </a:extLst>
          </p:cNvPr>
          <p:cNvSpPr>
            <a:spLocks noGrp="1"/>
          </p:cNvSpPr>
          <p:nvPr>
            <p:ph type="ftr" sz="quarter" idx="3"/>
          </p:nvPr>
        </p:nvSpPr>
        <p:spPr>
          <a:xfrm>
            <a:off x="474859" y="6789927"/>
            <a:ext cx="9242085"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
        <p:nvSpPr>
          <p:cNvPr id="4" name="Header 1">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dirty="0"/>
              <a:t>Page Title</a:t>
            </a:r>
          </a:p>
        </p:txBody>
      </p:sp>
    </p:spTree>
    <p:custDataLst>
      <p:custData r:id="rId1"/>
    </p:custDataLst>
    <p:extLst>
      <p:ext uri="{BB962C8B-B14F-4D97-AF65-F5344CB8AC3E}">
        <p14:creationId xmlns:p14="http://schemas.microsoft.com/office/powerpoint/2010/main" val="297026335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Four Bios w/ Photos">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5E37729-8428-5F46-8C55-443257562BC3}"/>
              </a:ext>
            </a:extLst>
          </p:cNvPr>
          <p:cNvSpPr/>
          <p:nvPr userDrawn="1"/>
        </p:nvSpPr>
        <p:spPr>
          <a:xfrm>
            <a:off x="478952" y="1791287"/>
            <a:ext cx="4735185" cy="2358241"/>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2"/>
          </a:p>
        </p:txBody>
      </p:sp>
      <p:sp>
        <p:nvSpPr>
          <p:cNvPr id="38" name="Rectangle 37">
            <a:extLst>
              <a:ext uri="{FF2B5EF4-FFF2-40B4-BE49-F238E27FC236}">
                <a16:creationId xmlns:a16="http://schemas.microsoft.com/office/drawing/2014/main" id="{788FDD62-687B-E845-A9DB-9651187C050E}"/>
              </a:ext>
            </a:extLst>
          </p:cNvPr>
          <p:cNvSpPr/>
          <p:nvPr userDrawn="1"/>
        </p:nvSpPr>
        <p:spPr>
          <a:xfrm>
            <a:off x="478952" y="4398563"/>
            <a:ext cx="4735185" cy="2357830"/>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2"/>
          </a:p>
        </p:txBody>
      </p:sp>
      <p:sp>
        <p:nvSpPr>
          <p:cNvPr id="39" name="Rectangle 38">
            <a:extLst>
              <a:ext uri="{FF2B5EF4-FFF2-40B4-BE49-F238E27FC236}">
                <a16:creationId xmlns:a16="http://schemas.microsoft.com/office/drawing/2014/main" id="{DA213DED-6E86-BF4F-AB72-C19F4B04DD7E}"/>
              </a:ext>
            </a:extLst>
          </p:cNvPr>
          <p:cNvSpPr/>
          <p:nvPr userDrawn="1"/>
        </p:nvSpPr>
        <p:spPr>
          <a:xfrm>
            <a:off x="5477617" y="1791287"/>
            <a:ext cx="4735185" cy="2357830"/>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2"/>
          </a:p>
        </p:txBody>
      </p:sp>
      <p:sp>
        <p:nvSpPr>
          <p:cNvPr id="40" name="Rectangle 39">
            <a:extLst>
              <a:ext uri="{FF2B5EF4-FFF2-40B4-BE49-F238E27FC236}">
                <a16:creationId xmlns:a16="http://schemas.microsoft.com/office/drawing/2014/main" id="{708E612A-7E3F-7243-9357-B2A0A9FB7313}"/>
              </a:ext>
            </a:extLst>
          </p:cNvPr>
          <p:cNvSpPr/>
          <p:nvPr userDrawn="1"/>
        </p:nvSpPr>
        <p:spPr>
          <a:xfrm>
            <a:off x="5477617" y="4398563"/>
            <a:ext cx="4735185" cy="2357830"/>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2"/>
          </a:p>
        </p:txBody>
      </p:sp>
      <p:sp>
        <p:nvSpPr>
          <p:cNvPr id="41" name="Text Placeholder 4">
            <a:extLst>
              <a:ext uri="{FF2B5EF4-FFF2-40B4-BE49-F238E27FC236}">
                <a16:creationId xmlns:a16="http://schemas.microsoft.com/office/drawing/2014/main" id="{9DDFE6F4-0DEF-42D5-8410-44872257E3C2}"/>
              </a:ext>
            </a:extLst>
          </p:cNvPr>
          <p:cNvSpPr>
            <a:spLocks noGrp="1"/>
          </p:cNvSpPr>
          <p:nvPr>
            <p:ph type="body" sz="quarter" idx="101" hasCustomPrompt="1"/>
          </p:nvPr>
        </p:nvSpPr>
        <p:spPr>
          <a:xfrm>
            <a:off x="611841" y="2801816"/>
            <a:ext cx="4465497"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2" name="Name 1">
            <a:extLst>
              <a:ext uri="{FF2B5EF4-FFF2-40B4-BE49-F238E27FC236}">
                <a16:creationId xmlns:a16="http://schemas.microsoft.com/office/drawing/2014/main" id="{4249D7FD-7189-6742-9AA2-A9FD2A904B42}"/>
              </a:ext>
            </a:extLst>
          </p:cNvPr>
          <p:cNvSpPr>
            <a:spLocks noGrp="1"/>
          </p:cNvSpPr>
          <p:nvPr>
            <p:ph type="body" sz="quarter" idx="71" hasCustomPrompt="1"/>
          </p:nvPr>
        </p:nvSpPr>
        <p:spPr>
          <a:xfrm>
            <a:off x="1560897" y="2045838"/>
            <a:ext cx="3519394" cy="27443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113" name="Title 1">
            <a:extLst>
              <a:ext uri="{FF2B5EF4-FFF2-40B4-BE49-F238E27FC236}">
                <a16:creationId xmlns:a16="http://schemas.microsoft.com/office/drawing/2014/main" id="{9A3C1F7D-AAD2-BD43-B22E-D32263E1A9C2}"/>
              </a:ext>
            </a:extLst>
          </p:cNvPr>
          <p:cNvSpPr>
            <a:spLocks noGrp="1"/>
          </p:cNvSpPr>
          <p:nvPr>
            <p:ph type="body" sz="quarter" idx="72" hasCustomPrompt="1"/>
          </p:nvPr>
        </p:nvSpPr>
        <p:spPr>
          <a:xfrm>
            <a:off x="1560897" y="2336739"/>
            <a:ext cx="3519394" cy="360741"/>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115" name="Photo 1">
            <a:extLst>
              <a:ext uri="{FF2B5EF4-FFF2-40B4-BE49-F238E27FC236}">
                <a16:creationId xmlns:a16="http://schemas.microsoft.com/office/drawing/2014/main" id="{C6AA1AF5-782F-904D-9199-8E0A2B18CC1C}"/>
              </a:ext>
            </a:extLst>
          </p:cNvPr>
          <p:cNvSpPr>
            <a:spLocks noGrp="1"/>
          </p:cNvSpPr>
          <p:nvPr>
            <p:ph type="pic" sz="quarter" idx="28" hasCustomPrompt="1"/>
          </p:nvPr>
        </p:nvSpPr>
        <p:spPr>
          <a:xfrm>
            <a:off x="603325" y="1921854"/>
            <a:ext cx="843281" cy="781038"/>
          </a:xfrm>
        </p:spPr>
        <p:txBody>
          <a:bodyPr vert="horz" anchor="ctr" anchorCtr="0">
            <a:normAutofit/>
          </a:bodyPr>
          <a:lstStyle>
            <a:lvl1pPr marL="0" indent="0" algn="ctr">
              <a:buNone/>
              <a:defRPr sz="712"/>
            </a:lvl1pPr>
          </a:lstStyle>
          <a:p>
            <a:r>
              <a:rPr lang="en-US" dirty="0"/>
              <a:t>Icon Placeholder</a:t>
            </a:r>
          </a:p>
        </p:txBody>
      </p:sp>
      <p:sp>
        <p:nvSpPr>
          <p:cNvPr id="32" name="Text Placeholder 4">
            <a:extLst>
              <a:ext uri="{FF2B5EF4-FFF2-40B4-BE49-F238E27FC236}">
                <a16:creationId xmlns:a16="http://schemas.microsoft.com/office/drawing/2014/main" id="{9B2C4790-9341-4666-AAA2-7D39F5B8904E}"/>
              </a:ext>
            </a:extLst>
          </p:cNvPr>
          <p:cNvSpPr>
            <a:spLocks noGrp="1"/>
          </p:cNvSpPr>
          <p:nvPr>
            <p:ph type="body" sz="quarter" idx="102" hasCustomPrompt="1"/>
          </p:nvPr>
        </p:nvSpPr>
        <p:spPr>
          <a:xfrm>
            <a:off x="5600409" y="2795940"/>
            <a:ext cx="4465497"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79" name="Name 2">
            <a:extLst>
              <a:ext uri="{FF2B5EF4-FFF2-40B4-BE49-F238E27FC236}">
                <a16:creationId xmlns:a16="http://schemas.microsoft.com/office/drawing/2014/main" id="{B1FDFC83-8946-EE42-BB1A-72BB138A85F7}"/>
              </a:ext>
            </a:extLst>
          </p:cNvPr>
          <p:cNvSpPr>
            <a:spLocks noGrp="1"/>
          </p:cNvSpPr>
          <p:nvPr>
            <p:ph type="body" sz="quarter" idx="78" hasCustomPrompt="1"/>
          </p:nvPr>
        </p:nvSpPr>
        <p:spPr>
          <a:xfrm>
            <a:off x="6556499" y="2045838"/>
            <a:ext cx="3515610" cy="27443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80" name="Title 2">
            <a:extLst>
              <a:ext uri="{FF2B5EF4-FFF2-40B4-BE49-F238E27FC236}">
                <a16:creationId xmlns:a16="http://schemas.microsoft.com/office/drawing/2014/main" id="{AD87925D-0145-6940-AAD1-C5272C4DE311}"/>
              </a:ext>
            </a:extLst>
          </p:cNvPr>
          <p:cNvSpPr>
            <a:spLocks noGrp="1"/>
          </p:cNvSpPr>
          <p:nvPr>
            <p:ph type="body" sz="quarter" idx="79" hasCustomPrompt="1"/>
          </p:nvPr>
        </p:nvSpPr>
        <p:spPr>
          <a:xfrm>
            <a:off x="6556499" y="2336739"/>
            <a:ext cx="3515610" cy="360741"/>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82" name="Photo 2">
            <a:extLst>
              <a:ext uri="{FF2B5EF4-FFF2-40B4-BE49-F238E27FC236}">
                <a16:creationId xmlns:a16="http://schemas.microsoft.com/office/drawing/2014/main" id="{591088DF-996B-884A-BC66-C48DE28450DC}"/>
              </a:ext>
            </a:extLst>
          </p:cNvPr>
          <p:cNvSpPr>
            <a:spLocks noGrp="1"/>
          </p:cNvSpPr>
          <p:nvPr>
            <p:ph type="pic" sz="quarter" idx="80" hasCustomPrompt="1"/>
          </p:nvPr>
        </p:nvSpPr>
        <p:spPr>
          <a:xfrm>
            <a:off x="5605076" y="1924248"/>
            <a:ext cx="843281" cy="781038"/>
          </a:xfrm>
        </p:spPr>
        <p:txBody>
          <a:bodyPr vert="horz" anchor="ctr" anchorCtr="0">
            <a:normAutofit/>
          </a:bodyPr>
          <a:lstStyle>
            <a:lvl1pPr marL="0" indent="0" algn="ctr">
              <a:buNone/>
              <a:defRPr sz="712"/>
            </a:lvl1pPr>
          </a:lstStyle>
          <a:p>
            <a:r>
              <a:rPr lang="en-US" dirty="0"/>
              <a:t>Icon Placeholder</a:t>
            </a:r>
          </a:p>
        </p:txBody>
      </p:sp>
      <p:sp>
        <p:nvSpPr>
          <p:cNvPr id="35" name="Text Placeholder 4">
            <a:extLst>
              <a:ext uri="{FF2B5EF4-FFF2-40B4-BE49-F238E27FC236}">
                <a16:creationId xmlns:a16="http://schemas.microsoft.com/office/drawing/2014/main" id="{76E10806-10B6-4862-A1F5-E4C18BCC0510}"/>
              </a:ext>
            </a:extLst>
          </p:cNvPr>
          <p:cNvSpPr>
            <a:spLocks noGrp="1"/>
          </p:cNvSpPr>
          <p:nvPr>
            <p:ph type="body" sz="quarter" idx="104" hasCustomPrompt="1"/>
          </p:nvPr>
        </p:nvSpPr>
        <p:spPr>
          <a:xfrm>
            <a:off x="616426" y="5415709"/>
            <a:ext cx="4465497"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91" name="Name 3">
            <a:extLst>
              <a:ext uri="{FF2B5EF4-FFF2-40B4-BE49-F238E27FC236}">
                <a16:creationId xmlns:a16="http://schemas.microsoft.com/office/drawing/2014/main" id="{B07D0D45-619E-D346-B9AF-A2B57D66739A}"/>
              </a:ext>
            </a:extLst>
          </p:cNvPr>
          <p:cNvSpPr>
            <a:spLocks noGrp="1"/>
          </p:cNvSpPr>
          <p:nvPr>
            <p:ph type="body" sz="quarter" idx="86" hasCustomPrompt="1"/>
          </p:nvPr>
        </p:nvSpPr>
        <p:spPr>
          <a:xfrm>
            <a:off x="1562530" y="4645750"/>
            <a:ext cx="3519394" cy="27443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92" name="Title 3">
            <a:extLst>
              <a:ext uri="{FF2B5EF4-FFF2-40B4-BE49-F238E27FC236}">
                <a16:creationId xmlns:a16="http://schemas.microsoft.com/office/drawing/2014/main" id="{EECD4950-2A0F-974B-ACC7-F8768DCA6D10}"/>
              </a:ext>
            </a:extLst>
          </p:cNvPr>
          <p:cNvSpPr>
            <a:spLocks noGrp="1"/>
          </p:cNvSpPr>
          <p:nvPr>
            <p:ph type="body" sz="quarter" idx="87" hasCustomPrompt="1"/>
          </p:nvPr>
        </p:nvSpPr>
        <p:spPr>
          <a:xfrm>
            <a:off x="1562530" y="4945890"/>
            <a:ext cx="3519394" cy="360741"/>
          </a:xfrm>
          <a:prstGeom prst="rect">
            <a:avLst/>
          </a:prstGeom>
        </p:spPr>
        <p:txBody>
          <a:bodyPr lIns="0" tIns="0" rIns="0" bIns="0" anchor="t" anchorCtr="0">
            <a:noAutofit/>
          </a:bodyPr>
          <a:lstStyle>
            <a:lvl1pPr marL="0" indent="0">
              <a:lnSpc>
                <a:spcPts val="1281"/>
              </a:lnSpc>
              <a:spcBef>
                <a:spcPts val="412"/>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94" name="Photo 3">
            <a:extLst>
              <a:ext uri="{FF2B5EF4-FFF2-40B4-BE49-F238E27FC236}">
                <a16:creationId xmlns:a16="http://schemas.microsoft.com/office/drawing/2014/main" id="{096BC487-3CDD-4745-A4A7-1C347FCD6B68}"/>
              </a:ext>
            </a:extLst>
          </p:cNvPr>
          <p:cNvSpPr>
            <a:spLocks noGrp="1"/>
          </p:cNvSpPr>
          <p:nvPr>
            <p:ph type="pic" sz="quarter" idx="88" hasCustomPrompt="1"/>
          </p:nvPr>
        </p:nvSpPr>
        <p:spPr>
          <a:xfrm>
            <a:off x="605518" y="4524160"/>
            <a:ext cx="843281" cy="781038"/>
          </a:xfrm>
        </p:spPr>
        <p:txBody>
          <a:bodyPr vert="horz" anchor="ctr" anchorCtr="0">
            <a:normAutofit/>
          </a:bodyPr>
          <a:lstStyle>
            <a:lvl1pPr marL="0" indent="0" algn="ctr">
              <a:buNone/>
              <a:defRPr sz="712"/>
            </a:lvl1pPr>
          </a:lstStyle>
          <a:p>
            <a:r>
              <a:rPr lang="en-US" dirty="0"/>
              <a:t>Icon Placeholder</a:t>
            </a:r>
          </a:p>
        </p:txBody>
      </p:sp>
      <p:pic>
        <p:nvPicPr>
          <p:cNvPr id="103" name="Picture 102">
            <a:extLst>
              <a:ext uri="{FF2B5EF4-FFF2-40B4-BE49-F238E27FC236}">
                <a16:creationId xmlns:a16="http://schemas.microsoft.com/office/drawing/2014/main" id="{DD53E3C0-5F19-9447-859E-2A2D76BF7CB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59309" y="1912957"/>
            <a:ext cx="449562" cy="64035"/>
          </a:xfrm>
          <a:prstGeom prst="rect">
            <a:avLst/>
          </a:prstGeom>
          <a:solidFill>
            <a:srgbClr val="E1523D"/>
          </a:solidFill>
        </p:spPr>
      </p:pic>
      <p:pic>
        <p:nvPicPr>
          <p:cNvPr id="104" name="Picture 103">
            <a:extLst>
              <a:ext uri="{FF2B5EF4-FFF2-40B4-BE49-F238E27FC236}">
                <a16:creationId xmlns:a16="http://schemas.microsoft.com/office/drawing/2014/main" id="{BC2F0068-6714-F943-B352-6DD22C1B758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556500" y="1919784"/>
            <a:ext cx="449562" cy="64035"/>
          </a:xfrm>
          <a:prstGeom prst="rect">
            <a:avLst/>
          </a:prstGeom>
          <a:solidFill>
            <a:srgbClr val="E1523D"/>
          </a:solidFill>
        </p:spPr>
      </p:pic>
      <p:pic>
        <p:nvPicPr>
          <p:cNvPr id="105" name="Picture 104">
            <a:extLst>
              <a:ext uri="{FF2B5EF4-FFF2-40B4-BE49-F238E27FC236}">
                <a16:creationId xmlns:a16="http://schemas.microsoft.com/office/drawing/2014/main" id="{EF6D6C71-8B2B-AD46-9835-AA264605841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65347" y="4519696"/>
            <a:ext cx="449562" cy="64035"/>
          </a:xfrm>
          <a:prstGeom prst="rect">
            <a:avLst/>
          </a:prstGeom>
          <a:solidFill>
            <a:srgbClr val="E1523D"/>
          </a:solidFill>
        </p:spPr>
      </p:pic>
      <p:sp>
        <p:nvSpPr>
          <p:cNvPr id="36" name="Text Placeholder 4">
            <a:extLst>
              <a:ext uri="{FF2B5EF4-FFF2-40B4-BE49-F238E27FC236}">
                <a16:creationId xmlns:a16="http://schemas.microsoft.com/office/drawing/2014/main" id="{39564DC1-06BB-4EE8-892A-9325E2769A0C}"/>
              </a:ext>
            </a:extLst>
          </p:cNvPr>
          <p:cNvSpPr>
            <a:spLocks noGrp="1"/>
          </p:cNvSpPr>
          <p:nvPr>
            <p:ph type="body" sz="quarter" idx="103" hasCustomPrompt="1"/>
          </p:nvPr>
        </p:nvSpPr>
        <p:spPr>
          <a:xfrm>
            <a:off x="5600409" y="5421847"/>
            <a:ext cx="4465497"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0" name="Name 4">
            <a:extLst>
              <a:ext uri="{FF2B5EF4-FFF2-40B4-BE49-F238E27FC236}">
                <a16:creationId xmlns:a16="http://schemas.microsoft.com/office/drawing/2014/main" id="{086C9A32-E41A-F547-8505-B842EF2BCBDF}"/>
              </a:ext>
            </a:extLst>
          </p:cNvPr>
          <p:cNvSpPr>
            <a:spLocks noGrp="1"/>
          </p:cNvSpPr>
          <p:nvPr>
            <p:ph type="body" sz="quarter" idx="90" hasCustomPrompt="1"/>
          </p:nvPr>
        </p:nvSpPr>
        <p:spPr>
          <a:xfrm>
            <a:off x="6562529" y="4648495"/>
            <a:ext cx="3519394" cy="274435"/>
          </a:xfrm>
          <a:prstGeom prst="rect">
            <a:avLst/>
          </a:prstGeom>
          <a:solidFill>
            <a:schemeClr val="bg1"/>
          </a:solidFill>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111" name="Title 4">
            <a:extLst>
              <a:ext uri="{FF2B5EF4-FFF2-40B4-BE49-F238E27FC236}">
                <a16:creationId xmlns:a16="http://schemas.microsoft.com/office/drawing/2014/main" id="{BE5450A3-C0D6-004F-82AF-5D8814B6469F}"/>
              </a:ext>
            </a:extLst>
          </p:cNvPr>
          <p:cNvSpPr>
            <a:spLocks noGrp="1"/>
          </p:cNvSpPr>
          <p:nvPr>
            <p:ph type="body" sz="quarter" idx="91" hasCustomPrompt="1"/>
          </p:nvPr>
        </p:nvSpPr>
        <p:spPr>
          <a:xfrm>
            <a:off x="6562529" y="4948636"/>
            <a:ext cx="3519394" cy="360741"/>
          </a:xfrm>
          <a:prstGeom prst="rect">
            <a:avLst/>
          </a:prstGeom>
          <a:noFill/>
        </p:spPr>
        <p:txBody>
          <a:bodyPr lIns="0" tIns="0" rIns="0" bIns="0" anchor="t" anchorCtr="0">
            <a:noAutofit/>
          </a:bodyPr>
          <a:lstStyle>
            <a:lvl1pPr marL="0" indent="0">
              <a:lnSpc>
                <a:spcPts val="1281"/>
              </a:lnSpc>
              <a:spcBef>
                <a:spcPts val="412"/>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118" name="Photo 4">
            <a:extLst>
              <a:ext uri="{FF2B5EF4-FFF2-40B4-BE49-F238E27FC236}">
                <a16:creationId xmlns:a16="http://schemas.microsoft.com/office/drawing/2014/main" id="{F5E85013-27F5-5A40-8BA6-B5E2EAAC4632}"/>
              </a:ext>
            </a:extLst>
          </p:cNvPr>
          <p:cNvSpPr>
            <a:spLocks noGrp="1"/>
          </p:cNvSpPr>
          <p:nvPr>
            <p:ph type="pic" sz="quarter" idx="92" hasCustomPrompt="1"/>
          </p:nvPr>
        </p:nvSpPr>
        <p:spPr>
          <a:xfrm>
            <a:off x="5604959" y="4522261"/>
            <a:ext cx="843281" cy="781038"/>
          </a:xfrm>
          <a:noFill/>
        </p:spPr>
        <p:txBody>
          <a:bodyPr vert="horz" anchor="ctr" anchorCtr="0">
            <a:normAutofit/>
          </a:bodyPr>
          <a:lstStyle>
            <a:lvl1pPr marL="0" indent="0" algn="ctr">
              <a:buNone/>
              <a:defRPr sz="712"/>
            </a:lvl1pPr>
          </a:lstStyle>
          <a:p>
            <a:r>
              <a:rPr lang="en-US" dirty="0"/>
              <a:t>Icon Placeholder</a:t>
            </a:r>
          </a:p>
        </p:txBody>
      </p:sp>
      <p:pic>
        <p:nvPicPr>
          <p:cNvPr id="129" name="Picture 128">
            <a:extLst>
              <a:ext uri="{FF2B5EF4-FFF2-40B4-BE49-F238E27FC236}">
                <a16:creationId xmlns:a16="http://schemas.microsoft.com/office/drawing/2014/main" id="{482760D1-6E22-6340-90B6-EBF5A9E0BDF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560943" y="4522442"/>
            <a:ext cx="449562" cy="64035"/>
          </a:xfrm>
          <a:prstGeom prst="rect">
            <a:avLst/>
          </a:prstGeom>
          <a:solidFill>
            <a:schemeClr val="bg1"/>
          </a:solidFill>
        </p:spPr>
      </p:pic>
      <p:sp>
        <p:nvSpPr>
          <p:cNvPr id="29" name="Slide Number Placeholder 7">
            <a:extLst>
              <a:ext uri="{FF2B5EF4-FFF2-40B4-BE49-F238E27FC236}">
                <a16:creationId xmlns:a16="http://schemas.microsoft.com/office/drawing/2014/main" id="{62335C7D-A599-0C41-86BB-99C1DCA6C3DD}"/>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30" name="Footer Placeholder 2">
            <a:extLst>
              <a:ext uri="{FF2B5EF4-FFF2-40B4-BE49-F238E27FC236}">
                <a16:creationId xmlns:a16="http://schemas.microsoft.com/office/drawing/2014/main" id="{C8D0CEC6-76BD-C04D-8EB5-67AA4D400080}"/>
              </a:ext>
            </a:extLst>
          </p:cNvPr>
          <p:cNvSpPr>
            <a:spLocks noGrp="1"/>
          </p:cNvSpPr>
          <p:nvPr>
            <p:ph type="ftr" sz="quarter" idx="3"/>
          </p:nvPr>
        </p:nvSpPr>
        <p:spPr>
          <a:xfrm>
            <a:off x="478952" y="6789927"/>
            <a:ext cx="9237992"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
        <p:nvSpPr>
          <p:cNvPr id="4" name="Header 1">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dirty="0"/>
              <a:t>Page Title</a:t>
            </a:r>
          </a:p>
        </p:txBody>
      </p:sp>
    </p:spTree>
    <p:custDataLst>
      <p:custData r:id="rId1"/>
    </p:custDataLst>
    <p:extLst>
      <p:ext uri="{BB962C8B-B14F-4D97-AF65-F5344CB8AC3E}">
        <p14:creationId xmlns:p14="http://schemas.microsoft.com/office/powerpoint/2010/main" val="318069652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Five Bios w/ Photos">
    <p:bg>
      <p:bgPr>
        <a:solidFill>
          <a:schemeClr val="bg1"/>
        </a:solidFill>
        <a:effectLst/>
      </p:bgPr>
    </p:bg>
    <p:spTree>
      <p:nvGrpSpPr>
        <p:cNvPr id="1" name=""/>
        <p:cNvGrpSpPr/>
        <p:nvPr/>
      </p:nvGrpSpPr>
      <p:grpSpPr>
        <a:xfrm>
          <a:off x="0" y="0"/>
          <a:ext cx="0" cy="0"/>
          <a:chOff x="0" y="0"/>
          <a:chExt cx="0" cy="0"/>
        </a:xfrm>
      </p:grpSpPr>
      <p:sp>
        <p:nvSpPr>
          <p:cNvPr id="66" name="Rectangle 3">
            <a:extLst>
              <a:ext uri="{FF2B5EF4-FFF2-40B4-BE49-F238E27FC236}">
                <a16:creationId xmlns:a16="http://schemas.microsoft.com/office/drawing/2014/main" id="{6200D7A8-C45F-5C49-AD3F-F0F1606938BA}"/>
              </a:ext>
            </a:extLst>
          </p:cNvPr>
          <p:cNvSpPr>
            <a:spLocks/>
          </p:cNvSpPr>
          <p:nvPr userDrawn="1"/>
        </p:nvSpPr>
        <p:spPr>
          <a:xfrm>
            <a:off x="3802609" y="1794072"/>
            <a:ext cx="3071471" cy="2357830"/>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sp>
        <p:nvSpPr>
          <p:cNvPr id="61" name="Rectangle 3">
            <a:extLst>
              <a:ext uri="{FF2B5EF4-FFF2-40B4-BE49-F238E27FC236}">
                <a16:creationId xmlns:a16="http://schemas.microsoft.com/office/drawing/2014/main" id="{77A7C7A0-F8CB-9D44-8245-C02C969D9BFB}"/>
              </a:ext>
            </a:extLst>
          </p:cNvPr>
          <p:cNvSpPr/>
          <p:nvPr userDrawn="1"/>
        </p:nvSpPr>
        <p:spPr>
          <a:xfrm>
            <a:off x="479908" y="1789797"/>
            <a:ext cx="3071471" cy="2357830"/>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pic>
        <p:nvPicPr>
          <p:cNvPr id="103" name="Picture 102">
            <a:extLst>
              <a:ext uri="{FF2B5EF4-FFF2-40B4-BE49-F238E27FC236}">
                <a16:creationId xmlns:a16="http://schemas.microsoft.com/office/drawing/2014/main" id="{DD53E3C0-5F19-9447-859E-2A2D76BF7CB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63903" y="1912957"/>
            <a:ext cx="449562" cy="64035"/>
          </a:xfrm>
          <a:prstGeom prst="rect">
            <a:avLst/>
          </a:prstGeom>
          <a:solidFill>
            <a:srgbClr val="E1523D"/>
          </a:solidFill>
        </p:spPr>
      </p:pic>
      <p:pic>
        <p:nvPicPr>
          <p:cNvPr id="104" name="Picture 103">
            <a:extLst>
              <a:ext uri="{FF2B5EF4-FFF2-40B4-BE49-F238E27FC236}">
                <a16:creationId xmlns:a16="http://schemas.microsoft.com/office/drawing/2014/main" id="{BC2F0068-6714-F943-B352-6DD22C1B758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881677" y="1912957"/>
            <a:ext cx="449562" cy="64035"/>
          </a:xfrm>
          <a:prstGeom prst="rect">
            <a:avLst/>
          </a:prstGeom>
          <a:solidFill>
            <a:srgbClr val="E1523D"/>
          </a:solidFill>
        </p:spPr>
      </p:pic>
      <p:sp>
        <p:nvSpPr>
          <p:cNvPr id="98" name="Rectangle 3">
            <a:extLst>
              <a:ext uri="{FF2B5EF4-FFF2-40B4-BE49-F238E27FC236}">
                <a16:creationId xmlns:a16="http://schemas.microsoft.com/office/drawing/2014/main" id="{35E48268-B1E8-3F42-979B-31566739F013}"/>
              </a:ext>
            </a:extLst>
          </p:cNvPr>
          <p:cNvSpPr/>
          <p:nvPr userDrawn="1"/>
        </p:nvSpPr>
        <p:spPr>
          <a:xfrm>
            <a:off x="7134820" y="1789229"/>
            <a:ext cx="3071471" cy="2357830"/>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pic>
        <p:nvPicPr>
          <p:cNvPr id="106" name="Picture 105">
            <a:extLst>
              <a:ext uri="{FF2B5EF4-FFF2-40B4-BE49-F238E27FC236}">
                <a16:creationId xmlns:a16="http://schemas.microsoft.com/office/drawing/2014/main" id="{7D4A1526-EEB3-5E45-8B79-5A3FD636AE2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24073" y="1912957"/>
            <a:ext cx="449562" cy="64035"/>
          </a:xfrm>
          <a:prstGeom prst="rect">
            <a:avLst/>
          </a:prstGeom>
          <a:solidFill>
            <a:srgbClr val="E1523D"/>
          </a:solidFill>
        </p:spPr>
      </p:pic>
      <p:sp>
        <p:nvSpPr>
          <p:cNvPr id="38" name="Rectangle 3">
            <a:extLst>
              <a:ext uri="{FF2B5EF4-FFF2-40B4-BE49-F238E27FC236}">
                <a16:creationId xmlns:a16="http://schemas.microsoft.com/office/drawing/2014/main" id="{4A85D95F-09A2-D64D-9753-8AAF0DAA7869}"/>
              </a:ext>
            </a:extLst>
          </p:cNvPr>
          <p:cNvSpPr/>
          <p:nvPr userDrawn="1"/>
        </p:nvSpPr>
        <p:spPr>
          <a:xfrm>
            <a:off x="3806371" y="4404441"/>
            <a:ext cx="3069951" cy="2357830"/>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sp>
        <p:nvSpPr>
          <p:cNvPr id="39" name="Rectangle 3">
            <a:extLst>
              <a:ext uri="{FF2B5EF4-FFF2-40B4-BE49-F238E27FC236}">
                <a16:creationId xmlns:a16="http://schemas.microsoft.com/office/drawing/2014/main" id="{834A8882-4FB6-D544-9096-813467C246B1}"/>
              </a:ext>
            </a:extLst>
          </p:cNvPr>
          <p:cNvSpPr/>
          <p:nvPr userDrawn="1"/>
        </p:nvSpPr>
        <p:spPr>
          <a:xfrm>
            <a:off x="470047" y="4404441"/>
            <a:ext cx="3069951" cy="2357830"/>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pic>
        <p:nvPicPr>
          <p:cNvPr id="40" name="Picture 39">
            <a:extLst>
              <a:ext uri="{FF2B5EF4-FFF2-40B4-BE49-F238E27FC236}">
                <a16:creationId xmlns:a16="http://schemas.microsoft.com/office/drawing/2014/main" id="{24F93E0C-FBD2-4043-A4D1-A23F3961CDC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53701" y="4526137"/>
            <a:ext cx="449562" cy="64035"/>
          </a:xfrm>
          <a:prstGeom prst="rect">
            <a:avLst/>
          </a:prstGeom>
          <a:solidFill>
            <a:srgbClr val="E1523D"/>
          </a:solidFill>
        </p:spPr>
      </p:pic>
      <p:pic>
        <p:nvPicPr>
          <p:cNvPr id="41" name="Picture 40">
            <a:extLst>
              <a:ext uri="{FF2B5EF4-FFF2-40B4-BE49-F238E27FC236}">
                <a16:creationId xmlns:a16="http://schemas.microsoft.com/office/drawing/2014/main" id="{9D227275-CBA8-104E-931F-0AE01C3F97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888537" y="4527194"/>
            <a:ext cx="449562" cy="64035"/>
          </a:xfrm>
          <a:prstGeom prst="rect">
            <a:avLst/>
          </a:prstGeom>
          <a:solidFill>
            <a:srgbClr val="E1523D"/>
          </a:solidFill>
        </p:spPr>
      </p:pic>
      <p:sp>
        <p:nvSpPr>
          <p:cNvPr id="59" name="Text Placeholder 4">
            <a:extLst>
              <a:ext uri="{FF2B5EF4-FFF2-40B4-BE49-F238E27FC236}">
                <a16:creationId xmlns:a16="http://schemas.microsoft.com/office/drawing/2014/main" id="{42584A33-4639-4DDC-9DDA-E5A64169A04C}"/>
              </a:ext>
            </a:extLst>
          </p:cNvPr>
          <p:cNvSpPr>
            <a:spLocks noGrp="1"/>
          </p:cNvSpPr>
          <p:nvPr>
            <p:ph type="body" sz="quarter" idx="101" hasCustomPrompt="1"/>
          </p:nvPr>
        </p:nvSpPr>
        <p:spPr>
          <a:xfrm>
            <a:off x="611841" y="2818214"/>
            <a:ext cx="2792314"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2" name="Name 1">
            <a:extLst>
              <a:ext uri="{FF2B5EF4-FFF2-40B4-BE49-F238E27FC236}">
                <a16:creationId xmlns:a16="http://schemas.microsoft.com/office/drawing/2014/main" id="{4249D7FD-7189-6742-9AA2-A9FD2A904B42}"/>
              </a:ext>
            </a:extLst>
          </p:cNvPr>
          <p:cNvSpPr>
            <a:spLocks noGrp="1"/>
          </p:cNvSpPr>
          <p:nvPr>
            <p:ph type="body" sz="quarter" idx="71" hasCustomPrompt="1"/>
          </p:nvPr>
        </p:nvSpPr>
        <p:spPr>
          <a:xfrm>
            <a:off x="1565490" y="2055486"/>
            <a:ext cx="1846539"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113" name="Title 1">
            <a:extLst>
              <a:ext uri="{FF2B5EF4-FFF2-40B4-BE49-F238E27FC236}">
                <a16:creationId xmlns:a16="http://schemas.microsoft.com/office/drawing/2014/main" id="{9A3C1F7D-AAD2-BD43-B22E-D32263E1A9C2}"/>
              </a:ext>
            </a:extLst>
          </p:cNvPr>
          <p:cNvSpPr>
            <a:spLocks noGrp="1"/>
          </p:cNvSpPr>
          <p:nvPr>
            <p:ph type="body" sz="quarter" idx="72" hasCustomPrompt="1"/>
          </p:nvPr>
        </p:nvSpPr>
        <p:spPr>
          <a:xfrm>
            <a:off x="1565490" y="2384808"/>
            <a:ext cx="1846539"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115" name="Photo 1">
            <a:extLst>
              <a:ext uri="{FF2B5EF4-FFF2-40B4-BE49-F238E27FC236}">
                <a16:creationId xmlns:a16="http://schemas.microsoft.com/office/drawing/2014/main" id="{C6AA1AF5-782F-904D-9199-8E0A2B18CC1C}"/>
              </a:ext>
            </a:extLst>
          </p:cNvPr>
          <p:cNvSpPr>
            <a:spLocks noGrp="1"/>
          </p:cNvSpPr>
          <p:nvPr>
            <p:ph type="pic" sz="quarter" idx="28" hasCustomPrompt="1"/>
          </p:nvPr>
        </p:nvSpPr>
        <p:spPr>
          <a:xfrm>
            <a:off x="607919" y="1912957"/>
            <a:ext cx="843281" cy="781038"/>
          </a:xfrm>
        </p:spPr>
        <p:txBody>
          <a:bodyPr vert="horz" anchor="ctr" anchorCtr="0">
            <a:normAutofit/>
          </a:bodyPr>
          <a:lstStyle>
            <a:lvl1pPr marL="0" indent="0" algn="ctr">
              <a:buNone/>
              <a:defRPr sz="712"/>
            </a:lvl1pPr>
          </a:lstStyle>
          <a:p>
            <a:r>
              <a:rPr lang="en-US" dirty="0"/>
              <a:t>Icon Placeholder</a:t>
            </a:r>
          </a:p>
        </p:txBody>
      </p:sp>
      <p:sp>
        <p:nvSpPr>
          <p:cNvPr id="58" name="Text Placeholder 4">
            <a:extLst>
              <a:ext uri="{FF2B5EF4-FFF2-40B4-BE49-F238E27FC236}">
                <a16:creationId xmlns:a16="http://schemas.microsoft.com/office/drawing/2014/main" id="{5CEC01E0-FAC3-4469-8D06-239785C49B06}"/>
              </a:ext>
            </a:extLst>
          </p:cNvPr>
          <p:cNvSpPr>
            <a:spLocks noGrp="1"/>
          </p:cNvSpPr>
          <p:nvPr>
            <p:ph type="body" sz="quarter" idx="114" hasCustomPrompt="1"/>
          </p:nvPr>
        </p:nvSpPr>
        <p:spPr>
          <a:xfrm>
            <a:off x="3930255" y="2830477"/>
            <a:ext cx="2809001"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79" name="Name 2">
            <a:extLst>
              <a:ext uri="{FF2B5EF4-FFF2-40B4-BE49-F238E27FC236}">
                <a16:creationId xmlns:a16="http://schemas.microsoft.com/office/drawing/2014/main" id="{B1FDFC83-8946-EE42-BB1A-72BB138A85F7}"/>
              </a:ext>
            </a:extLst>
          </p:cNvPr>
          <p:cNvSpPr>
            <a:spLocks noGrp="1"/>
          </p:cNvSpPr>
          <p:nvPr>
            <p:ph type="body" sz="quarter" idx="78" hasCustomPrompt="1"/>
          </p:nvPr>
        </p:nvSpPr>
        <p:spPr>
          <a:xfrm>
            <a:off x="4887623" y="2059760"/>
            <a:ext cx="1846539"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80" name="Title 2">
            <a:extLst>
              <a:ext uri="{FF2B5EF4-FFF2-40B4-BE49-F238E27FC236}">
                <a16:creationId xmlns:a16="http://schemas.microsoft.com/office/drawing/2014/main" id="{AD87925D-0145-6940-AAD1-C5272C4DE311}"/>
              </a:ext>
            </a:extLst>
          </p:cNvPr>
          <p:cNvSpPr>
            <a:spLocks noGrp="1"/>
          </p:cNvSpPr>
          <p:nvPr>
            <p:ph type="body" sz="quarter" idx="79" hasCustomPrompt="1"/>
          </p:nvPr>
        </p:nvSpPr>
        <p:spPr>
          <a:xfrm>
            <a:off x="4887623" y="2384522"/>
            <a:ext cx="1846539"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82" name="Photo 2">
            <a:extLst>
              <a:ext uri="{FF2B5EF4-FFF2-40B4-BE49-F238E27FC236}">
                <a16:creationId xmlns:a16="http://schemas.microsoft.com/office/drawing/2014/main" id="{591088DF-996B-884A-BC66-C48DE28450DC}"/>
              </a:ext>
            </a:extLst>
          </p:cNvPr>
          <p:cNvSpPr>
            <a:spLocks noGrp="1"/>
          </p:cNvSpPr>
          <p:nvPr>
            <p:ph type="pic" sz="quarter" idx="80" hasCustomPrompt="1"/>
          </p:nvPr>
        </p:nvSpPr>
        <p:spPr>
          <a:xfrm>
            <a:off x="3930254" y="1912957"/>
            <a:ext cx="843281" cy="781038"/>
          </a:xfrm>
        </p:spPr>
        <p:txBody>
          <a:bodyPr vert="horz" anchor="ctr" anchorCtr="0">
            <a:normAutofit/>
          </a:bodyPr>
          <a:lstStyle>
            <a:lvl1pPr marL="0" indent="0" algn="ctr">
              <a:buNone/>
              <a:defRPr sz="712"/>
            </a:lvl1pPr>
          </a:lstStyle>
          <a:p>
            <a:r>
              <a:rPr lang="en-US" dirty="0"/>
              <a:t>Icon Placeholder</a:t>
            </a:r>
          </a:p>
        </p:txBody>
      </p:sp>
      <p:sp>
        <p:nvSpPr>
          <p:cNvPr id="57" name="Text Placeholder 4">
            <a:extLst>
              <a:ext uri="{FF2B5EF4-FFF2-40B4-BE49-F238E27FC236}">
                <a16:creationId xmlns:a16="http://schemas.microsoft.com/office/drawing/2014/main" id="{9235AAEF-0BC4-473B-BD44-6C865B9CA1B8}"/>
              </a:ext>
            </a:extLst>
          </p:cNvPr>
          <p:cNvSpPr>
            <a:spLocks noGrp="1"/>
          </p:cNvSpPr>
          <p:nvPr>
            <p:ph type="body" sz="quarter" idx="115" hasCustomPrompt="1"/>
          </p:nvPr>
        </p:nvSpPr>
        <p:spPr>
          <a:xfrm>
            <a:off x="7258793" y="2825439"/>
            <a:ext cx="2809001"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00" name="Name 3">
            <a:extLst>
              <a:ext uri="{FF2B5EF4-FFF2-40B4-BE49-F238E27FC236}">
                <a16:creationId xmlns:a16="http://schemas.microsoft.com/office/drawing/2014/main" id="{B8D2BE1D-9626-F444-9C0E-FFCBA26129E1}"/>
              </a:ext>
            </a:extLst>
          </p:cNvPr>
          <p:cNvSpPr>
            <a:spLocks noGrp="1"/>
          </p:cNvSpPr>
          <p:nvPr>
            <p:ph type="body" sz="quarter" idx="86" hasCustomPrompt="1"/>
          </p:nvPr>
        </p:nvSpPr>
        <p:spPr>
          <a:xfrm>
            <a:off x="8221255" y="2054918"/>
            <a:ext cx="1846539"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101" name="Title 3">
            <a:extLst>
              <a:ext uri="{FF2B5EF4-FFF2-40B4-BE49-F238E27FC236}">
                <a16:creationId xmlns:a16="http://schemas.microsoft.com/office/drawing/2014/main" id="{82338A8B-0E5B-E14B-8197-A31F7FD7812B}"/>
              </a:ext>
            </a:extLst>
          </p:cNvPr>
          <p:cNvSpPr>
            <a:spLocks noGrp="1"/>
          </p:cNvSpPr>
          <p:nvPr>
            <p:ph type="body" sz="quarter" idx="87" hasCustomPrompt="1"/>
          </p:nvPr>
        </p:nvSpPr>
        <p:spPr>
          <a:xfrm>
            <a:off x="8221255" y="2384240"/>
            <a:ext cx="1846539"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102" name="Photo 3">
            <a:extLst>
              <a:ext uri="{FF2B5EF4-FFF2-40B4-BE49-F238E27FC236}">
                <a16:creationId xmlns:a16="http://schemas.microsoft.com/office/drawing/2014/main" id="{463EADD4-C60B-9A44-887E-6E12F6F9603C}"/>
              </a:ext>
            </a:extLst>
          </p:cNvPr>
          <p:cNvSpPr>
            <a:spLocks noGrp="1"/>
          </p:cNvSpPr>
          <p:nvPr>
            <p:ph type="pic" sz="quarter" idx="88" hasCustomPrompt="1"/>
          </p:nvPr>
        </p:nvSpPr>
        <p:spPr>
          <a:xfrm>
            <a:off x="7264243" y="1912957"/>
            <a:ext cx="843281" cy="781038"/>
          </a:xfrm>
        </p:spPr>
        <p:txBody>
          <a:bodyPr vert="horz" anchor="ctr" anchorCtr="0">
            <a:normAutofit/>
          </a:bodyPr>
          <a:lstStyle>
            <a:lvl1pPr marL="0" indent="0" algn="ctr">
              <a:buNone/>
              <a:defRPr sz="712"/>
            </a:lvl1pPr>
          </a:lstStyle>
          <a:p>
            <a:r>
              <a:rPr lang="en-US" dirty="0"/>
              <a:t>Icon Placeholder</a:t>
            </a:r>
          </a:p>
        </p:txBody>
      </p:sp>
      <p:sp>
        <p:nvSpPr>
          <p:cNvPr id="46" name="Text Placeholder 4">
            <a:extLst>
              <a:ext uri="{FF2B5EF4-FFF2-40B4-BE49-F238E27FC236}">
                <a16:creationId xmlns:a16="http://schemas.microsoft.com/office/drawing/2014/main" id="{DDD858A5-182A-4CCD-B05F-518E9ED210CC}"/>
              </a:ext>
            </a:extLst>
          </p:cNvPr>
          <p:cNvSpPr>
            <a:spLocks noGrp="1"/>
          </p:cNvSpPr>
          <p:nvPr>
            <p:ph type="body" sz="quarter" idx="117" hasCustomPrompt="1"/>
          </p:nvPr>
        </p:nvSpPr>
        <p:spPr>
          <a:xfrm>
            <a:off x="597783" y="5430736"/>
            <a:ext cx="2809001"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0" name="Name 4">
            <a:extLst>
              <a:ext uri="{FF2B5EF4-FFF2-40B4-BE49-F238E27FC236}">
                <a16:creationId xmlns:a16="http://schemas.microsoft.com/office/drawing/2014/main" id="{086C9A32-E41A-F547-8505-B842EF2BCBDF}"/>
              </a:ext>
            </a:extLst>
          </p:cNvPr>
          <p:cNvSpPr>
            <a:spLocks noGrp="1"/>
          </p:cNvSpPr>
          <p:nvPr>
            <p:ph type="body" sz="quarter" idx="90" hasCustomPrompt="1"/>
          </p:nvPr>
        </p:nvSpPr>
        <p:spPr>
          <a:xfrm>
            <a:off x="1564429" y="4653377"/>
            <a:ext cx="1846539"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111" name="Title 4">
            <a:extLst>
              <a:ext uri="{FF2B5EF4-FFF2-40B4-BE49-F238E27FC236}">
                <a16:creationId xmlns:a16="http://schemas.microsoft.com/office/drawing/2014/main" id="{BE5450A3-C0D6-004F-82AF-5D8814B6469F}"/>
              </a:ext>
            </a:extLst>
          </p:cNvPr>
          <p:cNvSpPr>
            <a:spLocks noGrp="1"/>
          </p:cNvSpPr>
          <p:nvPr>
            <p:ph type="body" sz="quarter" idx="91" hasCustomPrompt="1"/>
          </p:nvPr>
        </p:nvSpPr>
        <p:spPr>
          <a:xfrm>
            <a:off x="1564429" y="4991481"/>
            <a:ext cx="1846539"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118" name="Photo 4">
            <a:extLst>
              <a:ext uri="{FF2B5EF4-FFF2-40B4-BE49-F238E27FC236}">
                <a16:creationId xmlns:a16="http://schemas.microsoft.com/office/drawing/2014/main" id="{F5E85013-27F5-5A40-8BA6-B5E2EAAC4632}"/>
              </a:ext>
            </a:extLst>
          </p:cNvPr>
          <p:cNvSpPr>
            <a:spLocks noGrp="1"/>
          </p:cNvSpPr>
          <p:nvPr>
            <p:ph type="pic" sz="quarter" idx="92" hasCustomPrompt="1"/>
          </p:nvPr>
        </p:nvSpPr>
        <p:spPr>
          <a:xfrm>
            <a:off x="597782" y="4526279"/>
            <a:ext cx="843281" cy="781038"/>
          </a:xfrm>
        </p:spPr>
        <p:txBody>
          <a:bodyPr vert="horz" anchor="ctr" anchorCtr="0">
            <a:normAutofit/>
          </a:bodyPr>
          <a:lstStyle>
            <a:lvl1pPr marL="0" indent="0" algn="ctr">
              <a:buNone/>
              <a:defRPr sz="712"/>
            </a:lvl1pPr>
          </a:lstStyle>
          <a:p>
            <a:r>
              <a:rPr lang="en-US" dirty="0"/>
              <a:t>Icon Placeholder</a:t>
            </a:r>
          </a:p>
        </p:txBody>
      </p:sp>
      <p:sp>
        <p:nvSpPr>
          <p:cNvPr id="56" name="Text Placeholder 4">
            <a:extLst>
              <a:ext uri="{FF2B5EF4-FFF2-40B4-BE49-F238E27FC236}">
                <a16:creationId xmlns:a16="http://schemas.microsoft.com/office/drawing/2014/main" id="{DB522D66-213C-4055-84E0-F488573C3912}"/>
              </a:ext>
            </a:extLst>
          </p:cNvPr>
          <p:cNvSpPr>
            <a:spLocks noGrp="1"/>
          </p:cNvSpPr>
          <p:nvPr>
            <p:ph type="body" sz="quarter" idx="116" hasCustomPrompt="1"/>
          </p:nvPr>
        </p:nvSpPr>
        <p:spPr>
          <a:xfrm>
            <a:off x="3925161" y="5424482"/>
            <a:ext cx="2809001"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48" name="Name 5">
            <a:extLst>
              <a:ext uri="{FF2B5EF4-FFF2-40B4-BE49-F238E27FC236}">
                <a16:creationId xmlns:a16="http://schemas.microsoft.com/office/drawing/2014/main" id="{2D5FA33A-ED9B-554D-81CD-5434E29B6FE6}"/>
              </a:ext>
            </a:extLst>
          </p:cNvPr>
          <p:cNvSpPr>
            <a:spLocks noGrp="1"/>
          </p:cNvSpPr>
          <p:nvPr>
            <p:ph type="body" sz="quarter" idx="106" hasCustomPrompt="1"/>
          </p:nvPr>
        </p:nvSpPr>
        <p:spPr>
          <a:xfrm>
            <a:off x="4887623" y="4653377"/>
            <a:ext cx="1846539"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49" name="Title 5">
            <a:extLst>
              <a:ext uri="{FF2B5EF4-FFF2-40B4-BE49-F238E27FC236}">
                <a16:creationId xmlns:a16="http://schemas.microsoft.com/office/drawing/2014/main" id="{E6C1879C-0D91-A34A-A7D6-3D872B3DC0D1}"/>
              </a:ext>
            </a:extLst>
          </p:cNvPr>
          <p:cNvSpPr>
            <a:spLocks noGrp="1"/>
          </p:cNvSpPr>
          <p:nvPr>
            <p:ph type="body" sz="quarter" idx="107" hasCustomPrompt="1"/>
          </p:nvPr>
        </p:nvSpPr>
        <p:spPr>
          <a:xfrm>
            <a:off x="4887623" y="4991481"/>
            <a:ext cx="1846539"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51" name="Photo 5">
            <a:extLst>
              <a:ext uri="{FF2B5EF4-FFF2-40B4-BE49-F238E27FC236}">
                <a16:creationId xmlns:a16="http://schemas.microsoft.com/office/drawing/2014/main" id="{51FDB320-7BD8-A449-8120-F65D233C84E4}"/>
              </a:ext>
            </a:extLst>
          </p:cNvPr>
          <p:cNvSpPr>
            <a:spLocks noGrp="1"/>
          </p:cNvSpPr>
          <p:nvPr>
            <p:ph type="pic" sz="quarter" idx="108" hasCustomPrompt="1"/>
          </p:nvPr>
        </p:nvSpPr>
        <p:spPr>
          <a:xfrm>
            <a:off x="3927990" y="4529686"/>
            <a:ext cx="843281" cy="781038"/>
          </a:xfrm>
        </p:spPr>
        <p:txBody>
          <a:bodyPr vert="horz" anchor="ctr" anchorCtr="0">
            <a:normAutofit/>
          </a:bodyPr>
          <a:lstStyle>
            <a:lvl1pPr marL="0" indent="0" algn="ctr">
              <a:buNone/>
              <a:defRPr sz="712"/>
            </a:lvl1pPr>
          </a:lstStyle>
          <a:p>
            <a:r>
              <a:rPr lang="en-US" dirty="0"/>
              <a:t>Icon Placeholder</a:t>
            </a:r>
          </a:p>
        </p:txBody>
      </p:sp>
      <p:sp>
        <p:nvSpPr>
          <p:cNvPr id="44" name="Slide Number Placeholder 7">
            <a:extLst>
              <a:ext uri="{FF2B5EF4-FFF2-40B4-BE49-F238E27FC236}">
                <a16:creationId xmlns:a16="http://schemas.microsoft.com/office/drawing/2014/main" id="{311B62B5-5D63-D043-A65C-E4E0E67EE589}"/>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45" name="Footer Placeholder 2">
            <a:extLst>
              <a:ext uri="{FF2B5EF4-FFF2-40B4-BE49-F238E27FC236}">
                <a16:creationId xmlns:a16="http://schemas.microsoft.com/office/drawing/2014/main" id="{52287641-E012-2B41-8801-A8A19937EFE8}"/>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
        <p:nvSpPr>
          <p:cNvPr id="4" name="Header 1">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dirty="0"/>
              <a:t>Page Title</a:t>
            </a:r>
          </a:p>
        </p:txBody>
      </p:sp>
    </p:spTree>
    <p:custDataLst>
      <p:custData r:id="rId1"/>
    </p:custDataLst>
    <p:extLst>
      <p:ext uri="{BB962C8B-B14F-4D97-AF65-F5344CB8AC3E}">
        <p14:creationId xmlns:p14="http://schemas.microsoft.com/office/powerpoint/2010/main" val="417646008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Six Bios w/ Photos">
    <p:bg>
      <p:bgPr>
        <a:solidFill>
          <a:schemeClr val="bg1"/>
        </a:solidFill>
        <a:effectLst/>
      </p:bgPr>
    </p:bg>
    <p:spTree>
      <p:nvGrpSpPr>
        <p:cNvPr id="1" name=""/>
        <p:cNvGrpSpPr/>
        <p:nvPr/>
      </p:nvGrpSpPr>
      <p:grpSpPr>
        <a:xfrm>
          <a:off x="0" y="0"/>
          <a:ext cx="0" cy="0"/>
          <a:chOff x="0" y="0"/>
          <a:chExt cx="0" cy="0"/>
        </a:xfrm>
      </p:grpSpPr>
      <p:sp>
        <p:nvSpPr>
          <p:cNvPr id="57" name="Rectangle 3">
            <a:extLst>
              <a:ext uri="{FF2B5EF4-FFF2-40B4-BE49-F238E27FC236}">
                <a16:creationId xmlns:a16="http://schemas.microsoft.com/office/drawing/2014/main" id="{1C4EA272-9E3E-634F-A615-F6E1D1947B6F}"/>
              </a:ext>
            </a:extLst>
          </p:cNvPr>
          <p:cNvSpPr>
            <a:spLocks/>
          </p:cNvSpPr>
          <p:nvPr userDrawn="1"/>
        </p:nvSpPr>
        <p:spPr>
          <a:xfrm>
            <a:off x="3804293" y="1788391"/>
            <a:ext cx="3069951" cy="2357830"/>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sp>
        <p:nvSpPr>
          <p:cNvPr id="58" name="Rectangle 3">
            <a:extLst>
              <a:ext uri="{FF2B5EF4-FFF2-40B4-BE49-F238E27FC236}">
                <a16:creationId xmlns:a16="http://schemas.microsoft.com/office/drawing/2014/main" id="{7189AEA9-1358-E24C-A0B4-85EDAC95A394}"/>
              </a:ext>
            </a:extLst>
          </p:cNvPr>
          <p:cNvSpPr/>
          <p:nvPr userDrawn="1"/>
        </p:nvSpPr>
        <p:spPr>
          <a:xfrm>
            <a:off x="479906" y="1789797"/>
            <a:ext cx="3069951" cy="2357830"/>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pic>
        <p:nvPicPr>
          <p:cNvPr id="64" name="Picture 63">
            <a:extLst>
              <a:ext uri="{FF2B5EF4-FFF2-40B4-BE49-F238E27FC236}">
                <a16:creationId xmlns:a16="http://schemas.microsoft.com/office/drawing/2014/main" id="{A21F3F44-CECE-144B-B033-496E750BFCA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63903" y="1916293"/>
            <a:ext cx="449562" cy="64035"/>
          </a:xfrm>
          <a:prstGeom prst="rect">
            <a:avLst/>
          </a:prstGeom>
          <a:solidFill>
            <a:srgbClr val="E1523D"/>
          </a:solidFill>
        </p:spPr>
      </p:pic>
      <p:pic>
        <p:nvPicPr>
          <p:cNvPr id="65" name="Picture 64">
            <a:extLst>
              <a:ext uri="{FF2B5EF4-FFF2-40B4-BE49-F238E27FC236}">
                <a16:creationId xmlns:a16="http://schemas.microsoft.com/office/drawing/2014/main" id="{740CE902-A69C-FB42-9C20-E6F83E2320E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883361" y="1916293"/>
            <a:ext cx="449562" cy="64035"/>
          </a:xfrm>
          <a:prstGeom prst="rect">
            <a:avLst/>
          </a:prstGeom>
          <a:solidFill>
            <a:srgbClr val="E1523D"/>
          </a:solidFill>
        </p:spPr>
      </p:pic>
      <p:sp>
        <p:nvSpPr>
          <p:cNvPr id="68" name="Rectangle 3">
            <a:extLst>
              <a:ext uri="{FF2B5EF4-FFF2-40B4-BE49-F238E27FC236}">
                <a16:creationId xmlns:a16="http://schemas.microsoft.com/office/drawing/2014/main" id="{67B59711-014A-EA41-9A1F-8B842C9B6CE5}"/>
              </a:ext>
            </a:extLst>
          </p:cNvPr>
          <p:cNvSpPr/>
          <p:nvPr userDrawn="1"/>
        </p:nvSpPr>
        <p:spPr>
          <a:xfrm>
            <a:off x="7136492" y="1789161"/>
            <a:ext cx="3069951" cy="2357830"/>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pic>
        <p:nvPicPr>
          <p:cNvPr id="69" name="Picture 68">
            <a:extLst>
              <a:ext uri="{FF2B5EF4-FFF2-40B4-BE49-F238E27FC236}">
                <a16:creationId xmlns:a16="http://schemas.microsoft.com/office/drawing/2014/main" id="{E80A6CF3-E866-104D-BC6C-E13485B482F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25746" y="1915657"/>
            <a:ext cx="449562" cy="64035"/>
          </a:xfrm>
          <a:prstGeom prst="rect">
            <a:avLst/>
          </a:prstGeom>
          <a:solidFill>
            <a:srgbClr val="E1523D"/>
          </a:solidFill>
        </p:spPr>
      </p:pic>
      <p:sp>
        <p:nvSpPr>
          <p:cNvPr id="71" name="Rectangle 3">
            <a:extLst>
              <a:ext uri="{FF2B5EF4-FFF2-40B4-BE49-F238E27FC236}">
                <a16:creationId xmlns:a16="http://schemas.microsoft.com/office/drawing/2014/main" id="{6319CE4D-9EE8-0145-A117-F0AAC3202669}"/>
              </a:ext>
            </a:extLst>
          </p:cNvPr>
          <p:cNvSpPr/>
          <p:nvPr userDrawn="1"/>
        </p:nvSpPr>
        <p:spPr>
          <a:xfrm>
            <a:off x="3806371" y="4404441"/>
            <a:ext cx="3069951" cy="2357830"/>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sp>
        <p:nvSpPr>
          <p:cNvPr id="72" name="Rectangle 3">
            <a:extLst>
              <a:ext uri="{FF2B5EF4-FFF2-40B4-BE49-F238E27FC236}">
                <a16:creationId xmlns:a16="http://schemas.microsoft.com/office/drawing/2014/main" id="{8347A3AD-65A1-AF44-9CB3-A99F02B9ACE1}"/>
              </a:ext>
            </a:extLst>
          </p:cNvPr>
          <p:cNvSpPr/>
          <p:nvPr userDrawn="1"/>
        </p:nvSpPr>
        <p:spPr>
          <a:xfrm>
            <a:off x="470047" y="4404441"/>
            <a:ext cx="3069951" cy="2357830"/>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pic>
        <p:nvPicPr>
          <p:cNvPr id="73" name="Picture 72">
            <a:extLst>
              <a:ext uri="{FF2B5EF4-FFF2-40B4-BE49-F238E27FC236}">
                <a16:creationId xmlns:a16="http://schemas.microsoft.com/office/drawing/2014/main" id="{04CA461A-F97B-2743-A302-1024C6D4F42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53701" y="4526137"/>
            <a:ext cx="449562" cy="64035"/>
          </a:xfrm>
          <a:prstGeom prst="rect">
            <a:avLst/>
          </a:prstGeom>
          <a:solidFill>
            <a:srgbClr val="E1523D"/>
          </a:solidFill>
        </p:spPr>
      </p:pic>
      <p:pic>
        <p:nvPicPr>
          <p:cNvPr id="74" name="Picture 73">
            <a:extLst>
              <a:ext uri="{FF2B5EF4-FFF2-40B4-BE49-F238E27FC236}">
                <a16:creationId xmlns:a16="http://schemas.microsoft.com/office/drawing/2014/main" id="{40EC391F-0F45-0549-A914-F77B97A6797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888537" y="4526137"/>
            <a:ext cx="449562" cy="64035"/>
          </a:xfrm>
          <a:prstGeom prst="rect">
            <a:avLst/>
          </a:prstGeom>
          <a:solidFill>
            <a:srgbClr val="E1523D"/>
          </a:solidFill>
        </p:spPr>
      </p:pic>
      <p:sp>
        <p:nvSpPr>
          <p:cNvPr id="75" name="Rectangle 3">
            <a:extLst>
              <a:ext uri="{FF2B5EF4-FFF2-40B4-BE49-F238E27FC236}">
                <a16:creationId xmlns:a16="http://schemas.microsoft.com/office/drawing/2014/main" id="{F8497DB3-FBF8-0646-A011-99684459BB18}"/>
              </a:ext>
            </a:extLst>
          </p:cNvPr>
          <p:cNvSpPr/>
          <p:nvPr userDrawn="1"/>
        </p:nvSpPr>
        <p:spPr>
          <a:xfrm>
            <a:off x="7140274" y="4404441"/>
            <a:ext cx="3069951" cy="2357830"/>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pic>
        <p:nvPicPr>
          <p:cNvPr id="76" name="Picture 75">
            <a:extLst>
              <a:ext uri="{FF2B5EF4-FFF2-40B4-BE49-F238E27FC236}">
                <a16:creationId xmlns:a16="http://schemas.microsoft.com/office/drawing/2014/main" id="{F311C0A5-00FD-B84C-B581-E562582B905B}"/>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24272" y="4526137"/>
            <a:ext cx="449562" cy="64035"/>
          </a:xfrm>
          <a:prstGeom prst="rect">
            <a:avLst/>
          </a:prstGeom>
          <a:solidFill>
            <a:srgbClr val="E1523D"/>
          </a:solidFill>
        </p:spPr>
      </p:pic>
      <p:sp>
        <p:nvSpPr>
          <p:cNvPr id="47" name="Text Placeholder 4">
            <a:extLst>
              <a:ext uri="{FF2B5EF4-FFF2-40B4-BE49-F238E27FC236}">
                <a16:creationId xmlns:a16="http://schemas.microsoft.com/office/drawing/2014/main" id="{7CC4C090-8572-4D5E-9EF6-F25BF2A6FE06}"/>
              </a:ext>
            </a:extLst>
          </p:cNvPr>
          <p:cNvSpPr>
            <a:spLocks noGrp="1"/>
          </p:cNvSpPr>
          <p:nvPr>
            <p:ph type="body" sz="quarter" idx="101" hasCustomPrompt="1"/>
          </p:nvPr>
        </p:nvSpPr>
        <p:spPr>
          <a:xfrm>
            <a:off x="611841" y="2818214"/>
            <a:ext cx="2792314"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2" name="Name 1">
            <a:extLst>
              <a:ext uri="{FF2B5EF4-FFF2-40B4-BE49-F238E27FC236}">
                <a16:creationId xmlns:a16="http://schemas.microsoft.com/office/drawing/2014/main" id="{4249D7FD-7189-6742-9AA2-A9FD2A904B42}"/>
              </a:ext>
            </a:extLst>
          </p:cNvPr>
          <p:cNvSpPr>
            <a:spLocks noGrp="1"/>
          </p:cNvSpPr>
          <p:nvPr>
            <p:ph type="body" sz="quarter" idx="71" hasCustomPrompt="1"/>
          </p:nvPr>
        </p:nvSpPr>
        <p:spPr>
          <a:xfrm>
            <a:off x="1564428" y="2055486"/>
            <a:ext cx="1849116"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113" name="Title 1">
            <a:extLst>
              <a:ext uri="{FF2B5EF4-FFF2-40B4-BE49-F238E27FC236}">
                <a16:creationId xmlns:a16="http://schemas.microsoft.com/office/drawing/2014/main" id="{9A3C1F7D-AAD2-BD43-B22E-D32263E1A9C2}"/>
              </a:ext>
            </a:extLst>
          </p:cNvPr>
          <p:cNvSpPr>
            <a:spLocks noGrp="1"/>
          </p:cNvSpPr>
          <p:nvPr>
            <p:ph type="body" sz="quarter" idx="72" hasCustomPrompt="1"/>
          </p:nvPr>
        </p:nvSpPr>
        <p:spPr>
          <a:xfrm>
            <a:off x="1564428" y="2384808"/>
            <a:ext cx="1849116"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115" name="Photo 1">
            <a:extLst>
              <a:ext uri="{FF2B5EF4-FFF2-40B4-BE49-F238E27FC236}">
                <a16:creationId xmlns:a16="http://schemas.microsoft.com/office/drawing/2014/main" id="{C6AA1AF5-782F-904D-9199-8E0A2B18CC1C}"/>
              </a:ext>
            </a:extLst>
          </p:cNvPr>
          <p:cNvSpPr>
            <a:spLocks noGrp="1"/>
          </p:cNvSpPr>
          <p:nvPr>
            <p:ph type="pic" sz="quarter" idx="28" hasCustomPrompt="1"/>
          </p:nvPr>
        </p:nvSpPr>
        <p:spPr>
          <a:xfrm>
            <a:off x="607919" y="1916293"/>
            <a:ext cx="843281" cy="781038"/>
          </a:xfrm>
        </p:spPr>
        <p:txBody>
          <a:bodyPr vert="horz" anchor="ctr" anchorCtr="0">
            <a:normAutofit/>
          </a:bodyPr>
          <a:lstStyle>
            <a:lvl1pPr marL="0" indent="0" algn="ctr">
              <a:buNone/>
              <a:defRPr sz="712"/>
            </a:lvl1pPr>
          </a:lstStyle>
          <a:p>
            <a:r>
              <a:rPr lang="en-US" dirty="0"/>
              <a:t>Icon Placeholder</a:t>
            </a:r>
          </a:p>
        </p:txBody>
      </p:sp>
      <p:sp>
        <p:nvSpPr>
          <p:cNvPr id="46" name="Text Placeholder 4">
            <a:extLst>
              <a:ext uri="{FF2B5EF4-FFF2-40B4-BE49-F238E27FC236}">
                <a16:creationId xmlns:a16="http://schemas.microsoft.com/office/drawing/2014/main" id="{C3D4F206-5C56-45F3-B878-0C3B8F046ABD}"/>
              </a:ext>
            </a:extLst>
          </p:cNvPr>
          <p:cNvSpPr>
            <a:spLocks noGrp="1"/>
          </p:cNvSpPr>
          <p:nvPr>
            <p:ph type="body" sz="quarter" idx="118" hasCustomPrompt="1"/>
          </p:nvPr>
        </p:nvSpPr>
        <p:spPr>
          <a:xfrm>
            <a:off x="3930255" y="2830477"/>
            <a:ext cx="2809001"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79" name="Name 2">
            <a:extLst>
              <a:ext uri="{FF2B5EF4-FFF2-40B4-BE49-F238E27FC236}">
                <a16:creationId xmlns:a16="http://schemas.microsoft.com/office/drawing/2014/main" id="{B1FDFC83-8946-EE42-BB1A-72BB138A85F7}"/>
              </a:ext>
            </a:extLst>
          </p:cNvPr>
          <p:cNvSpPr>
            <a:spLocks noGrp="1"/>
          </p:cNvSpPr>
          <p:nvPr>
            <p:ph type="body" sz="quarter" idx="78" hasCustomPrompt="1"/>
          </p:nvPr>
        </p:nvSpPr>
        <p:spPr>
          <a:xfrm>
            <a:off x="4890587" y="2055486"/>
            <a:ext cx="1846859"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80" name="Title 2">
            <a:extLst>
              <a:ext uri="{FF2B5EF4-FFF2-40B4-BE49-F238E27FC236}">
                <a16:creationId xmlns:a16="http://schemas.microsoft.com/office/drawing/2014/main" id="{AD87925D-0145-6940-AAD1-C5272C4DE311}"/>
              </a:ext>
            </a:extLst>
          </p:cNvPr>
          <p:cNvSpPr>
            <a:spLocks noGrp="1"/>
          </p:cNvSpPr>
          <p:nvPr>
            <p:ph type="body" sz="quarter" idx="79" hasCustomPrompt="1"/>
          </p:nvPr>
        </p:nvSpPr>
        <p:spPr>
          <a:xfrm>
            <a:off x="4890587" y="2384808"/>
            <a:ext cx="1846859"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82" name="Photo 2">
            <a:extLst>
              <a:ext uri="{FF2B5EF4-FFF2-40B4-BE49-F238E27FC236}">
                <a16:creationId xmlns:a16="http://schemas.microsoft.com/office/drawing/2014/main" id="{591088DF-996B-884A-BC66-C48DE28450DC}"/>
              </a:ext>
            </a:extLst>
          </p:cNvPr>
          <p:cNvSpPr>
            <a:spLocks noGrp="1"/>
          </p:cNvSpPr>
          <p:nvPr>
            <p:ph type="pic" sz="quarter" idx="80" hasCustomPrompt="1"/>
          </p:nvPr>
        </p:nvSpPr>
        <p:spPr>
          <a:xfrm>
            <a:off x="3931938" y="1916293"/>
            <a:ext cx="843281" cy="781038"/>
          </a:xfrm>
        </p:spPr>
        <p:txBody>
          <a:bodyPr vert="horz" anchor="ctr" anchorCtr="0">
            <a:normAutofit/>
          </a:bodyPr>
          <a:lstStyle>
            <a:lvl1pPr marL="0" indent="0" algn="ctr">
              <a:buNone/>
              <a:defRPr sz="712"/>
            </a:lvl1pPr>
          </a:lstStyle>
          <a:p>
            <a:r>
              <a:rPr lang="en-US" dirty="0"/>
              <a:t>Icon Placeholder</a:t>
            </a:r>
          </a:p>
        </p:txBody>
      </p:sp>
      <p:sp>
        <p:nvSpPr>
          <p:cNvPr id="98" name="Rectangle 3">
            <a:extLst>
              <a:ext uri="{FF2B5EF4-FFF2-40B4-BE49-F238E27FC236}">
                <a16:creationId xmlns:a16="http://schemas.microsoft.com/office/drawing/2014/main" id="{35E48268-B1E8-3F42-979B-31566739F013}"/>
              </a:ext>
            </a:extLst>
          </p:cNvPr>
          <p:cNvSpPr/>
          <p:nvPr userDrawn="1"/>
        </p:nvSpPr>
        <p:spPr>
          <a:xfrm>
            <a:off x="7136492" y="1789161"/>
            <a:ext cx="3069951" cy="2357830"/>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sp>
        <p:nvSpPr>
          <p:cNvPr id="45" name="Text Placeholder 4">
            <a:extLst>
              <a:ext uri="{FF2B5EF4-FFF2-40B4-BE49-F238E27FC236}">
                <a16:creationId xmlns:a16="http://schemas.microsoft.com/office/drawing/2014/main" id="{156BF4FC-FD56-4B0C-B598-B4184DA9081C}"/>
              </a:ext>
            </a:extLst>
          </p:cNvPr>
          <p:cNvSpPr>
            <a:spLocks noGrp="1"/>
          </p:cNvSpPr>
          <p:nvPr>
            <p:ph type="body" sz="quarter" idx="115" hasCustomPrompt="1"/>
          </p:nvPr>
        </p:nvSpPr>
        <p:spPr>
          <a:xfrm>
            <a:off x="7258793" y="2825439"/>
            <a:ext cx="2809001"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00" name="Name 3">
            <a:extLst>
              <a:ext uri="{FF2B5EF4-FFF2-40B4-BE49-F238E27FC236}">
                <a16:creationId xmlns:a16="http://schemas.microsoft.com/office/drawing/2014/main" id="{B8D2BE1D-9626-F444-9C0E-FFCBA26129E1}"/>
              </a:ext>
            </a:extLst>
          </p:cNvPr>
          <p:cNvSpPr>
            <a:spLocks noGrp="1"/>
          </p:cNvSpPr>
          <p:nvPr>
            <p:ph type="body" sz="quarter" idx="86" hasCustomPrompt="1"/>
          </p:nvPr>
        </p:nvSpPr>
        <p:spPr>
          <a:xfrm>
            <a:off x="8222930" y="2054849"/>
            <a:ext cx="1846859"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101" name="Title 3">
            <a:extLst>
              <a:ext uri="{FF2B5EF4-FFF2-40B4-BE49-F238E27FC236}">
                <a16:creationId xmlns:a16="http://schemas.microsoft.com/office/drawing/2014/main" id="{82338A8B-0E5B-E14B-8197-A31F7FD7812B}"/>
              </a:ext>
            </a:extLst>
          </p:cNvPr>
          <p:cNvSpPr>
            <a:spLocks noGrp="1"/>
          </p:cNvSpPr>
          <p:nvPr>
            <p:ph type="body" sz="quarter" idx="87" hasCustomPrompt="1"/>
          </p:nvPr>
        </p:nvSpPr>
        <p:spPr>
          <a:xfrm>
            <a:off x="8222930" y="2384172"/>
            <a:ext cx="1846859"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102" name="Photo 3">
            <a:extLst>
              <a:ext uri="{FF2B5EF4-FFF2-40B4-BE49-F238E27FC236}">
                <a16:creationId xmlns:a16="http://schemas.microsoft.com/office/drawing/2014/main" id="{463EADD4-C60B-9A44-887E-6E12F6F9603C}"/>
              </a:ext>
            </a:extLst>
          </p:cNvPr>
          <p:cNvSpPr>
            <a:spLocks noGrp="1"/>
          </p:cNvSpPr>
          <p:nvPr>
            <p:ph type="pic" sz="quarter" idx="88" hasCustomPrompt="1"/>
          </p:nvPr>
        </p:nvSpPr>
        <p:spPr>
          <a:xfrm>
            <a:off x="7265918" y="1915657"/>
            <a:ext cx="843281" cy="781038"/>
          </a:xfrm>
        </p:spPr>
        <p:txBody>
          <a:bodyPr vert="horz" anchor="ctr" anchorCtr="0">
            <a:normAutofit/>
          </a:bodyPr>
          <a:lstStyle>
            <a:lvl1pPr marL="0" indent="0" algn="ctr">
              <a:buNone/>
              <a:defRPr sz="712"/>
            </a:lvl1pPr>
          </a:lstStyle>
          <a:p>
            <a:r>
              <a:rPr lang="en-US" dirty="0"/>
              <a:t>Icon Placeholder</a:t>
            </a:r>
          </a:p>
        </p:txBody>
      </p:sp>
      <p:sp>
        <p:nvSpPr>
          <p:cNvPr id="43" name="Text Placeholder 4">
            <a:extLst>
              <a:ext uri="{FF2B5EF4-FFF2-40B4-BE49-F238E27FC236}">
                <a16:creationId xmlns:a16="http://schemas.microsoft.com/office/drawing/2014/main" id="{D31B72EC-2D4E-4FB9-9399-BEEE609B1466}"/>
              </a:ext>
            </a:extLst>
          </p:cNvPr>
          <p:cNvSpPr>
            <a:spLocks noGrp="1"/>
          </p:cNvSpPr>
          <p:nvPr>
            <p:ph type="body" sz="quarter" idx="117" hasCustomPrompt="1"/>
          </p:nvPr>
        </p:nvSpPr>
        <p:spPr>
          <a:xfrm>
            <a:off x="597783" y="5430736"/>
            <a:ext cx="2809001"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0" name="Name 4">
            <a:extLst>
              <a:ext uri="{FF2B5EF4-FFF2-40B4-BE49-F238E27FC236}">
                <a16:creationId xmlns:a16="http://schemas.microsoft.com/office/drawing/2014/main" id="{086C9A32-E41A-F547-8505-B842EF2BCBDF}"/>
              </a:ext>
            </a:extLst>
          </p:cNvPr>
          <p:cNvSpPr>
            <a:spLocks noGrp="1"/>
          </p:cNvSpPr>
          <p:nvPr>
            <p:ph type="body" sz="quarter" idx="90" hasCustomPrompt="1"/>
          </p:nvPr>
        </p:nvSpPr>
        <p:spPr>
          <a:xfrm>
            <a:off x="1564428" y="4651368"/>
            <a:ext cx="1846859"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111" name="Title 4">
            <a:extLst>
              <a:ext uri="{FF2B5EF4-FFF2-40B4-BE49-F238E27FC236}">
                <a16:creationId xmlns:a16="http://schemas.microsoft.com/office/drawing/2014/main" id="{BE5450A3-C0D6-004F-82AF-5D8814B6469F}"/>
              </a:ext>
            </a:extLst>
          </p:cNvPr>
          <p:cNvSpPr>
            <a:spLocks noGrp="1"/>
          </p:cNvSpPr>
          <p:nvPr>
            <p:ph type="body" sz="quarter" idx="91" hasCustomPrompt="1"/>
          </p:nvPr>
        </p:nvSpPr>
        <p:spPr>
          <a:xfrm>
            <a:off x="1564428" y="4987198"/>
            <a:ext cx="1846859"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118" name="Photo 4">
            <a:extLst>
              <a:ext uri="{FF2B5EF4-FFF2-40B4-BE49-F238E27FC236}">
                <a16:creationId xmlns:a16="http://schemas.microsoft.com/office/drawing/2014/main" id="{F5E85013-27F5-5A40-8BA6-B5E2EAAC4632}"/>
              </a:ext>
            </a:extLst>
          </p:cNvPr>
          <p:cNvSpPr>
            <a:spLocks noGrp="1"/>
          </p:cNvSpPr>
          <p:nvPr>
            <p:ph type="pic" sz="quarter" idx="92" hasCustomPrompt="1"/>
          </p:nvPr>
        </p:nvSpPr>
        <p:spPr>
          <a:xfrm>
            <a:off x="597717" y="4528813"/>
            <a:ext cx="843281" cy="781038"/>
          </a:xfrm>
        </p:spPr>
        <p:txBody>
          <a:bodyPr vert="horz" anchor="ctr" anchorCtr="0">
            <a:normAutofit/>
          </a:bodyPr>
          <a:lstStyle>
            <a:lvl1pPr marL="0" indent="0" algn="ctr">
              <a:buNone/>
              <a:defRPr sz="712"/>
            </a:lvl1pPr>
          </a:lstStyle>
          <a:p>
            <a:r>
              <a:rPr lang="en-US" dirty="0"/>
              <a:t>Icon Placeholder</a:t>
            </a:r>
          </a:p>
        </p:txBody>
      </p:sp>
      <p:sp>
        <p:nvSpPr>
          <p:cNvPr id="44" name="Text Placeholder 4">
            <a:extLst>
              <a:ext uri="{FF2B5EF4-FFF2-40B4-BE49-F238E27FC236}">
                <a16:creationId xmlns:a16="http://schemas.microsoft.com/office/drawing/2014/main" id="{BD21BD37-98E4-4036-80C7-51B93BFCAEBA}"/>
              </a:ext>
            </a:extLst>
          </p:cNvPr>
          <p:cNvSpPr>
            <a:spLocks noGrp="1"/>
          </p:cNvSpPr>
          <p:nvPr>
            <p:ph type="body" sz="quarter" idx="116" hasCustomPrompt="1"/>
          </p:nvPr>
        </p:nvSpPr>
        <p:spPr>
          <a:xfrm>
            <a:off x="3925161" y="5424482"/>
            <a:ext cx="2809001"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48" name="Name 5">
            <a:extLst>
              <a:ext uri="{FF2B5EF4-FFF2-40B4-BE49-F238E27FC236}">
                <a16:creationId xmlns:a16="http://schemas.microsoft.com/office/drawing/2014/main" id="{2D5FA33A-ED9B-554D-81CD-5434E29B6FE6}"/>
              </a:ext>
            </a:extLst>
          </p:cNvPr>
          <p:cNvSpPr>
            <a:spLocks noGrp="1"/>
          </p:cNvSpPr>
          <p:nvPr>
            <p:ph type="body" sz="quarter" idx="106" hasCustomPrompt="1"/>
          </p:nvPr>
        </p:nvSpPr>
        <p:spPr>
          <a:xfrm>
            <a:off x="4891223" y="4651368"/>
            <a:ext cx="1846859"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49" name="Title 5">
            <a:extLst>
              <a:ext uri="{FF2B5EF4-FFF2-40B4-BE49-F238E27FC236}">
                <a16:creationId xmlns:a16="http://schemas.microsoft.com/office/drawing/2014/main" id="{E6C1879C-0D91-A34A-A7D6-3D872B3DC0D1}"/>
              </a:ext>
            </a:extLst>
          </p:cNvPr>
          <p:cNvSpPr>
            <a:spLocks noGrp="1"/>
          </p:cNvSpPr>
          <p:nvPr>
            <p:ph type="body" sz="quarter" idx="107" hasCustomPrompt="1"/>
          </p:nvPr>
        </p:nvSpPr>
        <p:spPr>
          <a:xfrm>
            <a:off x="4891223" y="4987198"/>
            <a:ext cx="1846859"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51" name="Photo 5">
            <a:extLst>
              <a:ext uri="{FF2B5EF4-FFF2-40B4-BE49-F238E27FC236}">
                <a16:creationId xmlns:a16="http://schemas.microsoft.com/office/drawing/2014/main" id="{51FDB320-7BD8-A449-8120-F65D233C84E4}"/>
              </a:ext>
            </a:extLst>
          </p:cNvPr>
          <p:cNvSpPr>
            <a:spLocks noGrp="1"/>
          </p:cNvSpPr>
          <p:nvPr>
            <p:ph type="pic" sz="quarter" idx="108" hasCustomPrompt="1"/>
          </p:nvPr>
        </p:nvSpPr>
        <p:spPr>
          <a:xfrm>
            <a:off x="3928709" y="4528813"/>
            <a:ext cx="843281" cy="781038"/>
          </a:xfrm>
        </p:spPr>
        <p:txBody>
          <a:bodyPr vert="horz" anchor="ctr" anchorCtr="0">
            <a:normAutofit/>
          </a:bodyPr>
          <a:lstStyle>
            <a:lvl1pPr marL="0" indent="0" algn="ctr">
              <a:buNone/>
              <a:defRPr sz="712"/>
            </a:lvl1pPr>
          </a:lstStyle>
          <a:p>
            <a:r>
              <a:rPr lang="en-US" dirty="0"/>
              <a:t>Icon Placeholder</a:t>
            </a:r>
          </a:p>
        </p:txBody>
      </p:sp>
      <p:sp>
        <p:nvSpPr>
          <p:cNvPr id="56" name="Text Placeholder 4">
            <a:extLst>
              <a:ext uri="{FF2B5EF4-FFF2-40B4-BE49-F238E27FC236}">
                <a16:creationId xmlns:a16="http://schemas.microsoft.com/office/drawing/2014/main" id="{B1C4DF51-66AA-4BFF-B3B6-D5FEE015B373}"/>
              </a:ext>
            </a:extLst>
          </p:cNvPr>
          <p:cNvSpPr>
            <a:spLocks noGrp="1"/>
          </p:cNvSpPr>
          <p:nvPr>
            <p:ph type="body" sz="quarter" idx="119" hasCustomPrompt="1"/>
          </p:nvPr>
        </p:nvSpPr>
        <p:spPr>
          <a:xfrm>
            <a:off x="7270808" y="5435039"/>
            <a:ext cx="2809001"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60" name="Name 6">
            <a:extLst>
              <a:ext uri="{FF2B5EF4-FFF2-40B4-BE49-F238E27FC236}">
                <a16:creationId xmlns:a16="http://schemas.microsoft.com/office/drawing/2014/main" id="{BF27E1D6-A325-2A44-B8A6-FEA3399BCEA7}"/>
              </a:ext>
            </a:extLst>
          </p:cNvPr>
          <p:cNvSpPr>
            <a:spLocks noGrp="1"/>
          </p:cNvSpPr>
          <p:nvPr>
            <p:ph type="body" sz="quarter" idx="94" hasCustomPrompt="1"/>
          </p:nvPr>
        </p:nvSpPr>
        <p:spPr>
          <a:xfrm>
            <a:off x="8220534" y="4651368"/>
            <a:ext cx="1846859"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62" name="Title 6">
            <a:extLst>
              <a:ext uri="{FF2B5EF4-FFF2-40B4-BE49-F238E27FC236}">
                <a16:creationId xmlns:a16="http://schemas.microsoft.com/office/drawing/2014/main" id="{15F54A20-5BC8-6D4C-BF61-9085AFF53286}"/>
              </a:ext>
            </a:extLst>
          </p:cNvPr>
          <p:cNvSpPr>
            <a:spLocks noGrp="1"/>
          </p:cNvSpPr>
          <p:nvPr>
            <p:ph type="body" sz="quarter" idx="95" hasCustomPrompt="1"/>
          </p:nvPr>
        </p:nvSpPr>
        <p:spPr>
          <a:xfrm>
            <a:off x="8220534" y="4987198"/>
            <a:ext cx="1846859"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63" name="Photo 6">
            <a:extLst>
              <a:ext uri="{FF2B5EF4-FFF2-40B4-BE49-F238E27FC236}">
                <a16:creationId xmlns:a16="http://schemas.microsoft.com/office/drawing/2014/main" id="{DAEA94B2-D34F-7140-A6F4-254FD90C163E}"/>
              </a:ext>
            </a:extLst>
          </p:cNvPr>
          <p:cNvSpPr>
            <a:spLocks noGrp="1"/>
          </p:cNvSpPr>
          <p:nvPr>
            <p:ph type="pic" sz="quarter" idx="96" hasCustomPrompt="1"/>
          </p:nvPr>
        </p:nvSpPr>
        <p:spPr>
          <a:xfrm>
            <a:off x="7265748" y="4528813"/>
            <a:ext cx="843281" cy="781038"/>
          </a:xfrm>
        </p:spPr>
        <p:txBody>
          <a:bodyPr vert="horz" anchor="ctr" anchorCtr="0">
            <a:normAutofit/>
          </a:bodyPr>
          <a:lstStyle>
            <a:lvl1pPr marL="0" indent="0" algn="ctr">
              <a:buNone/>
              <a:defRPr sz="712"/>
            </a:lvl1pPr>
          </a:lstStyle>
          <a:p>
            <a:r>
              <a:rPr lang="en-US" dirty="0"/>
              <a:t>Icon Placeholder</a:t>
            </a:r>
          </a:p>
        </p:txBody>
      </p:sp>
      <p:sp>
        <p:nvSpPr>
          <p:cNvPr id="77" name="Slide Number Placeholder 7">
            <a:extLst>
              <a:ext uri="{FF2B5EF4-FFF2-40B4-BE49-F238E27FC236}">
                <a16:creationId xmlns:a16="http://schemas.microsoft.com/office/drawing/2014/main" id="{79647A2D-3C7D-4448-B62F-27F70CEE85E3}"/>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81" name="Footer Placeholder 2">
            <a:extLst>
              <a:ext uri="{FF2B5EF4-FFF2-40B4-BE49-F238E27FC236}">
                <a16:creationId xmlns:a16="http://schemas.microsoft.com/office/drawing/2014/main" id="{BD6D6C27-A468-204F-AD22-3008625BE92F}"/>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
        <p:nvSpPr>
          <p:cNvPr id="4" name="Header 1">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dirty="0"/>
              <a:t>Page Title</a:t>
            </a:r>
          </a:p>
        </p:txBody>
      </p:sp>
    </p:spTree>
    <p:custDataLst>
      <p:custData r:id="rId1"/>
    </p:custDataLst>
    <p:extLst>
      <p:ext uri="{BB962C8B-B14F-4D97-AF65-F5344CB8AC3E}">
        <p14:creationId xmlns:p14="http://schemas.microsoft.com/office/powerpoint/2010/main" val="27673021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Seven Bios w/ Photos">
    <p:bg>
      <p:bgPr>
        <a:solidFill>
          <a:schemeClr val="bg1"/>
        </a:solidFill>
        <a:effectLst/>
      </p:bgPr>
    </p:bg>
    <p:spTree>
      <p:nvGrpSpPr>
        <p:cNvPr id="1" name=""/>
        <p:cNvGrpSpPr/>
        <p:nvPr/>
      </p:nvGrpSpPr>
      <p:grpSpPr>
        <a:xfrm>
          <a:off x="0" y="0"/>
          <a:ext cx="0" cy="0"/>
          <a:chOff x="0" y="0"/>
          <a:chExt cx="0" cy="0"/>
        </a:xfrm>
      </p:grpSpPr>
      <p:sp>
        <p:nvSpPr>
          <p:cNvPr id="83" name="Rectangle 3">
            <a:extLst>
              <a:ext uri="{FF2B5EF4-FFF2-40B4-BE49-F238E27FC236}">
                <a16:creationId xmlns:a16="http://schemas.microsoft.com/office/drawing/2014/main" id="{A4586373-5CBA-344B-94AB-CE39E7C51399}"/>
              </a:ext>
            </a:extLst>
          </p:cNvPr>
          <p:cNvSpPr/>
          <p:nvPr userDrawn="1"/>
        </p:nvSpPr>
        <p:spPr>
          <a:xfrm>
            <a:off x="475193" y="4404248"/>
            <a:ext cx="2239615" cy="235783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sp>
        <p:nvSpPr>
          <p:cNvPr id="85" name="Rectangle 3">
            <a:extLst>
              <a:ext uri="{FF2B5EF4-FFF2-40B4-BE49-F238E27FC236}">
                <a16:creationId xmlns:a16="http://schemas.microsoft.com/office/drawing/2014/main" id="{709EACFE-E818-BB45-8BC2-0F5611E9C072}"/>
              </a:ext>
            </a:extLst>
          </p:cNvPr>
          <p:cNvSpPr>
            <a:spLocks/>
          </p:cNvSpPr>
          <p:nvPr userDrawn="1"/>
        </p:nvSpPr>
        <p:spPr>
          <a:xfrm>
            <a:off x="2983187" y="1788391"/>
            <a:ext cx="2239615" cy="235783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sp>
        <p:nvSpPr>
          <p:cNvPr id="86" name="Rectangle 3">
            <a:extLst>
              <a:ext uri="{FF2B5EF4-FFF2-40B4-BE49-F238E27FC236}">
                <a16:creationId xmlns:a16="http://schemas.microsoft.com/office/drawing/2014/main" id="{B0DB594C-8909-7B43-A154-06DAC21592F4}"/>
              </a:ext>
            </a:extLst>
          </p:cNvPr>
          <p:cNvSpPr/>
          <p:nvPr userDrawn="1"/>
        </p:nvSpPr>
        <p:spPr>
          <a:xfrm>
            <a:off x="7989747" y="1788391"/>
            <a:ext cx="2239615" cy="235783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sp>
        <p:nvSpPr>
          <p:cNvPr id="88" name="Rectangle 3">
            <a:extLst>
              <a:ext uri="{FF2B5EF4-FFF2-40B4-BE49-F238E27FC236}">
                <a16:creationId xmlns:a16="http://schemas.microsoft.com/office/drawing/2014/main" id="{957B2DD9-A3B5-B747-88D6-3AEF04B2EB98}"/>
              </a:ext>
            </a:extLst>
          </p:cNvPr>
          <p:cNvSpPr/>
          <p:nvPr userDrawn="1"/>
        </p:nvSpPr>
        <p:spPr>
          <a:xfrm>
            <a:off x="479906" y="1788391"/>
            <a:ext cx="2239615" cy="2357830"/>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pic>
        <p:nvPicPr>
          <p:cNvPr id="89" name="Picture 88">
            <a:extLst>
              <a:ext uri="{FF2B5EF4-FFF2-40B4-BE49-F238E27FC236}">
                <a16:creationId xmlns:a16="http://schemas.microsoft.com/office/drawing/2014/main" id="{1ECD1097-1BD3-F64F-B76D-2113EB4F6C5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63903" y="1912957"/>
            <a:ext cx="449562" cy="64035"/>
          </a:xfrm>
          <a:prstGeom prst="rect">
            <a:avLst/>
          </a:prstGeom>
          <a:solidFill>
            <a:srgbClr val="E1523D"/>
          </a:solidFill>
        </p:spPr>
      </p:pic>
      <p:pic>
        <p:nvPicPr>
          <p:cNvPr id="90" name="Picture 89">
            <a:extLst>
              <a:ext uri="{FF2B5EF4-FFF2-40B4-BE49-F238E27FC236}">
                <a16:creationId xmlns:a16="http://schemas.microsoft.com/office/drawing/2014/main" id="{F4A173E9-F5DB-724B-B6C7-B0724A75991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56671" y="1912957"/>
            <a:ext cx="449562" cy="64035"/>
          </a:xfrm>
          <a:prstGeom prst="rect">
            <a:avLst/>
          </a:prstGeom>
          <a:solidFill>
            <a:srgbClr val="E1523D"/>
          </a:solidFill>
        </p:spPr>
      </p:pic>
      <p:pic>
        <p:nvPicPr>
          <p:cNvPr id="91" name="Picture 90">
            <a:extLst>
              <a:ext uri="{FF2B5EF4-FFF2-40B4-BE49-F238E27FC236}">
                <a16:creationId xmlns:a16="http://schemas.microsoft.com/office/drawing/2014/main" id="{F5054245-83BA-4B4B-96B1-25DCE7D7F76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065908" y="1912957"/>
            <a:ext cx="449562" cy="64035"/>
          </a:xfrm>
          <a:prstGeom prst="rect">
            <a:avLst/>
          </a:prstGeom>
          <a:solidFill>
            <a:srgbClr val="E1523D"/>
          </a:solidFill>
        </p:spPr>
      </p:pic>
      <p:pic>
        <p:nvPicPr>
          <p:cNvPr id="92" name="Picture 91">
            <a:extLst>
              <a:ext uri="{FF2B5EF4-FFF2-40B4-BE49-F238E27FC236}">
                <a16:creationId xmlns:a16="http://schemas.microsoft.com/office/drawing/2014/main" id="{41373507-8958-C649-9B1C-15E7A1B2F5E1}"/>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57359" y="4528813"/>
            <a:ext cx="449562" cy="64035"/>
          </a:xfrm>
          <a:prstGeom prst="rect">
            <a:avLst/>
          </a:prstGeom>
          <a:solidFill>
            <a:srgbClr val="E1523D"/>
          </a:solidFill>
        </p:spPr>
      </p:pic>
      <p:sp>
        <p:nvSpPr>
          <p:cNvPr id="93" name="Rectangle 3">
            <a:extLst>
              <a:ext uri="{FF2B5EF4-FFF2-40B4-BE49-F238E27FC236}">
                <a16:creationId xmlns:a16="http://schemas.microsoft.com/office/drawing/2014/main" id="{3EDBE096-C2B3-724E-A5AF-DE3516246FEB}"/>
              </a:ext>
            </a:extLst>
          </p:cNvPr>
          <p:cNvSpPr>
            <a:spLocks/>
          </p:cNvSpPr>
          <p:nvPr userDrawn="1"/>
        </p:nvSpPr>
        <p:spPr>
          <a:xfrm>
            <a:off x="5473477" y="4404248"/>
            <a:ext cx="2239615" cy="235783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pic>
        <p:nvPicPr>
          <p:cNvPr id="95" name="Picture 94">
            <a:extLst>
              <a:ext uri="{FF2B5EF4-FFF2-40B4-BE49-F238E27FC236}">
                <a16:creationId xmlns:a16="http://schemas.microsoft.com/office/drawing/2014/main" id="{BBD1B372-6A54-A448-BB3C-723A1F9F4867}"/>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568654" y="4528813"/>
            <a:ext cx="449562" cy="64035"/>
          </a:xfrm>
          <a:prstGeom prst="rect">
            <a:avLst/>
          </a:prstGeom>
          <a:solidFill>
            <a:srgbClr val="E1523D"/>
          </a:solidFill>
        </p:spPr>
      </p:pic>
      <p:sp>
        <p:nvSpPr>
          <p:cNvPr id="97" name="Rectangle 3">
            <a:extLst>
              <a:ext uri="{FF2B5EF4-FFF2-40B4-BE49-F238E27FC236}">
                <a16:creationId xmlns:a16="http://schemas.microsoft.com/office/drawing/2014/main" id="{315FFACE-C90A-CE4B-94F3-2D47D3EA1DB6}"/>
              </a:ext>
            </a:extLst>
          </p:cNvPr>
          <p:cNvSpPr/>
          <p:nvPr userDrawn="1"/>
        </p:nvSpPr>
        <p:spPr>
          <a:xfrm>
            <a:off x="2974335" y="4404248"/>
            <a:ext cx="2239615" cy="2357830"/>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pic>
        <p:nvPicPr>
          <p:cNvPr id="105" name="Picture 104">
            <a:extLst>
              <a:ext uri="{FF2B5EF4-FFF2-40B4-BE49-F238E27FC236}">
                <a16:creationId xmlns:a16="http://schemas.microsoft.com/office/drawing/2014/main" id="{B33ACEEA-E4CC-AD4B-91E8-33B88B8338CF}"/>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51965" y="4528813"/>
            <a:ext cx="449562" cy="64035"/>
          </a:xfrm>
          <a:prstGeom prst="rect">
            <a:avLst/>
          </a:prstGeom>
          <a:solidFill>
            <a:srgbClr val="E1523D"/>
          </a:solidFill>
        </p:spPr>
      </p:pic>
      <p:sp>
        <p:nvSpPr>
          <p:cNvPr id="107" name="Rectangle 3">
            <a:extLst>
              <a:ext uri="{FF2B5EF4-FFF2-40B4-BE49-F238E27FC236}">
                <a16:creationId xmlns:a16="http://schemas.microsoft.com/office/drawing/2014/main" id="{C3402B49-05B6-1243-9DA0-15B5438EE476}"/>
              </a:ext>
            </a:extLst>
          </p:cNvPr>
          <p:cNvSpPr/>
          <p:nvPr userDrawn="1"/>
        </p:nvSpPr>
        <p:spPr>
          <a:xfrm>
            <a:off x="5486468" y="1788391"/>
            <a:ext cx="2239615" cy="235783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pic>
        <p:nvPicPr>
          <p:cNvPr id="108" name="Picture 107">
            <a:extLst>
              <a:ext uri="{FF2B5EF4-FFF2-40B4-BE49-F238E27FC236}">
                <a16:creationId xmlns:a16="http://schemas.microsoft.com/office/drawing/2014/main" id="{91FD86CE-3CAB-F242-BC89-733410B1A47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568654" y="1912957"/>
            <a:ext cx="449562" cy="64035"/>
          </a:xfrm>
          <a:prstGeom prst="rect">
            <a:avLst/>
          </a:prstGeom>
          <a:solidFill>
            <a:srgbClr val="E1523D"/>
          </a:solidFill>
        </p:spPr>
      </p:pic>
      <p:sp>
        <p:nvSpPr>
          <p:cNvPr id="58" name="Text Placeholder 4">
            <a:extLst>
              <a:ext uri="{FF2B5EF4-FFF2-40B4-BE49-F238E27FC236}">
                <a16:creationId xmlns:a16="http://schemas.microsoft.com/office/drawing/2014/main" id="{F5E27AD9-ABE9-4A31-B1F5-60E7CF8C509E}"/>
              </a:ext>
            </a:extLst>
          </p:cNvPr>
          <p:cNvSpPr>
            <a:spLocks noGrp="1"/>
          </p:cNvSpPr>
          <p:nvPr>
            <p:ph type="body" sz="quarter" idx="101" hasCustomPrompt="1"/>
          </p:nvPr>
        </p:nvSpPr>
        <p:spPr>
          <a:xfrm>
            <a:off x="611841" y="2818214"/>
            <a:ext cx="1982257"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2" name="Name 1">
            <a:extLst>
              <a:ext uri="{FF2B5EF4-FFF2-40B4-BE49-F238E27FC236}">
                <a16:creationId xmlns:a16="http://schemas.microsoft.com/office/drawing/2014/main" id="{4249D7FD-7189-6742-9AA2-A9FD2A904B42}"/>
              </a:ext>
            </a:extLst>
          </p:cNvPr>
          <p:cNvSpPr>
            <a:spLocks noGrp="1"/>
          </p:cNvSpPr>
          <p:nvPr>
            <p:ph type="body" sz="quarter" idx="71" hasCustomPrompt="1"/>
          </p:nvPr>
        </p:nvSpPr>
        <p:spPr>
          <a:xfrm>
            <a:off x="1565491" y="2055316"/>
            <a:ext cx="1025075"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113" name="Title 1">
            <a:extLst>
              <a:ext uri="{FF2B5EF4-FFF2-40B4-BE49-F238E27FC236}">
                <a16:creationId xmlns:a16="http://schemas.microsoft.com/office/drawing/2014/main" id="{9A3C1F7D-AAD2-BD43-B22E-D32263E1A9C2}"/>
              </a:ext>
            </a:extLst>
          </p:cNvPr>
          <p:cNvSpPr>
            <a:spLocks noGrp="1"/>
          </p:cNvSpPr>
          <p:nvPr>
            <p:ph type="body" sz="quarter" idx="72" hasCustomPrompt="1"/>
          </p:nvPr>
        </p:nvSpPr>
        <p:spPr>
          <a:xfrm>
            <a:off x="1565491" y="2384522"/>
            <a:ext cx="1025075"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115" name="Photo 1">
            <a:extLst>
              <a:ext uri="{FF2B5EF4-FFF2-40B4-BE49-F238E27FC236}">
                <a16:creationId xmlns:a16="http://schemas.microsoft.com/office/drawing/2014/main" id="{C6AA1AF5-782F-904D-9199-8E0A2B18CC1C}"/>
              </a:ext>
            </a:extLst>
          </p:cNvPr>
          <p:cNvSpPr>
            <a:spLocks noGrp="1"/>
          </p:cNvSpPr>
          <p:nvPr>
            <p:ph type="pic" sz="quarter" idx="28" hasCustomPrompt="1"/>
          </p:nvPr>
        </p:nvSpPr>
        <p:spPr>
          <a:xfrm>
            <a:off x="607919" y="1912957"/>
            <a:ext cx="843281" cy="781038"/>
          </a:xfrm>
        </p:spPr>
        <p:txBody>
          <a:bodyPr vert="horz" anchor="ctr" anchorCtr="0">
            <a:normAutofit/>
          </a:bodyPr>
          <a:lstStyle>
            <a:lvl1pPr marL="0" indent="0" algn="ctr">
              <a:buNone/>
              <a:defRPr sz="712"/>
            </a:lvl1pPr>
          </a:lstStyle>
          <a:p>
            <a:r>
              <a:rPr lang="en-US" dirty="0"/>
              <a:t>Icon Placeholder</a:t>
            </a:r>
          </a:p>
        </p:txBody>
      </p:sp>
      <p:sp>
        <p:nvSpPr>
          <p:cNvPr id="59" name="Text Placeholder 4">
            <a:extLst>
              <a:ext uri="{FF2B5EF4-FFF2-40B4-BE49-F238E27FC236}">
                <a16:creationId xmlns:a16="http://schemas.microsoft.com/office/drawing/2014/main" id="{4D088CA3-0EAE-4DA7-9A7D-A41FFB0B9F1C}"/>
              </a:ext>
            </a:extLst>
          </p:cNvPr>
          <p:cNvSpPr>
            <a:spLocks noGrp="1"/>
          </p:cNvSpPr>
          <p:nvPr>
            <p:ph type="body" sz="quarter" idx="121" hasCustomPrompt="1"/>
          </p:nvPr>
        </p:nvSpPr>
        <p:spPr>
          <a:xfrm>
            <a:off x="3093533" y="2811601"/>
            <a:ext cx="1982257"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79" name="Name 2">
            <a:extLst>
              <a:ext uri="{FF2B5EF4-FFF2-40B4-BE49-F238E27FC236}">
                <a16:creationId xmlns:a16="http://schemas.microsoft.com/office/drawing/2014/main" id="{B1FDFC83-8946-EE42-BB1A-72BB138A85F7}"/>
              </a:ext>
            </a:extLst>
          </p:cNvPr>
          <p:cNvSpPr>
            <a:spLocks noGrp="1"/>
          </p:cNvSpPr>
          <p:nvPr>
            <p:ph type="body" sz="quarter" idx="78" hasCustomPrompt="1"/>
          </p:nvPr>
        </p:nvSpPr>
        <p:spPr>
          <a:xfrm>
            <a:off x="4051966" y="2055316"/>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80" name="Title 2">
            <a:extLst>
              <a:ext uri="{FF2B5EF4-FFF2-40B4-BE49-F238E27FC236}">
                <a16:creationId xmlns:a16="http://schemas.microsoft.com/office/drawing/2014/main" id="{AD87925D-0145-6940-AAD1-C5272C4DE311}"/>
              </a:ext>
            </a:extLst>
          </p:cNvPr>
          <p:cNvSpPr>
            <a:spLocks noGrp="1"/>
          </p:cNvSpPr>
          <p:nvPr>
            <p:ph type="body" sz="quarter" idx="79" hasCustomPrompt="1"/>
          </p:nvPr>
        </p:nvSpPr>
        <p:spPr>
          <a:xfrm>
            <a:off x="4051966" y="2384522"/>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82" name="Photo 2">
            <a:extLst>
              <a:ext uri="{FF2B5EF4-FFF2-40B4-BE49-F238E27FC236}">
                <a16:creationId xmlns:a16="http://schemas.microsoft.com/office/drawing/2014/main" id="{591088DF-996B-884A-BC66-C48DE28450DC}"/>
              </a:ext>
            </a:extLst>
          </p:cNvPr>
          <p:cNvSpPr>
            <a:spLocks noGrp="1"/>
          </p:cNvSpPr>
          <p:nvPr>
            <p:ph type="pic" sz="quarter" idx="80" hasCustomPrompt="1"/>
          </p:nvPr>
        </p:nvSpPr>
        <p:spPr>
          <a:xfrm>
            <a:off x="3109422" y="1912957"/>
            <a:ext cx="843281" cy="781038"/>
          </a:xfrm>
        </p:spPr>
        <p:txBody>
          <a:bodyPr vert="horz" anchor="ctr" anchorCtr="0">
            <a:normAutofit/>
          </a:bodyPr>
          <a:lstStyle>
            <a:lvl1pPr marL="0" indent="0" algn="ctr">
              <a:buNone/>
              <a:defRPr sz="712"/>
            </a:lvl1pPr>
          </a:lstStyle>
          <a:p>
            <a:r>
              <a:rPr lang="en-US" dirty="0"/>
              <a:t>Icon Placeholder</a:t>
            </a:r>
          </a:p>
        </p:txBody>
      </p:sp>
      <p:sp>
        <p:nvSpPr>
          <p:cNvPr id="61" name="Text Placeholder 4">
            <a:extLst>
              <a:ext uri="{FF2B5EF4-FFF2-40B4-BE49-F238E27FC236}">
                <a16:creationId xmlns:a16="http://schemas.microsoft.com/office/drawing/2014/main" id="{98D0BF15-324E-4E24-AEFE-CF6896D0EB0B}"/>
              </a:ext>
            </a:extLst>
          </p:cNvPr>
          <p:cNvSpPr>
            <a:spLocks noGrp="1"/>
          </p:cNvSpPr>
          <p:nvPr>
            <p:ph type="body" sz="quarter" idx="122" hasCustomPrompt="1"/>
          </p:nvPr>
        </p:nvSpPr>
        <p:spPr>
          <a:xfrm>
            <a:off x="5596639" y="2817622"/>
            <a:ext cx="1982257"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00" name="Name 3">
            <a:extLst>
              <a:ext uri="{FF2B5EF4-FFF2-40B4-BE49-F238E27FC236}">
                <a16:creationId xmlns:a16="http://schemas.microsoft.com/office/drawing/2014/main" id="{B8D2BE1D-9626-F444-9C0E-FFCBA26129E1}"/>
              </a:ext>
            </a:extLst>
          </p:cNvPr>
          <p:cNvSpPr>
            <a:spLocks noGrp="1"/>
          </p:cNvSpPr>
          <p:nvPr>
            <p:ph type="body" sz="quarter" idx="86" hasCustomPrompt="1"/>
          </p:nvPr>
        </p:nvSpPr>
        <p:spPr>
          <a:xfrm>
            <a:off x="6568654" y="2055316"/>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101" name="Title 3">
            <a:extLst>
              <a:ext uri="{FF2B5EF4-FFF2-40B4-BE49-F238E27FC236}">
                <a16:creationId xmlns:a16="http://schemas.microsoft.com/office/drawing/2014/main" id="{82338A8B-0E5B-E14B-8197-A31F7FD7812B}"/>
              </a:ext>
            </a:extLst>
          </p:cNvPr>
          <p:cNvSpPr>
            <a:spLocks noGrp="1"/>
          </p:cNvSpPr>
          <p:nvPr>
            <p:ph type="body" sz="quarter" idx="87" hasCustomPrompt="1"/>
          </p:nvPr>
        </p:nvSpPr>
        <p:spPr>
          <a:xfrm>
            <a:off x="6568654" y="2384522"/>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102" name="Photo 3">
            <a:extLst>
              <a:ext uri="{FF2B5EF4-FFF2-40B4-BE49-F238E27FC236}">
                <a16:creationId xmlns:a16="http://schemas.microsoft.com/office/drawing/2014/main" id="{463EADD4-C60B-9A44-887E-6E12F6F9603C}"/>
              </a:ext>
            </a:extLst>
          </p:cNvPr>
          <p:cNvSpPr>
            <a:spLocks noGrp="1"/>
          </p:cNvSpPr>
          <p:nvPr>
            <p:ph type="pic" sz="quarter" idx="88" hasCustomPrompt="1"/>
          </p:nvPr>
        </p:nvSpPr>
        <p:spPr>
          <a:xfrm>
            <a:off x="5596640" y="1912957"/>
            <a:ext cx="843281" cy="781038"/>
          </a:xfrm>
        </p:spPr>
        <p:txBody>
          <a:bodyPr vert="horz" anchor="ctr" anchorCtr="0">
            <a:normAutofit/>
          </a:bodyPr>
          <a:lstStyle>
            <a:lvl1pPr marL="0" indent="0" algn="ctr">
              <a:buNone/>
              <a:defRPr sz="712"/>
            </a:lvl1pPr>
          </a:lstStyle>
          <a:p>
            <a:r>
              <a:rPr lang="en-US" dirty="0"/>
              <a:t>Icon Placeholder</a:t>
            </a:r>
          </a:p>
        </p:txBody>
      </p:sp>
      <p:sp>
        <p:nvSpPr>
          <p:cNvPr id="64" name="Text Placeholder 4">
            <a:extLst>
              <a:ext uri="{FF2B5EF4-FFF2-40B4-BE49-F238E27FC236}">
                <a16:creationId xmlns:a16="http://schemas.microsoft.com/office/drawing/2014/main" id="{DB514C2E-F3EE-4C43-8977-A44D9552DAE7}"/>
              </a:ext>
            </a:extLst>
          </p:cNvPr>
          <p:cNvSpPr>
            <a:spLocks noGrp="1"/>
          </p:cNvSpPr>
          <p:nvPr>
            <p:ph type="body" sz="quarter" idx="123" hasCustomPrompt="1"/>
          </p:nvPr>
        </p:nvSpPr>
        <p:spPr>
          <a:xfrm>
            <a:off x="8115050" y="2811601"/>
            <a:ext cx="1982257"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0" name="Name 4">
            <a:extLst>
              <a:ext uri="{FF2B5EF4-FFF2-40B4-BE49-F238E27FC236}">
                <a16:creationId xmlns:a16="http://schemas.microsoft.com/office/drawing/2014/main" id="{086C9A32-E41A-F547-8505-B842EF2BCBDF}"/>
              </a:ext>
            </a:extLst>
          </p:cNvPr>
          <p:cNvSpPr>
            <a:spLocks noGrp="1"/>
          </p:cNvSpPr>
          <p:nvPr>
            <p:ph type="body" sz="quarter" idx="90" hasCustomPrompt="1"/>
          </p:nvPr>
        </p:nvSpPr>
        <p:spPr>
          <a:xfrm>
            <a:off x="9065908" y="2055316"/>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111" name="Title 4">
            <a:extLst>
              <a:ext uri="{FF2B5EF4-FFF2-40B4-BE49-F238E27FC236}">
                <a16:creationId xmlns:a16="http://schemas.microsoft.com/office/drawing/2014/main" id="{BE5450A3-C0D6-004F-82AF-5D8814B6469F}"/>
              </a:ext>
            </a:extLst>
          </p:cNvPr>
          <p:cNvSpPr>
            <a:spLocks noGrp="1"/>
          </p:cNvSpPr>
          <p:nvPr>
            <p:ph type="body" sz="quarter" idx="91" hasCustomPrompt="1"/>
          </p:nvPr>
        </p:nvSpPr>
        <p:spPr>
          <a:xfrm>
            <a:off x="9065908" y="2384522"/>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118" name="Photo 4">
            <a:extLst>
              <a:ext uri="{FF2B5EF4-FFF2-40B4-BE49-F238E27FC236}">
                <a16:creationId xmlns:a16="http://schemas.microsoft.com/office/drawing/2014/main" id="{F5E85013-27F5-5A40-8BA6-B5E2EAAC4632}"/>
              </a:ext>
            </a:extLst>
          </p:cNvPr>
          <p:cNvSpPr>
            <a:spLocks noGrp="1"/>
          </p:cNvSpPr>
          <p:nvPr>
            <p:ph type="pic" sz="quarter" idx="92" hasCustomPrompt="1"/>
          </p:nvPr>
        </p:nvSpPr>
        <p:spPr>
          <a:xfrm>
            <a:off x="8113648" y="1912957"/>
            <a:ext cx="843281" cy="781038"/>
          </a:xfrm>
        </p:spPr>
        <p:txBody>
          <a:bodyPr vert="horz" anchor="ctr" anchorCtr="0">
            <a:normAutofit/>
          </a:bodyPr>
          <a:lstStyle>
            <a:lvl1pPr marL="0" indent="0" algn="ctr">
              <a:buNone/>
              <a:defRPr sz="712"/>
            </a:lvl1pPr>
          </a:lstStyle>
          <a:p>
            <a:r>
              <a:rPr lang="en-US" dirty="0"/>
              <a:t>Icon Placeholder</a:t>
            </a:r>
          </a:p>
        </p:txBody>
      </p:sp>
      <p:sp>
        <p:nvSpPr>
          <p:cNvPr id="76" name="Text Placeholder 4">
            <a:extLst>
              <a:ext uri="{FF2B5EF4-FFF2-40B4-BE49-F238E27FC236}">
                <a16:creationId xmlns:a16="http://schemas.microsoft.com/office/drawing/2014/main" id="{49356043-5419-48E8-B0AF-B314788037C7}"/>
              </a:ext>
            </a:extLst>
          </p:cNvPr>
          <p:cNvSpPr>
            <a:spLocks noGrp="1"/>
          </p:cNvSpPr>
          <p:nvPr>
            <p:ph type="body" sz="quarter" idx="126" hasCustomPrompt="1"/>
          </p:nvPr>
        </p:nvSpPr>
        <p:spPr>
          <a:xfrm>
            <a:off x="607919" y="5427578"/>
            <a:ext cx="1982257"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48" name="Name 5">
            <a:extLst>
              <a:ext uri="{FF2B5EF4-FFF2-40B4-BE49-F238E27FC236}">
                <a16:creationId xmlns:a16="http://schemas.microsoft.com/office/drawing/2014/main" id="{2D5FA33A-ED9B-554D-81CD-5434E29B6FE6}"/>
              </a:ext>
            </a:extLst>
          </p:cNvPr>
          <p:cNvSpPr>
            <a:spLocks noGrp="1"/>
          </p:cNvSpPr>
          <p:nvPr>
            <p:ph type="body" sz="quarter" idx="106" hasCustomPrompt="1"/>
          </p:nvPr>
        </p:nvSpPr>
        <p:spPr>
          <a:xfrm>
            <a:off x="1563159" y="4650340"/>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49" name="Title 5">
            <a:extLst>
              <a:ext uri="{FF2B5EF4-FFF2-40B4-BE49-F238E27FC236}">
                <a16:creationId xmlns:a16="http://schemas.microsoft.com/office/drawing/2014/main" id="{E6C1879C-0D91-A34A-A7D6-3D872B3DC0D1}"/>
              </a:ext>
            </a:extLst>
          </p:cNvPr>
          <p:cNvSpPr>
            <a:spLocks noGrp="1"/>
          </p:cNvSpPr>
          <p:nvPr>
            <p:ph type="body" sz="quarter" idx="107" hasCustomPrompt="1"/>
          </p:nvPr>
        </p:nvSpPr>
        <p:spPr>
          <a:xfrm>
            <a:off x="1563159" y="4988810"/>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51" name="Photo 5">
            <a:extLst>
              <a:ext uri="{FF2B5EF4-FFF2-40B4-BE49-F238E27FC236}">
                <a16:creationId xmlns:a16="http://schemas.microsoft.com/office/drawing/2014/main" id="{51FDB320-7BD8-A449-8120-F65D233C84E4}"/>
              </a:ext>
            </a:extLst>
          </p:cNvPr>
          <p:cNvSpPr>
            <a:spLocks noGrp="1"/>
          </p:cNvSpPr>
          <p:nvPr>
            <p:ph type="pic" sz="quarter" idx="108" hasCustomPrompt="1"/>
          </p:nvPr>
        </p:nvSpPr>
        <p:spPr>
          <a:xfrm>
            <a:off x="603325" y="4528813"/>
            <a:ext cx="843281" cy="781038"/>
          </a:xfrm>
        </p:spPr>
        <p:txBody>
          <a:bodyPr vert="horz" anchor="ctr" anchorCtr="0">
            <a:normAutofit/>
          </a:bodyPr>
          <a:lstStyle>
            <a:lvl1pPr marL="0" indent="0" algn="ctr">
              <a:buNone/>
              <a:defRPr sz="712"/>
            </a:lvl1pPr>
          </a:lstStyle>
          <a:p>
            <a:r>
              <a:rPr lang="en-US" dirty="0"/>
              <a:t>Icon Placeholder</a:t>
            </a:r>
          </a:p>
        </p:txBody>
      </p:sp>
      <p:sp>
        <p:nvSpPr>
          <p:cNvPr id="75" name="Text Placeholder 4">
            <a:extLst>
              <a:ext uri="{FF2B5EF4-FFF2-40B4-BE49-F238E27FC236}">
                <a16:creationId xmlns:a16="http://schemas.microsoft.com/office/drawing/2014/main" id="{48B7D13C-84BE-43B5-A93E-E399C3D80729}"/>
              </a:ext>
            </a:extLst>
          </p:cNvPr>
          <p:cNvSpPr>
            <a:spLocks noGrp="1"/>
          </p:cNvSpPr>
          <p:nvPr>
            <p:ph type="body" sz="quarter" idx="125" hasCustomPrompt="1"/>
          </p:nvPr>
        </p:nvSpPr>
        <p:spPr>
          <a:xfrm>
            <a:off x="3093533" y="5427578"/>
            <a:ext cx="1982257"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60" name="Name 6">
            <a:extLst>
              <a:ext uri="{FF2B5EF4-FFF2-40B4-BE49-F238E27FC236}">
                <a16:creationId xmlns:a16="http://schemas.microsoft.com/office/drawing/2014/main" id="{BF27E1D6-A325-2A44-B8A6-FEA3399BCEA7}"/>
              </a:ext>
            </a:extLst>
          </p:cNvPr>
          <p:cNvSpPr>
            <a:spLocks noGrp="1"/>
          </p:cNvSpPr>
          <p:nvPr>
            <p:ph type="body" sz="quarter" idx="94" hasCustomPrompt="1"/>
          </p:nvPr>
        </p:nvSpPr>
        <p:spPr>
          <a:xfrm>
            <a:off x="4051966" y="4649650"/>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62" name="Title 6">
            <a:extLst>
              <a:ext uri="{FF2B5EF4-FFF2-40B4-BE49-F238E27FC236}">
                <a16:creationId xmlns:a16="http://schemas.microsoft.com/office/drawing/2014/main" id="{15F54A20-5BC8-6D4C-BF61-9085AFF53286}"/>
              </a:ext>
            </a:extLst>
          </p:cNvPr>
          <p:cNvSpPr>
            <a:spLocks noGrp="1"/>
          </p:cNvSpPr>
          <p:nvPr>
            <p:ph type="body" sz="quarter" idx="95" hasCustomPrompt="1"/>
          </p:nvPr>
        </p:nvSpPr>
        <p:spPr>
          <a:xfrm>
            <a:off x="4051966" y="4988121"/>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63" name="Photo 6">
            <a:extLst>
              <a:ext uri="{FF2B5EF4-FFF2-40B4-BE49-F238E27FC236}">
                <a16:creationId xmlns:a16="http://schemas.microsoft.com/office/drawing/2014/main" id="{DAEA94B2-D34F-7140-A6F4-254FD90C163E}"/>
              </a:ext>
            </a:extLst>
          </p:cNvPr>
          <p:cNvSpPr>
            <a:spLocks noGrp="1"/>
          </p:cNvSpPr>
          <p:nvPr>
            <p:ph type="pic" sz="quarter" idx="96" hasCustomPrompt="1"/>
          </p:nvPr>
        </p:nvSpPr>
        <p:spPr>
          <a:xfrm>
            <a:off x="3109422" y="4528813"/>
            <a:ext cx="843281" cy="781038"/>
          </a:xfrm>
        </p:spPr>
        <p:txBody>
          <a:bodyPr vert="horz" anchor="ctr" anchorCtr="0">
            <a:normAutofit/>
          </a:bodyPr>
          <a:lstStyle>
            <a:lvl1pPr marL="0" indent="0" algn="ctr">
              <a:buNone/>
              <a:defRPr sz="712"/>
            </a:lvl1pPr>
          </a:lstStyle>
          <a:p>
            <a:r>
              <a:rPr lang="en-US" dirty="0"/>
              <a:t>Icon Placeholder</a:t>
            </a:r>
          </a:p>
        </p:txBody>
      </p:sp>
      <p:sp>
        <p:nvSpPr>
          <p:cNvPr id="66" name="Text Placeholder 4">
            <a:extLst>
              <a:ext uri="{FF2B5EF4-FFF2-40B4-BE49-F238E27FC236}">
                <a16:creationId xmlns:a16="http://schemas.microsoft.com/office/drawing/2014/main" id="{A736FF6F-6AC8-4D3B-AFF2-4E80FD1454EF}"/>
              </a:ext>
            </a:extLst>
          </p:cNvPr>
          <p:cNvSpPr>
            <a:spLocks noGrp="1"/>
          </p:cNvSpPr>
          <p:nvPr>
            <p:ph type="body" sz="quarter" idx="124" hasCustomPrompt="1"/>
          </p:nvPr>
        </p:nvSpPr>
        <p:spPr>
          <a:xfrm>
            <a:off x="5596639" y="5427578"/>
            <a:ext cx="1982257"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65" name="Name 7">
            <a:extLst>
              <a:ext uri="{FF2B5EF4-FFF2-40B4-BE49-F238E27FC236}">
                <a16:creationId xmlns:a16="http://schemas.microsoft.com/office/drawing/2014/main" id="{E943D323-8441-2D44-87A8-64824308BDB7}"/>
              </a:ext>
            </a:extLst>
          </p:cNvPr>
          <p:cNvSpPr>
            <a:spLocks noGrp="1"/>
          </p:cNvSpPr>
          <p:nvPr>
            <p:ph type="body" sz="quarter" idx="98" hasCustomPrompt="1"/>
          </p:nvPr>
        </p:nvSpPr>
        <p:spPr>
          <a:xfrm>
            <a:off x="6568654" y="4649650"/>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72" name="Title 7">
            <a:extLst>
              <a:ext uri="{FF2B5EF4-FFF2-40B4-BE49-F238E27FC236}">
                <a16:creationId xmlns:a16="http://schemas.microsoft.com/office/drawing/2014/main" id="{E1F6B9C6-63FE-F343-8990-E5ED7C19F895}"/>
              </a:ext>
            </a:extLst>
          </p:cNvPr>
          <p:cNvSpPr>
            <a:spLocks noGrp="1"/>
          </p:cNvSpPr>
          <p:nvPr>
            <p:ph type="body" sz="quarter" idx="99" hasCustomPrompt="1"/>
          </p:nvPr>
        </p:nvSpPr>
        <p:spPr>
          <a:xfrm>
            <a:off x="6568654" y="4988121"/>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73" name="Photo 7">
            <a:extLst>
              <a:ext uri="{FF2B5EF4-FFF2-40B4-BE49-F238E27FC236}">
                <a16:creationId xmlns:a16="http://schemas.microsoft.com/office/drawing/2014/main" id="{BD7FE3AE-8476-364C-BA7A-73FE7EA643E2}"/>
              </a:ext>
            </a:extLst>
          </p:cNvPr>
          <p:cNvSpPr>
            <a:spLocks noGrp="1"/>
          </p:cNvSpPr>
          <p:nvPr>
            <p:ph type="pic" sz="quarter" idx="100" hasCustomPrompt="1"/>
          </p:nvPr>
        </p:nvSpPr>
        <p:spPr>
          <a:xfrm>
            <a:off x="5596959" y="4528813"/>
            <a:ext cx="843281" cy="781038"/>
          </a:xfrm>
        </p:spPr>
        <p:txBody>
          <a:bodyPr vert="horz" anchor="ctr" anchorCtr="0">
            <a:normAutofit/>
          </a:bodyPr>
          <a:lstStyle>
            <a:lvl1pPr marL="0" indent="0" algn="ctr">
              <a:buNone/>
              <a:defRPr sz="712"/>
            </a:lvl1pPr>
          </a:lstStyle>
          <a:p>
            <a:r>
              <a:rPr lang="en-US" dirty="0"/>
              <a:t>Icon Placeholder</a:t>
            </a:r>
          </a:p>
        </p:txBody>
      </p:sp>
      <p:sp>
        <p:nvSpPr>
          <p:cNvPr id="114" name="Slide Number Placeholder 7">
            <a:extLst>
              <a:ext uri="{FF2B5EF4-FFF2-40B4-BE49-F238E27FC236}">
                <a16:creationId xmlns:a16="http://schemas.microsoft.com/office/drawing/2014/main" id="{07F44294-7876-DB41-82B4-0D63827C851E}"/>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16" name="Footer Placeholder 2">
            <a:extLst>
              <a:ext uri="{FF2B5EF4-FFF2-40B4-BE49-F238E27FC236}">
                <a16:creationId xmlns:a16="http://schemas.microsoft.com/office/drawing/2014/main" id="{06299D3D-3591-0C46-89D2-D9DA72E490C3}"/>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
        <p:nvSpPr>
          <p:cNvPr id="4" name="Header 1">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dirty="0"/>
              <a:t>Page Title</a:t>
            </a:r>
          </a:p>
        </p:txBody>
      </p:sp>
    </p:spTree>
    <p:custDataLst>
      <p:custData r:id="rId1"/>
    </p:custDataLst>
    <p:extLst>
      <p:ext uri="{BB962C8B-B14F-4D97-AF65-F5344CB8AC3E}">
        <p14:creationId xmlns:p14="http://schemas.microsoft.com/office/powerpoint/2010/main" val="98818038"/>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Eight Bios w/ Photos">
    <p:bg>
      <p:bgPr>
        <a:solidFill>
          <a:schemeClr val="bg1"/>
        </a:solidFill>
        <a:effectLst/>
      </p:bgPr>
    </p:bg>
    <p:spTree>
      <p:nvGrpSpPr>
        <p:cNvPr id="1" name=""/>
        <p:cNvGrpSpPr/>
        <p:nvPr/>
      </p:nvGrpSpPr>
      <p:grpSpPr>
        <a:xfrm>
          <a:off x="0" y="0"/>
          <a:ext cx="0" cy="0"/>
          <a:chOff x="0" y="0"/>
          <a:chExt cx="0" cy="0"/>
        </a:xfrm>
      </p:grpSpPr>
      <p:sp>
        <p:nvSpPr>
          <p:cNvPr id="98" name="Rectangle 3">
            <a:extLst>
              <a:ext uri="{FF2B5EF4-FFF2-40B4-BE49-F238E27FC236}">
                <a16:creationId xmlns:a16="http://schemas.microsoft.com/office/drawing/2014/main" id="{35E48268-B1E8-3F42-979B-31566739F013}"/>
              </a:ext>
            </a:extLst>
          </p:cNvPr>
          <p:cNvSpPr/>
          <p:nvPr userDrawn="1"/>
        </p:nvSpPr>
        <p:spPr>
          <a:xfrm>
            <a:off x="5486468" y="1788391"/>
            <a:ext cx="2239615" cy="235783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sp>
        <p:nvSpPr>
          <p:cNvPr id="70" name="Rectangle 3">
            <a:extLst>
              <a:ext uri="{FF2B5EF4-FFF2-40B4-BE49-F238E27FC236}">
                <a16:creationId xmlns:a16="http://schemas.microsoft.com/office/drawing/2014/main" id="{1CD16390-BE0C-9845-BBF2-47085D976410}"/>
              </a:ext>
            </a:extLst>
          </p:cNvPr>
          <p:cNvSpPr/>
          <p:nvPr userDrawn="1"/>
        </p:nvSpPr>
        <p:spPr>
          <a:xfrm>
            <a:off x="475193" y="4404248"/>
            <a:ext cx="2239615" cy="235783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sp>
        <p:nvSpPr>
          <p:cNvPr id="66" name="Rectangle 3">
            <a:extLst>
              <a:ext uri="{FF2B5EF4-FFF2-40B4-BE49-F238E27FC236}">
                <a16:creationId xmlns:a16="http://schemas.microsoft.com/office/drawing/2014/main" id="{6200D7A8-C45F-5C49-AD3F-F0F1606938BA}"/>
              </a:ext>
            </a:extLst>
          </p:cNvPr>
          <p:cNvSpPr>
            <a:spLocks/>
          </p:cNvSpPr>
          <p:nvPr userDrawn="1"/>
        </p:nvSpPr>
        <p:spPr>
          <a:xfrm>
            <a:off x="2983187" y="1788391"/>
            <a:ext cx="2239615" cy="235783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sp>
        <p:nvSpPr>
          <p:cNvPr id="67" name="Rectangle 3">
            <a:extLst>
              <a:ext uri="{FF2B5EF4-FFF2-40B4-BE49-F238E27FC236}">
                <a16:creationId xmlns:a16="http://schemas.microsoft.com/office/drawing/2014/main" id="{586A13A4-5EFA-9245-B474-BBFF3CBFB597}"/>
              </a:ext>
            </a:extLst>
          </p:cNvPr>
          <p:cNvSpPr/>
          <p:nvPr userDrawn="1"/>
        </p:nvSpPr>
        <p:spPr>
          <a:xfrm>
            <a:off x="7989747" y="1788391"/>
            <a:ext cx="2239615" cy="235783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sp>
        <p:nvSpPr>
          <p:cNvPr id="61" name="Rectangle 3">
            <a:extLst>
              <a:ext uri="{FF2B5EF4-FFF2-40B4-BE49-F238E27FC236}">
                <a16:creationId xmlns:a16="http://schemas.microsoft.com/office/drawing/2014/main" id="{77A7C7A0-F8CB-9D44-8245-C02C969D9BFB}"/>
              </a:ext>
            </a:extLst>
          </p:cNvPr>
          <p:cNvSpPr/>
          <p:nvPr userDrawn="1"/>
        </p:nvSpPr>
        <p:spPr>
          <a:xfrm>
            <a:off x="479906" y="1788391"/>
            <a:ext cx="2239615" cy="2357830"/>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sp>
        <p:nvSpPr>
          <p:cNvPr id="75" name="Text Placeholder 4">
            <a:extLst>
              <a:ext uri="{FF2B5EF4-FFF2-40B4-BE49-F238E27FC236}">
                <a16:creationId xmlns:a16="http://schemas.microsoft.com/office/drawing/2014/main" id="{B0A66D18-3B6B-4BC1-BB52-54784F720770}"/>
              </a:ext>
            </a:extLst>
          </p:cNvPr>
          <p:cNvSpPr>
            <a:spLocks noGrp="1"/>
          </p:cNvSpPr>
          <p:nvPr>
            <p:ph type="body" sz="quarter" idx="101" hasCustomPrompt="1"/>
          </p:nvPr>
        </p:nvSpPr>
        <p:spPr>
          <a:xfrm>
            <a:off x="611841" y="2818214"/>
            <a:ext cx="1982257"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2" name="Name 1">
            <a:extLst>
              <a:ext uri="{FF2B5EF4-FFF2-40B4-BE49-F238E27FC236}">
                <a16:creationId xmlns:a16="http://schemas.microsoft.com/office/drawing/2014/main" id="{4249D7FD-7189-6742-9AA2-A9FD2A904B42}"/>
              </a:ext>
            </a:extLst>
          </p:cNvPr>
          <p:cNvSpPr>
            <a:spLocks noGrp="1"/>
          </p:cNvSpPr>
          <p:nvPr>
            <p:ph type="body" sz="quarter" idx="71" hasCustomPrompt="1"/>
          </p:nvPr>
        </p:nvSpPr>
        <p:spPr>
          <a:xfrm>
            <a:off x="1565491" y="2055486"/>
            <a:ext cx="1025075"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113" name="Title 1">
            <a:extLst>
              <a:ext uri="{FF2B5EF4-FFF2-40B4-BE49-F238E27FC236}">
                <a16:creationId xmlns:a16="http://schemas.microsoft.com/office/drawing/2014/main" id="{9A3C1F7D-AAD2-BD43-B22E-D32263E1A9C2}"/>
              </a:ext>
            </a:extLst>
          </p:cNvPr>
          <p:cNvSpPr>
            <a:spLocks noGrp="1"/>
          </p:cNvSpPr>
          <p:nvPr>
            <p:ph type="body" sz="quarter" idx="72" hasCustomPrompt="1"/>
          </p:nvPr>
        </p:nvSpPr>
        <p:spPr>
          <a:xfrm>
            <a:off x="1565491" y="2384808"/>
            <a:ext cx="1025075"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115" name="Photo 1">
            <a:extLst>
              <a:ext uri="{FF2B5EF4-FFF2-40B4-BE49-F238E27FC236}">
                <a16:creationId xmlns:a16="http://schemas.microsoft.com/office/drawing/2014/main" id="{C6AA1AF5-782F-904D-9199-8E0A2B18CC1C}"/>
              </a:ext>
            </a:extLst>
          </p:cNvPr>
          <p:cNvSpPr>
            <a:spLocks noGrp="1"/>
          </p:cNvSpPr>
          <p:nvPr>
            <p:ph type="pic" sz="quarter" idx="28" hasCustomPrompt="1"/>
          </p:nvPr>
        </p:nvSpPr>
        <p:spPr>
          <a:xfrm>
            <a:off x="607919" y="1912957"/>
            <a:ext cx="843281" cy="781038"/>
          </a:xfrm>
        </p:spPr>
        <p:txBody>
          <a:bodyPr vert="horz" anchor="ctr" anchorCtr="0">
            <a:normAutofit/>
          </a:bodyPr>
          <a:lstStyle>
            <a:lvl1pPr marL="0" indent="0" algn="ctr">
              <a:buNone/>
              <a:defRPr sz="712"/>
            </a:lvl1pPr>
          </a:lstStyle>
          <a:p>
            <a:r>
              <a:rPr lang="en-US" dirty="0"/>
              <a:t>Icon Placeholder</a:t>
            </a:r>
          </a:p>
        </p:txBody>
      </p:sp>
      <p:sp>
        <p:nvSpPr>
          <p:cNvPr id="78" name="Text Placeholder 4">
            <a:extLst>
              <a:ext uri="{FF2B5EF4-FFF2-40B4-BE49-F238E27FC236}">
                <a16:creationId xmlns:a16="http://schemas.microsoft.com/office/drawing/2014/main" id="{D6359C7C-52C4-4B46-B396-0A140A5C0D15}"/>
              </a:ext>
            </a:extLst>
          </p:cNvPr>
          <p:cNvSpPr>
            <a:spLocks noGrp="1"/>
          </p:cNvSpPr>
          <p:nvPr>
            <p:ph type="body" sz="quarter" idx="122" hasCustomPrompt="1"/>
          </p:nvPr>
        </p:nvSpPr>
        <p:spPr>
          <a:xfrm>
            <a:off x="3093533" y="2811601"/>
            <a:ext cx="1982257"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79" name="Name 2">
            <a:extLst>
              <a:ext uri="{FF2B5EF4-FFF2-40B4-BE49-F238E27FC236}">
                <a16:creationId xmlns:a16="http://schemas.microsoft.com/office/drawing/2014/main" id="{B1FDFC83-8946-EE42-BB1A-72BB138A85F7}"/>
              </a:ext>
            </a:extLst>
          </p:cNvPr>
          <p:cNvSpPr>
            <a:spLocks noGrp="1"/>
          </p:cNvSpPr>
          <p:nvPr>
            <p:ph type="body" sz="quarter" idx="78" hasCustomPrompt="1"/>
          </p:nvPr>
        </p:nvSpPr>
        <p:spPr>
          <a:xfrm>
            <a:off x="4051966" y="2055486"/>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80" name="Title 2">
            <a:extLst>
              <a:ext uri="{FF2B5EF4-FFF2-40B4-BE49-F238E27FC236}">
                <a16:creationId xmlns:a16="http://schemas.microsoft.com/office/drawing/2014/main" id="{AD87925D-0145-6940-AAD1-C5272C4DE311}"/>
              </a:ext>
            </a:extLst>
          </p:cNvPr>
          <p:cNvSpPr>
            <a:spLocks noGrp="1"/>
          </p:cNvSpPr>
          <p:nvPr>
            <p:ph type="body" sz="quarter" idx="79" hasCustomPrompt="1"/>
          </p:nvPr>
        </p:nvSpPr>
        <p:spPr>
          <a:xfrm>
            <a:off x="4051966" y="2384808"/>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82" name="Photo 2">
            <a:extLst>
              <a:ext uri="{FF2B5EF4-FFF2-40B4-BE49-F238E27FC236}">
                <a16:creationId xmlns:a16="http://schemas.microsoft.com/office/drawing/2014/main" id="{591088DF-996B-884A-BC66-C48DE28450DC}"/>
              </a:ext>
            </a:extLst>
          </p:cNvPr>
          <p:cNvSpPr>
            <a:spLocks noGrp="1"/>
          </p:cNvSpPr>
          <p:nvPr>
            <p:ph type="pic" sz="quarter" idx="80" hasCustomPrompt="1"/>
          </p:nvPr>
        </p:nvSpPr>
        <p:spPr>
          <a:xfrm>
            <a:off x="3109422" y="1912957"/>
            <a:ext cx="843281" cy="781038"/>
          </a:xfrm>
        </p:spPr>
        <p:txBody>
          <a:bodyPr vert="horz" anchor="ctr" anchorCtr="0">
            <a:normAutofit/>
          </a:bodyPr>
          <a:lstStyle>
            <a:lvl1pPr marL="0" indent="0" algn="ctr">
              <a:buNone/>
              <a:defRPr sz="712"/>
            </a:lvl1pPr>
          </a:lstStyle>
          <a:p>
            <a:r>
              <a:rPr lang="en-US" dirty="0"/>
              <a:t>Icon Placeholder</a:t>
            </a:r>
          </a:p>
        </p:txBody>
      </p:sp>
      <p:sp>
        <p:nvSpPr>
          <p:cNvPr id="85" name="Text Placeholder 4">
            <a:extLst>
              <a:ext uri="{FF2B5EF4-FFF2-40B4-BE49-F238E27FC236}">
                <a16:creationId xmlns:a16="http://schemas.microsoft.com/office/drawing/2014/main" id="{69C37E0B-4D93-4D39-B909-5D65D35075BA}"/>
              </a:ext>
            </a:extLst>
          </p:cNvPr>
          <p:cNvSpPr>
            <a:spLocks noGrp="1"/>
          </p:cNvSpPr>
          <p:nvPr>
            <p:ph type="body" sz="quarter" idx="123" hasCustomPrompt="1"/>
          </p:nvPr>
        </p:nvSpPr>
        <p:spPr>
          <a:xfrm>
            <a:off x="5596639" y="2817622"/>
            <a:ext cx="1982257"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00" name="Name 3">
            <a:extLst>
              <a:ext uri="{FF2B5EF4-FFF2-40B4-BE49-F238E27FC236}">
                <a16:creationId xmlns:a16="http://schemas.microsoft.com/office/drawing/2014/main" id="{B8D2BE1D-9626-F444-9C0E-FFCBA26129E1}"/>
              </a:ext>
            </a:extLst>
          </p:cNvPr>
          <p:cNvSpPr>
            <a:spLocks noGrp="1"/>
          </p:cNvSpPr>
          <p:nvPr>
            <p:ph type="body" sz="quarter" idx="86" hasCustomPrompt="1"/>
          </p:nvPr>
        </p:nvSpPr>
        <p:spPr>
          <a:xfrm>
            <a:off x="6571002" y="2055486"/>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101" name="Title 3">
            <a:extLst>
              <a:ext uri="{FF2B5EF4-FFF2-40B4-BE49-F238E27FC236}">
                <a16:creationId xmlns:a16="http://schemas.microsoft.com/office/drawing/2014/main" id="{82338A8B-0E5B-E14B-8197-A31F7FD7812B}"/>
              </a:ext>
            </a:extLst>
          </p:cNvPr>
          <p:cNvSpPr>
            <a:spLocks noGrp="1"/>
          </p:cNvSpPr>
          <p:nvPr>
            <p:ph type="body" sz="quarter" idx="87" hasCustomPrompt="1"/>
          </p:nvPr>
        </p:nvSpPr>
        <p:spPr>
          <a:xfrm>
            <a:off x="6571002" y="2384808"/>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102" name="Photo 3">
            <a:extLst>
              <a:ext uri="{FF2B5EF4-FFF2-40B4-BE49-F238E27FC236}">
                <a16:creationId xmlns:a16="http://schemas.microsoft.com/office/drawing/2014/main" id="{463EADD4-C60B-9A44-887E-6E12F6F9603C}"/>
              </a:ext>
            </a:extLst>
          </p:cNvPr>
          <p:cNvSpPr>
            <a:spLocks noGrp="1"/>
          </p:cNvSpPr>
          <p:nvPr>
            <p:ph type="pic" sz="quarter" idx="88" hasCustomPrompt="1"/>
          </p:nvPr>
        </p:nvSpPr>
        <p:spPr>
          <a:xfrm>
            <a:off x="5596959" y="1912957"/>
            <a:ext cx="843281" cy="781038"/>
          </a:xfrm>
        </p:spPr>
        <p:txBody>
          <a:bodyPr vert="horz" anchor="ctr" anchorCtr="0">
            <a:normAutofit/>
          </a:bodyPr>
          <a:lstStyle>
            <a:lvl1pPr marL="0" indent="0" algn="ctr">
              <a:buNone/>
              <a:defRPr sz="712"/>
            </a:lvl1pPr>
          </a:lstStyle>
          <a:p>
            <a:r>
              <a:rPr lang="en-US" dirty="0"/>
              <a:t>Icon Placeholder</a:t>
            </a:r>
          </a:p>
        </p:txBody>
      </p:sp>
      <p:pic>
        <p:nvPicPr>
          <p:cNvPr id="103" name="Picture 102">
            <a:extLst>
              <a:ext uri="{FF2B5EF4-FFF2-40B4-BE49-F238E27FC236}">
                <a16:creationId xmlns:a16="http://schemas.microsoft.com/office/drawing/2014/main" id="{DD53E3C0-5F19-9447-859E-2A2D76BF7CB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63903" y="1912957"/>
            <a:ext cx="449562" cy="64035"/>
          </a:xfrm>
          <a:prstGeom prst="rect">
            <a:avLst/>
          </a:prstGeom>
          <a:solidFill>
            <a:srgbClr val="E1523D"/>
          </a:solidFill>
        </p:spPr>
      </p:pic>
      <p:pic>
        <p:nvPicPr>
          <p:cNvPr id="104" name="Picture 103">
            <a:extLst>
              <a:ext uri="{FF2B5EF4-FFF2-40B4-BE49-F238E27FC236}">
                <a16:creationId xmlns:a16="http://schemas.microsoft.com/office/drawing/2014/main" id="{BC2F0068-6714-F943-B352-6DD22C1B758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51965" y="1912957"/>
            <a:ext cx="449562" cy="64035"/>
          </a:xfrm>
          <a:prstGeom prst="rect">
            <a:avLst/>
          </a:prstGeom>
          <a:solidFill>
            <a:srgbClr val="E1523D"/>
          </a:solidFill>
        </p:spPr>
      </p:pic>
      <p:sp>
        <p:nvSpPr>
          <p:cNvPr id="86" name="Text Placeholder 4">
            <a:extLst>
              <a:ext uri="{FF2B5EF4-FFF2-40B4-BE49-F238E27FC236}">
                <a16:creationId xmlns:a16="http://schemas.microsoft.com/office/drawing/2014/main" id="{60CCD444-8B19-408D-A9CD-3BB9929ED2AD}"/>
              </a:ext>
            </a:extLst>
          </p:cNvPr>
          <p:cNvSpPr>
            <a:spLocks noGrp="1"/>
          </p:cNvSpPr>
          <p:nvPr>
            <p:ph type="body" sz="quarter" idx="124" hasCustomPrompt="1"/>
          </p:nvPr>
        </p:nvSpPr>
        <p:spPr>
          <a:xfrm>
            <a:off x="8115050" y="2811601"/>
            <a:ext cx="1982257"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0" name="Name 4">
            <a:extLst>
              <a:ext uri="{FF2B5EF4-FFF2-40B4-BE49-F238E27FC236}">
                <a16:creationId xmlns:a16="http://schemas.microsoft.com/office/drawing/2014/main" id="{086C9A32-E41A-F547-8505-B842EF2BCBDF}"/>
              </a:ext>
            </a:extLst>
          </p:cNvPr>
          <p:cNvSpPr>
            <a:spLocks noGrp="1"/>
          </p:cNvSpPr>
          <p:nvPr>
            <p:ph type="body" sz="quarter" idx="90" hasCustomPrompt="1"/>
          </p:nvPr>
        </p:nvSpPr>
        <p:spPr>
          <a:xfrm>
            <a:off x="9065908" y="2055316"/>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111" name="Title 4">
            <a:extLst>
              <a:ext uri="{FF2B5EF4-FFF2-40B4-BE49-F238E27FC236}">
                <a16:creationId xmlns:a16="http://schemas.microsoft.com/office/drawing/2014/main" id="{BE5450A3-C0D6-004F-82AF-5D8814B6469F}"/>
              </a:ext>
            </a:extLst>
          </p:cNvPr>
          <p:cNvSpPr>
            <a:spLocks noGrp="1"/>
          </p:cNvSpPr>
          <p:nvPr>
            <p:ph type="body" sz="quarter" idx="91" hasCustomPrompt="1"/>
          </p:nvPr>
        </p:nvSpPr>
        <p:spPr>
          <a:xfrm>
            <a:off x="9065908" y="2384522"/>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118" name="Photo 4">
            <a:extLst>
              <a:ext uri="{FF2B5EF4-FFF2-40B4-BE49-F238E27FC236}">
                <a16:creationId xmlns:a16="http://schemas.microsoft.com/office/drawing/2014/main" id="{F5E85013-27F5-5A40-8BA6-B5E2EAAC4632}"/>
              </a:ext>
            </a:extLst>
          </p:cNvPr>
          <p:cNvSpPr>
            <a:spLocks noGrp="1"/>
          </p:cNvSpPr>
          <p:nvPr>
            <p:ph type="pic" sz="quarter" idx="92" hasCustomPrompt="1"/>
          </p:nvPr>
        </p:nvSpPr>
        <p:spPr>
          <a:xfrm>
            <a:off x="8117418" y="1912957"/>
            <a:ext cx="843281" cy="781038"/>
          </a:xfrm>
        </p:spPr>
        <p:txBody>
          <a:bodyPr vert="horz" anchor="ctr" anchorCtr="0">
            <a:normAutofit/>
          </a:bodyPr>
          <a:lstStyle>
            <a:lvl1pPr marL="0" indent="0" algn="ctr">
              <a:buNone/>
              <a:defRPr sz="712"/>
            </a:lvl1pPr>
          </a:lstStyle>
          <a:p>
            <a:r>
              <a:rPr lang="en-US" dirty="0"/>
              <a:t>Icon Placeholder</a:t>
            </a:r>
          </a:p>
        </p:txBody>
      </p:sp>
      <p:pic>
        <p:nvPicPr>
          <p:cNvPr id="129" name="Picture 128">
            <a:extLst>
              <a:ext uri="{FF2B5EF4-FFF2-40B4-BE49-F238E27FC236}">
                <a16:creationId xmlns:a16="http://schemas.microsoft.com/office/drawing/2014/main" id="{482760D1-6E22-6340-90B6-EBF5A9E0BDF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065908" y="1912957"/>
            <a:ext cx="449562" cy="64035"/>
          </a:xfrm>
          <a:prstGeom prst="rect">
            <a:avLst/>
          </a:prstGeom>
          <a:solidFill>
            <a:srgbClr val="E1523D"/>
          </a:solidFill>
        </p:spPr>
      </p:pic>
      <p:sp>
        <p:nvSpPr>
          <p:cNvPr id="99" name="Text Placeholder 4">
            <a:extLst>
              <a:ext uri="{FF2B5EF4-FFF2-40B4-BE49-F238E27FC236}">
                <a16:creationId xmlns:a16="http://schemas.microsoft.com/office/drawing/2014/main" id="{3D58E907-B424-40CC-9208-885830998C9E}"/>
              </a:ext>
            </a:extLst>
          </p:cNvPr>
          <p:cNvSpPr>
            <a:spLocks noGrp="1"/>
          </p:cNvSpPr>
          <p:nvPr>
            <p:ph type="body" sz="quarter" idx="127" hasCustomPrompt="1"/>
          </p:nvPr>
        </p:nvSpPr>
        <p:spPr>
          <a:xfrm>
            <a:off x="607919" y="5427578"/>
            <a:ext cx="1982257"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48" name="Name 5">
            <a:extLst>
              <a:ext uri="{FF2B5EF4-FFF2-40B4-BE49-F238E27FC236}">
                <a16:creationId xmlns:a16="http://schemas.microsoft.com/office/drawing/2014/main" id="{2D5FA33A-ED9B-554D-81CD-5434E29B6FE6}"/>
              </a:ext>
            </a:extLst>
          </p:cNvPr>
          <p:cNvSpPr>
            <a:spLocks noGrp="1"/>
          </p:cNvSpPr>
          <p:nvPr>
            <p:ph type="body" sz="quarter" idx="106" hasCustomPrompt="1"/>
          </p:nvPr>
        </p:nvSpPr>
        <p:spPr>
          <a:xfrm>
            <a:off x="1560045" y="4653570"/>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49" name="Title 5">
            <a:extLst>
              <a:ext uri="{FF2B5EF4-FFF2-40B4-BE49-F238E27FC236}">
                <a16:creationId xmlns:a16="http://schemas.microsoft.com/office/drawing/2014/main" id="{E6C1879C-0D91-A34A-A7D6-3D872B3DC0D1}"/>
              </a:ext>
            </a:extLst>
          </p:cNvPr>
          <p:cNvSpPr>
            <a:spLocks noGrp="1"/>
          </p:cNvSpPr>
          <p:nvPr>
            <p:ph type="body" sz="quarter" idx="107" hasCustomPrompt="1"/>
          </p:nvPr>
        </p:nvSpPr>
        <p:spPr>
          <a:xfrm>
            <a:off x="1560045" y="4992039"/>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51" name="Photo 5">
            <a:extLst>
              <a:ext uri="{FF2B5EF4-FFF2-40B4-BE49-F238E27FC236}">
                <a16:creationId xmlns:a16="http://schemas.microsoft.com/office/drawing/2014/main" id="{51FDB320-7BD8-A449-8120-F65D233C84E4}"/>
              </a:ext>
            </a:extLst>
          </p:cNvPr>
          <p:cNvSpPr>
            <a:spLocks noGrp="1"/>
          </p:cNvSpPr>
          <p:nvPr>
            <p:ph type="pic" sz="quarter" idx="108" hasCustomPrompt="1"/>
          </p:nvPr>
        </p:nvSpPr>
        <p:spPr>
          <a:xfrm>
            <a:off x="597530" y="4528813"/>
            <a:ext cx="843281" cy="781038"/>
          </a:xfrm>
        </p:spPr>
        <p:txBody>
          <a:bodyPr vert="horz" anchor="ctr" anchorCtr="0">
            <a:normAutofit/>
          </a:bodyPr>
          <a:lstStyle>
            <a:lvl1pPr marL="0" indent="0" algn="ctr">
              <a:buNone/>
              <a:defRPr sz="712"/>
            </a:lvl1pPr>
          </a:lstStyle>
          <a:p>
            <a:r>
              <a:rPr lang="en-US" dirty="0"/>
              <a:t>Icon Placeholder</a:t>
            </a:r>
          </a:p>
        </p:txBody>
      </p:sp>
      <p:pic>
        <p:nvPicPr>
          <p:cNvPr id="52" name="Picture 51">
            <a:extLst>
              <a:ext uri="{FF2B5EF4-FFF2-40B4-BE49-F238E27FC236}">
                <a16:creationId xmlns:a16="http://schemas.microsoft.com/office/drawing/2014/main" id="{CA34747F-48A2-8D4E-8B32-5B2F34EF83F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57359" y="4528813"/>
            <a:ext cx="449562" cy="64035"/>
          </a:xfrm>
          <a:prstGeom prst="rect">
            <a:avLst/>
          </a:prstGeom>
          <a:solidFill>
            <a:srgbClr val="E1523D"/>
          </a:solidFill>
        </p:spPr>
      </p:pic>
      <p:sp>
        <p:nvSpPr>
          <p:cNvPr id="57" name="Rectangle 3">
            <a:extLst>
              <a:ext uri="{FF2B5EF4-FFF2-40B4-BE49-F238E27FC236}">
                <a16:creationId xmlns:a16="http://schemas.microsoft.com/office/drawing/2014/main" id="{06E49294-A1CD-DC46-9930-C844E3568DC6}"/>
              </a:ext>
            </a:extLst>
          </p:cNvPr>
          <p:cNvSpPr>
            <a:spLocks/>
          </p:cNvSpPr>
          <p:nvPr userDrawn="1"/>
        </p:nvSpPr>
        <p:spPr>
          <a:xfrm>
            <a:off x="5473477" y="4404248"/>
            <a:ext cx="2239615" cy="235783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sp>
        <p:nvSpPr>
          <p:cNvPr id="58" name="Rectangle 3">
            <a:extLst>
              <a:ext uri="{FF2B5EF4-FFF2-40B4-BE49-F238E27FC236}">
                <a16:creationId xmlns:a16="http://schemas.microsoft.com/office/drawing/2014/main" id="{86F6521E-D648-294D-A62E-64A0413CDFA6}"/>
              </a:ext>
            </a:extLst>
          </p:cNvPr>
          <p:cNvSpPr/>
          <p:nvPr userDrawn="1"/>
        </p:nvSpPr>
        <p:spPr>
          <a:xfrm>
            <a:off x="7972617" y="4404248"/>
            <a:ext cx="2239615" cy="235783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sp>
        <p:nvSpPr>
          <p:cNvPr id="89" name="Text Placeholder 4">
            <a:extLst>
              <a:ext uri="{FF2B5EF4-FFF2-40B4-BE49-F238E27FC236}">
                <a16:creationId xmlns:a16="http://schemas.microsoft.com/office/drawing/2014/main" id="{F953EEED-23F9-4443-B58C-1C09C1B5C008}"/>
              </a:ext>
            </a:extLst>
          </p:cNvPr>
          <p:cNvSpPr>
            <a:spLocks noGrp="1"/>
          </p:cNvSpPr>
          <p:nvPr>
            <p:ph type="body" sz="quarter" idx="126" hasCustomPrompt="1"/>
          </p:nvPr>
        </p:nvSpPr>
        <p:spPr>
          <a:xfrm>
            <a:off x="3093533" y="5427578"/>
            <a:ext cx="1982257"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60" name="Name 6">
            <a:extLst>
              <a:ext uri="{FF2B5EF4-FFF2-40B4-BE49-F238E27FC236}">
                <a16:creationId xmlns:a16="http://schemas.microsoft.com/office/drawing/2014/main" id="{BF27E1D6-A325-2A44-B8A6-FEA3399BCEA7}"/>
              </a:ext>
            </a:extLst>
          </p:cNvPr>
          <p:cNvSpPr>
            <a:spLocks noGrp="1"/>
          </p:cNvSpPr>
          <p:nvPr>
            <p:ph type="body" sz="quarter" idx="94" hasCustomPrompt="1"/>
          </p:nvPr>
        </p:nvSpPr>
        <p:spPr>
          <a:xfrm>
            <a:off x="4051966" y="4649650"/>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62" name="Title 6">
            <a:extLst>
              <a:ext uri="{FF2B5EF4-FFF2-40B4-BE49-F238E27FC236}">
                <a16:creationId xmlns:a16="http://schemas.microsoft.com/office/drawing/2014/main" id="{15F54A20-5BC8-6D4C-BF61-9085AFF53286}"/>
              </a:ext>
            </a:extLst>
          </p:cNvPr>
          <p:cNvSpPr>
            <a:spLocks noGrp="1"/>
          </p:cNvSpPr>
          <p:nvPr>
            <p:ph type="body" sz="quarter" idx="95" hasCustomPrompt="1"/>
          </p:nvPr>
        </p:nvSpPr>
        <p:spPr>
          <a:xfrm>
            <a:off x="4051966" y="4988121"/>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63" name="Photo 6">
            <a:extLst>
              <a:ext uri="{FF2B5EF4-FFF2-40B4-BE49-F238E27FC236}">
                <a16:creationId xmlns:a16="http://schemas.microsoft.com/office/drawing/2014/main" id="{DAEA94B2-D34F-7140-A6F4-254FD90C163E}"/>
              </a:ext>
            </a:extLst>
          </p:cNvPr>
          <p:cNvSpPr>
            <a:spLocks noGrp="1"/>
          </p:cNvSpPr>
          <p:nvPr>
            <p:ph type="pic" sz="quarter" idx="96" hasCustomPrompt="1"/>
          </p:nvPr>
        </p:nvSpPr>
        <p:spPr>
          <a:xfrm>
            <a:off x="3109422" y="4528813"/>
            <a:ext cx="843281" cy="781038"/>
          </a:xfrm>
        </p:spPr>
        <p:txBody>
          <a:bodyPr vert="horz" anchor="ctr" anchorCtr="0">
            <a:normAutofit/>
          </a:bodyPr>
          <a:lstStyle>
            <a:lvl1pPr marL="0" indent="0" algn="ctr">
              <a:buNone/>
              <a:defRPr sz="712"/>
            </a:lvl1pPr>
          </a:lstStyle>
          <a:p>
            <a:r>
              <a:rPr lang="en-US" dirty="0"/>
              <a:t>Icon Placeholder</a:t>
            </a:r>
          </a:p>
        </p:txBody>
      </p:sp>
      <p:sp>
        <p:nvSpPr>
          <p:cNvPr id="88" name="Text Placeholder 4">
            <a:extLst>
              <a:ext uri="{FF2B5EF4-FFF2-40B4-BE49-F238E27FC236}">
                <a16:creationId xmlns:a16="http://schemas.microsoft.com/office/drawing/2014/main" id="{F99A8487-E6ED-44B5-98E2-FAF32A4DA260}"/>
              </a:ext>
            </a:extLst>
          </p:cNvPr>
          <p:cNvSpPr>
            <a:spLocks noGrp="1"/>
          </p:cNvSpPr>
          <p:nvPr>
            <p:ph type="body" sz="quarter" idx="125" hasCustomPrompt="1"/>
          </p:nvPr>
        </p:nvSpPr>
        <p:spPr>
          <a:xfrm>
            <a:off x="5596639" y="5427578"/>
            <a:ext cx="1982257"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65" name="Name 7">
            <a:extLst>
              <a:ext uri="{FF2B5EF4-FFF2-40B4-BE49-F238E27FC236}">
                <a16:creationId xmlns:a16="http://schemas.microsoft.com/office/drawing/2014/main" id="{E943D323-8441-2D44-87A8-64824308BDB7}"/>
              </a:ext>
            </a:extLst>
          </p:cNvPr>
          <p:cNvSpPr>
            <a:spLocks noGrp="1"/>
          </p:cNvSpPr>
          <p:nvPr>
            <p:ph type="body" sz="quarter" idx="98" hasCustomPrompt="1"/>
          </p:nvPr>
        </p:nvSpPr>
        <p:spPr>
          <a:xfrm>
            <a:off x="6570787" y="4649650"/>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72" name="Title 7">
            <a:extLst>
              <a:ext uri="{FF2B5EF4-FFF2-40B4-BE49-F238E27FC236}">
                <a16:creationId xmlns:a16="http://schemas.microsoft.com/office/drawing/2014/main" id="{E1F6B9C6-63FE-F343-8990-E5ED7C19F895}"/>
              </a:ext>
            </a:extLst>
          </p:cNvPr>
          <p:cNvSpPr>
            <a:spLocks noGrp="1"/>
          </p:cNvSpPr>
          <p:nvPr>
            <p:ph type="body" sz="quarter" idx="99" hasCustomPrompt="1"/>
          </p:nvPr>
        </p:nvSpPr>
        <p:spPr>
          <a:xfrm>
            <a:off x="6570787" y="4988121"/>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73" name="Photo 7">
            <a:extLst>
              <a:ext uri="{FF2B5EF4-FFF2-40B4-BE49-F238E27FC236}">
                <a16:creationId xmlns:a16="http://schemas.microsoft.com/office/drawing/2014/main" id="{BD7FE3AE-8476-364C-BA7A-73FE7EA643E2}"/>
              </a:ext>
            </a:extLst>
          </p:cNvPr>
          <p:cNvSpPr>
            <a:spLocks noGrp="1"/>
          </p:cNvSpPr>
          <p:nvPr>
            <p:ph type="pic" sz="quarter" idx="100" hasCustomPrompt="1"/>
          </p:nvPr>
        </p:nvSpPr>
        <p:spPr>
          <a:xfrm>
            <a:off x="5596959" y="4528813"/>
            <a:ext cx="843281" cy="781038"/>
          </a:xfrm>
        </p:spPr>
        <p:txBody>
          <a:bodyPr vert="horz" anchor="ctr" anchorCtr="0">
            <a:normAutofit/>
          </a:bodyPr>
          <a:lstStyle>
            <a:lvl1pPr marL="0" indent="0" algn="ctr">
              <a:buNone/>
              <a:defRPr sz="712"/>
            </a:lvl1pPr>
          </a:lstStyle>
          <a:p>
            <a:r>
              <a:rPr lang="en-US" dirty="0"/>
              <a:t>Icon Placeholder</a:t>
            </a:r>
          </a:p>
        </p:txBody>
      </p:sp>
      <p:pic>
        <p:nvPicPr>
          <p:cNvPr id="74" name="Picture 73">
            <a:extLst>
              <a:ext uri="{FF2B5EF4-FFF2-40B4-BE49-F238E27FC236}">
                <a16:creationId xmlns:a16="http://schemas.microsoft.com/office/drawing/2014/main" id="{152B2E4A-58F2-FE48-BE40-F3B52636762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570786" y="4528813"/>
            <a:ext cx="449562" cy="64035"/>
          </a:xfrm>
          <a:prstGeom prst="rect">
            <a:avLst/>
          </a:prstGeom>
          <a:solidFill>
            <a:srgbClr val="E1523D"/>
          </a:solidFill>
        </p:spPr>
      </p:pic>
      <p:sp>
        <p:nvSpPr>
          <p:cNvPr id="108" name="Text Placeholder 4">
            <a:extLst>
              <a:ext uri="{FF2B5EF4-FFF2-40B4-BE49-F238E27FC236}">
                <a16:creationId xmlns:a16="http://schemas.microsoft.com/office/drawing/2014/main" id="{D25937C8-D9D8-4E16-82B2-26D7774F903D}"/>
              </a:ext>
            </a:extLst>
          </p:cNvPr>
          <p:cNvSpPr>
            <a:spLocks noGrp="1"/>
          </p:cNvSpPr>
          <p:nvPr>
            <p:ph type="body" sz="quarter" idx="128" hasCustomPrompt="1"/>
          </p:nvPr>
        </p:nvSpPr>
        <p:spPr>
          <a:xfrm>
            <a:off x="8117418" y="5427578"/>
            <a:ext cx="1982257" cy="1270328"/>
          </a:xfrm>
          <a:prstGeom prst="rect">
            <a:avLst/>
          </a:prstGeom>
        </p:spPr>
        <p:txBody>
          <a:bodyPr/>
          <a:lstStyle>
            <a:lvl1pPr marL="0" marR="0" indent="0" algn="l" defTabSz="121112" rtl="0" eaLnBrk="1" fontAlgn="auto" latinLnBrk="0" hangingPunct="1">
              <a:lnSpc>
                <a:spcPct val="100000"/>
              </a:lnSpc>
              <a:spcBef>
                <a:spcPts val="0"/>
              </a:spcBef>
              <a:spcAft>
                <a:spcPts val="243"/>
              </a:spcAft>
              <a:buClrTx/>
              <a:buSzTx/>
              <a:buFontTx/>
              <a:buNone/>
              <a:tabLst/>
              <a:defRPr sz="1168"/>
            </a:lvl1pPr>
          </a:lstStyle>
          <a:p>
            <a:pPr marL="0" marR="0" lvl="0" indent="0" algn="l" defTabSz="121112"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76" name="Name 8">
            <a:extLst>
              <a:ext uri="{FF2B5EF4-FFF2-40B4-BE49-F238E27FC236}">
                <a16:creationId xmlns:a16="http://schemas.microsoft.com/office/drawing/2014/main" id="{E432C6A6-302B-4A42-ACA5-BF255C35DCAA}"/>
              </a:ext>
            </a:extLst>
          </p:cNvPr>
          <p:cNvSpPr>
            <a:spLocks noGrp="1"/>
          </p:cNvSpPr>
          <p:nvPr>
            <p:ph type="body" sz="quarter" idx="102" hasCustomPrompt="1"/>
          </p:nvPr>
        </p:nvSpPr>
        <p:spPr>
          <a:xfrm>
            <a:off x="9065908" y="4649650"/>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362" b="1">
                <a:solidFill>
                  <a:schemeClr val="tx2"/>
                </a:solidFill>
                <a:latin typeface="Calibri" panose="020F0502020204030204" pitchFamily="34" charset="0"/>
              </a:defRPr>
            </a:lvl1pPr>
          </a:lstStyle>
          <a:p>
            <a:pPr lvl="0"/>
            <a:r>
              <a:rPr lang="en-US" dirty="0"/>
              <a:t>Click to add name</a:t>
            </a:r>
          </a:p>
        </p:txBody>
      </p:sp>
      <p:sp>
        <p:nvSpPr>
          <p:cNvPr id="77" name="Title 8">
            <a:extLst>
              <a:ext uri="{FF2B5EF4-FFF2-40B4-BE49-F238E27FC236}">
                <a16:creationId xmlns:a16="http://schemas.microsoft.com/office/drawing/2014/main" id="{B82EFD76-4B5F-064B-8DC5-771E6AE60D77}"/>
              </a:ext>
            </a:extLst>
          </p:cNvPr>
          <p:cNvSpPr>
            <a:spLocks noGrp="1"/>
          </p:cNvSpPr>
          <p:nvPr>
            <p:ph type="body" sz="quarter" idx="103" hasCustomPrompt="1"/>
          </p:nvPr>
        </p:nvSpPr>
        <p:spPr>
          <a:xfrm>
            <a:off x="9065908" y="4988121"/>
            <a:ext cx="1023824" cy="320175"/>
          </a:xfrm>
          <a:prstGeom prst="rect">
            <a:avLst/>
          </a:prstGeom>
        </p:spPr>
        <p:txBody>
          <a:bodyPr lIns="0" tIns="0" rIns="0" bIns="0" anchor="t" anchorCtr="0">
            <a:noAutofit/>
          </a:bodyPr>
          <a:lstStyle>
            <a:lvl1pPr marL="0" indent="0">
              <a:lnSpc>
                <a:spcPct val="100000"/>
              </a:lnSpc>
              <a:spcBef>
                <a:spcPts val="0"/>
              </a:spcBef>
              <a:spcAft>
                <a:spcPts val="0"/>
              </a:spcAft>
              <a:buNone/>
              <a:defRPr sz="1168" b="1">
                <a:solidFill>
                  <a:schemeClr val="accent2"/>
                </a:solidFill>
                <a:latin typeface="Calibri" panose="020F0502020204030204" pitchFamily="34" charset="0"/>
              </a:defRPr>
            </a:lvl1pPr>
          </a:lstStyle>
          <a:p>
            <a:pPr lvl="0"/>
            <a:r>
              <a:rPr lang="en-US" dirty="0"/>
              <a:t>Click to add official title</a:t>
            </a:r>
          </a:p>
        </p:txBody>
      </p:sp>
      <p:sp>
        <p:nvSpPr>
          <p:cNvPr id="81" name="Photo 8">
            <a:extLst>
              <a:ext uri="{FF2B5EF4-FFF2-40B4-BE49-F238E27FC236}">
                <a16:creationId xmlns:a16="http://schemas.microsoft.com/office/drawing/2014/main" id="{539A8DCE-E640-904A-9F07-DBF13377B2F7}"/>
              </a:ext>
            </a:extLst>
          </p:cNvPr>
          <p:cNvSpPr>
            <a:spLocks noGrp="1"/>
          </p:cNvSpPr>
          <p:nvPr>
            <p:ph type="pic" sz="quarter" idx="104" hasCustomPrompt="1"/>
          </p:nvPr>
        </p:nvSpPr>
        <p:spPr>
          <a:xfrm>
            <a:off x="8113648" y="4528813"/>
            <a:ext cx="843281" cy="781038"/>
          </a:xfrm>
        </p:spPr>
        <p:txBody>
          <a:bodyPr vert="horz" anchor="ctr" anchorCtr="0">
            <a:normAutofit/>
          </a:bodyPr>
          <a:lstStyle>
            <a:lvl1pPr marL="0" indent="0" algn="ctr">
              <a:buNone/>
              <a:defRPr sz="712"/>
            </a:lvl1pPr>
          </a:lstStyle>
          <a:p>
            <a:r>
              <a:rPr lang="en-US" dirty="0"/>
              <a:t>Icon Placeholder</a:t>
            </a:r>
          </a:p>
        </p:txBody>
      </p:sp>
      <p:pic>
        <p:nvPicPr>
          <p:cNvPr id="83" name="Picture 82">
            <a:extLst>
              <a:ext uri="{FF2B5EF4-FFF2-40B4-BE49-F238E27FC236}">
                <a16:creationId xmlns:a16="http://schemas.microsoft.com/office/drawing/2014/main" id="{948EABB1-C68F-5F40-AD2B-EEA972E34F9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065908" y="4528813"/>
            <a:ext cx="449562" cy="64035"/>
          </a:xfrm>
          <a:prstGeom prst="rect">
            <a:avLst/>
          </a:prstGeom>
          <a:solidFill>
            <a:srgbClr val="E1523D"/>
          </a:solidFill>
        </p:spPr>
      </p:pic>
      <p:sp>
        <p:nvSpPr>
          <p:cNvPr id="84" name="Rectangle 3">
            <a:extLst>
              <a:ext uri="{FF2B5EF4-FFF2-40B4-BE49-F238E27FC236}">
                <a16:creationId xmlns:a16="http://schemas.microsoft.com/office/drawing/2014/main" id="{373C3879-638F-4842-AD5B-339C19E9A2B2}"/>
              </a:ext>
            </a:extLst>
          </p:cNvPr>
          <p:cNvSpPr/>
          <p:nvPr userDrawn="1"/>
        </p:nvSpPr>
        <p:spPr>
          <a:xfrm>
            <a:off x="2974335" y="4404248"/>
            <a:ext cx="2239615" cy="2357830"/>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005" dirty="0">
              <a:latin typeface="Calibri" panose="020F0502020204030204" pitchFamily="34" charset="0"/>
            </a:endParaRPr>
          </a:p>
        </p:txBody>
      </p:sp>
      <p:pic>
        <p:nvPicPr>
          <p:cNvPr id="87" name="Picture 86">
            <a:extLst>
              <a:ext uri="{FF2B5EF4-FFF2-40B4-BE49-F238E27FC236}">
                <a16:creationId xmlns:a16="http://schemas.microsoft.com/office/drawing/2014/main" id="{88849783-7A3C-D04D-BCD4-9640A2A2029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51965" y="4528813"/>
            <a:ext cx="449562" cy="64035"/>
          </a:xfrm>
          <a:prstGeom prst="rect">
            <a:avLst/>
          </a:prstGeom>
          <a:solidFill>
            <a:srgbClr val="E1523D"/>
          </a:solidFill>
        </p:spPr>
      </p:pic>
      <p:pic>
        <p:nvPicPr>
          <p:cNvPr id="106" name="Picture 105">
            <a:extLst>
              <a:ext uri="{FF2B5EF4-FFF2-40B4-BE49-F238E27FC236}">
                <a16:creationId xmlns:a16="http://schemas.microsoft.com/office/drawing/2014/main" id="{7D4A1526-EEB3-5E45-8B79-5A3FD636AE2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573819" y="1912957"/>
            <a:ext cx="449562" cy="64035"/>
          </a:xfrm>
          <a:prstGeom prst="rect">
            <a:avLst/>
          </a:prstGeom>
          <a:solidFill>
            <a:srgbClr val="E1523D"/>
          </a:solidFill>
        </p:spPr>
      </p:pic>
      <p:sp>
        <p:nvSpPr>
          <p:cNvPr id="55" name="Slide Number Placeholder 7">
            <a:extLst>
              <a:ext uri="{FF2B5EF4-FFF2-40B4-BE49-F238E27FC236}">
                <a16:creationId xmlns:a16="http://schemas.microsoft.com/office/drawing/2014/main" id="{31203F26-7B63-F640-A046-891A6D3C5BD5}"/>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68" name="Footer Placeholder 2">
            <a:extLst>
              <a:ext uri="{FF2B5EF4-FFF2-40B4-BE49-F238E27FC236}">
                <a16:creationId xmlns:a16="http://schemas.microsoft.com/office/drawing/2014/main" id="{59BB307A-9451-BA4D-9F83-145AF46F488A}"/>
              </a:ext>
            </a:extLst>
          </p:cNvPr>
          <p:cNvSpPr>
            <a:spLocks noGrp="1"/>
          </p:cNvSpPr>
          <p:nvPr>
            <p:ph type="ftr" sz="quarter" idx="3"/>
          </p:nvPr>
        </p:nvSpPr>
        <p:spPr>
          <a:xfrm>
            <a:off x="475193" y="6789927"/>
            <a:ext cx="9241751"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
        <p:nvSpPr>
          <p:cNvPr id="4" name="Header 1">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dirty="0"/>
              <a:t>Page Title</a:t>
            </a:r>
          </a:p>
        </p:txBody>
      </p:sp>
    </p:spTree>
    <p:custDataLst>
      <p:custData r:id="rId1"/>
    </p:custDataLst>
    <p:extLst>
      <p:ext uri="{BB962C8B-B14F-4D97-AF65-F5344CB8AC3E}">
        <p14:creationId xmlns:p14="http://schemas.microsoft.com/office/powerpoint/2010/main" val="250439204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Sample Case Stud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EF933C-1EC3-4525-B5C3-CAE3A1CCDEA4}"/>
              </a:ext>
            </a:extLst>
          </p:cNvPr>
          <p:cNvSpPr txBox="1"/>
          <p:nvPr userDrawn="1"/>
        </p:nvSpPr>
        <p:spPr>
          <a:xfrm>
            <a:off x="3709488" y="1459742"/>
            <a:ext cx="3066809" cy="299479"/>
          </a:xfrm>
          <a:prstGeom prst="rect">
            <a:avLst/>
          </a:prstGeom>
          <a:noFill/>
        </p:spPr>
        <p:txBody>
          <a:bodyPr wrap="square" rtlCol="0">
            <a:spAutoFit/>
          </a:bodyPr>
          <a:lstStyle/>
          <a:p>
            <a:r>
              <a:rPr lang="en-US" sz="1362" b="1" dirty="0">
                <a:solidFill>
                  <a:schemeClr val="accent1"/>
                </a:solidFill>
                <a:latin typeface="Calibri" panose="020F0502020204030204" pitchFamily="34" charset="0"/>
                <a:cs typeface="Calibri" panose="020F0502020204030204" pitchFamily="34" charset="0"/>
              </a:rPr>
              <a:t>OUR ROLE:</a:t>
            </a:r>
          </a:p>
        </p:txBody>
      </p:sp>
      <p:sp>
        <p:nvSpPr>
          <p:cNvPr id="27" name="TextBox 26">
            <a:extLst>
              <a:ext uri="{FF2B5EF4-FFF2-40B4-BE49-F238E27FC236}">
                <a16:creationId xmlns:a16="http://schemas.microsoft.com/office/drawing/2014/main" id="{C3A0967A-A566-4E9A-9966-33D11443D285}"/>
              </a:ext>
            </a:extLst>
          </p:cNvPr>
          <p:cNvSpPr txBox="1"/>
          <p:nvPr userDrawn="1"/>
        </p:nvSpPr>
        <p:spPr>
          <a:xfrm>
            <a:off x="378195" y="3575235"/>
            <a:ext cx="3066809" cy="299479"/>
          </a:xfrm>
          <a:prstGeom prst="rect">
            <a:avLst/>
          </a:prstGeom>
          <a:noFill/>
        </p:spPr>
        <p:txBody>
          <a:bodyPr wrap="square" rtlCol="0">
            <a:spAutoFit/>
          </a:bodyPr>
          <a:lstStyle/>
          <a:p>
            <a:r>
              <a:rPr lang="en-US" sz="1362" b="1" dirty="0">
                <a:solidFill>
                  <a:schemeClr val="accent1"/>
                </a:solidFill>
                <a:latin typeface="Calibri" panose="020F0502020204030204" pitchFamily="34" charset="0"/>
                <a:cs typeface="Calibri" panose="020F0502020204030204" pitchFamily="34" charset="0"/>
              </a:rPr>
              <a:t>SITUATION:</a:t>
            </a:r>
          </a:p>
        </p:txBody>
      </p:sp>
      <p:sp>
        <p:nvSpPr>
          <p:cNvPr id="25" name="Rectangle 3">
            <a:extLst>
              <a:ext uri="{FF2B5EF4-FFF2-40B4-BE49-F238E27FC236}">
                <a16:creationId xmlns:a16="http://schemas.microsoft.com/office/drawing/2014/main" id="{126E5493-1993-4AD0-8D49-8AB87B0BE28B}"/>
              </a:ext>
            </a:extLst>
          </p:cNvPr>
          <p:cNvSpPr>
            <a:spLocks/>
          </p:cNvSpPr>
          <p:nvPr userDrawn="1"/>
        </p:nvSpPr>
        <p:spPr>
          <a:xfrm>
            <a:off x="7126759" y="1789111"/>
            <a:ext cx="3076964" cy="147967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168" dirty="0">
              <a:latin typeface="Calibri" panose="020F0502020204030204" pitchFamily="34" charset="0"/>
            </a:endParaRPr>
          </a:p>
        </p:txBody>
      </p:sp>
      <p:pic>
        <p:nvPicPr>
          <p:cNvPr id="31" name="Picture 30">
            <a:extLst>
              <a:ext uri="{FF2B5EF4-FFF2-40B4-BE49-F238E27FC236}">
                <a16:creationId xmlns:a16="http://schemas.microsoft.com/office/drawing/2014/main" id="{D5190745-DDAF-42AF-9A9E-BD6580E011AB}"/>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245824" y="1969342"/>
            <a:ext cx="573300" cy="81602"/>
          </a:xfrm>
          <a:prstGeom prst="rect">
            <a:avLst/>
          </a:prstGeom>
        </p:spPr>
      </p:pic>
      <p:sp>
        <p:nvSpPr>
          <p:cNvPr id="34" name="Rectangle 3">
            <a:extLst>
              <a:ext uri="{FF2B5EF4-FFF2-40B4-BE49-F238E27FC236}">
                <a16:creationId xmlns:a16="http://schemas.microsoft.com/office/drawing/2014/main" id="{5943558D-5FE5-411B-B8BD-0E78C744A880}"/>
              </a:ext>
            </a:extLst>
          </p:cNvPr>
          <p:cNvSpPr>
            <a:spLocks/>
          </p:cNvSpPr>
          <p:nvPr userDrawn="1"/>
        </p:nvSpPr>
        <p:spPr>
          <a:xfrm>
            <a:off x="7124301" y="3266996"/>
            <a:ext cx="3078490" cy="1611013"/>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168" dirty="0">
              <a:latin typeface="Calibri" panose="020F0502020204030204" pitchFamily="34" charset="0"/>
            </a:endParaRPr>
          </a:p>
        </p:txBody>
      </p:sp>
      <p:pic>
        <p:nvPicPr>
          <p:cNvPr id="35" name="Picture 34">
            <a:extLst>
              <a:ext uri="{FF2B5EF4-FFF2-40B4-BE49-F238E27FC236}">
                <a16:creationId xmlns:a16="http://schemas.microsoft.com/office/drawing/2014/main" id="{19B7921D-22F3-4675-8E42-21834367AD81}"/>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256163" y="3447832"/>
            <a:ext cx="573300" cy="81602"/>
          </a:xfrm>
          <a:prstGeom prst="rect">
            <a:avLst/>
          </a:prstGeom>
        </p:spPr>
      </p:pic>
      <p:sp>
        <p:nvSpPr>
          <p:cNvPr id="47" name="Rectangle 3">
            <a:extLst>
              <a:ext uri="{FF2B5EF4-FFF2-40B4-BE49-F238E27FC236}">
                <a16:creationId xmlns:a16="http://schemas.microsoft.com/office/drawing/2014/main" id="{E8994A88-A4B5-4C4F-B525-4B0B84314406}"/>
              </a:ext>
            </a:extLst>
          </p:cNvPr>
          <p:cNvSpPr>
            <a:spLocks/>
          </p:cNvSpPr>
          <p:nvPr userDrawn="1"/>
        </p:nvSpPr>
        <p:spPr>
          <a:xfrm>
            <a:off x="7124301" y="4878010"/>
            <a:ext cx="3079422" cy="221194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88373" tIns="44187" rIns="88373" bIns="44187" rtlCol="0" anchor="ctr">
            <a:noAutofit/>
          </a:bodyPr>
          <a:lstStyle/>
          <a:p>
            <a:pPr algn="ctr"/>
            <a:endParaRPr lang="en-US" sz="1168" dirty="0">
              <a:latin typeface="Calibri" panose="020F0502020204030204" pitchFamily="34" charset="0"/>
            </a:endParaRPr>
          </a:p>
        </p:txBody>
      </p:sp>
      <p:pic>
        <p:nvPicPr>
          <p:cNvPr id="48" name="Picture 47">
            <a:extLst>
              <a:ext uri="{FF2B5EF4-FFF2-40B4-BE49-F238E27FC236}">
                <a16:creationId xmlns:a16="http://schemas.microsoft.com/office/drawing/2014/main" id="{7F065A03-8725-4F6D-8915-10D3C86C5460}"/>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255301" y="5058418"/>
            <a:ext cx="573300" cy="81602"/>
          </a:xfrm>
          <a:prstGeom prst="rect">
            <a:avLst/>
          </a:prstGeom>
        </p:spPr>
      </p:pic>
      <p:sp>
        <p:nvSpPr>
          <p:cNvPr id="54" name="TextBox 53">
            <a:extLst>
              <a:ext uri="{FF2B5EF4-FFF2-40B4-BE49-F238E27FC236}">
                <a16:creationId xmlns:a16="http://schemas.microsoft.com/office/drawing/2014/main" id="{5FEBBBF7-0081-4B05-973A-B5ABBA673E00}"/>
              </a:ext>
            </a:extLst>
          </p:cNvPr>
          <p:cNvSpPr txBox="1"/>
          <p:nvPr userDrawn="1"/>
        </p:nvSpPr>
        <p:spPr>
          <a:xfrm>
            <a:off x="7020692" y="1456637"/>
            <a:ext cx="3066809" cy="299479"/>
          </a:xfrm>
          <a:prstGeom prst="rect">
            <a:avLst/>
          </a:prstGeom>
          <a:noFill/>
        </p:spPr>
        <p:txBody>
          <a:bodyPr wrap="square" rtlCol="0">
            <a:spAutoFit/>
          </a:bodyPr>
          <a:lstStyle/>
          <a:p>
            <a:r>
              <a:rPr lang="en-US" sz="1362" b="1" dirty="0">
                <a:solidFill>
                  <a:schemeClr val="accent1"/>
                </a:solidFill>
                <a:latin typeface="Calibri" panose="020F0502020204030204" pitchFamily="34" charset="0"/>
                <a:cs typeface="Calibri" panose="020F0502020204030204" pitchFamily="34" charset="0"/>
              </a:rPr>
              <a:t>OUR IMPACT:</a:t>
            </a:r>
          </a:p>
        </p:txBody>
      </p:sp>
      <p:pic>
        <p:nvPicPr>
          <p:cNvPr id="61" name="Graphic 60" descr="Research">
            <a:extLst>
              <a:ext uri="{FF2B5EF4-FFF2-40B4-BE49-F238E27FC236}">
                <a16:creationId xmlns:a16="http://schemas.microsoft.com/office/drawing/2014/main" id="{7975E95D-09DE-45FB-AD54-9E6568FC199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23552" y="1904694"/>
            <a:ext cx="804956" cy="737070"/>
          </a:xfrm>
          <a:prstGeom prst="rect">
            <a:avLst/>
          </a:prstGeom>
        </p:spPr>
      </p:pic>
      <p:pic>
        <p:nvPicPr>
          <p:cNvPr id="62" name="Picture Placeholder 11" descr="Statistics">
            <a:extLst>
              <a:ext uri="{FF2B5EF4-FFF2-40B4-BE49-F238E27FC236}">
                <a16:creationId xmlns:a16="http://schemas.microsoft.com/office/drawing/2014/main" id="{0B95BDC1-279B-4A24-AB6E-3E7B9CEE06FF}"/>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a:fillRect/>
          </a:stretch>
        </p:blipFill>
        <p:spPr>
          <a:xfrm>
            <a:off x="7323552" y="3399895"/>
            <a:ext cx="804956" cy="737070"/>
          </a:xfrm>
          <a:prstGeom prst="rect">
            <a:avLst/>
          </a:prstGeom>
        </p:spPr>
      </p:pic>
      <p:pic>
        <p:nvPicPr>
          <p:cNvPr id="63" name="Picture Placeholder 15" descr="Chat">
            <a:extLst>
              <a:ext uri="{FF2B5EF4-FFF2-40B4-BE49-F238E27FC236}">
                <a16:creationId xmlns:a16="http://schemas.microsoft.com/office/drawing/2014/main" id="{2D25304C-5DAB-4094-B973-3033724D48CC}"/>
              </a:ext>
            </a:extLst>
          </p:cNvPr>
          <p:cNvPicPr>
            <a:picLocks noChangeAspect="1"/>
          </p:cNvPicPr>
          <p:nvPr userDrawn="1"/>
        </p:nvPicPr>
        <p:blipFill>
          <a:blip r:embed="rId9">
            <a:extLst>
              <a:ext uri="{96DAC541-7B7A-43D3-8B79-37D633B846F1}">
                <asvg:svgBlip xmlns:asvg="http://schemas.microsoft.com/office/drawing/2016/SVG/main" r:embed="rId10"/>
              </a:ext>
            </a:extLst>
          </a:blip>
          <a:srcRect t="122" b="122"/>
          <a:stretch>
            <a:fillRect/>
          </a:stretch>
        </p:blipFill>
        <p:spPr>
          <a:xfrm>
            <a:off x="7323551" y="4921088"/>
            <a:ext cx="806923" cy="737070"/>
          </a:xfrm>
          <a:prstGeom prst="rect">
            <a:avLst/>
          </a:prstGeom>
        </p:spPr>
      </p:pic>
      <p:sp>
        <p:nvSpPr>
          <p:cNvPr id="2" name="TextBox 1">
            <a:extLst>
              <a:ext uri="{FF2B5EF4-FFF2-40B4-BE49-F238E27FC236}">
                <a16:creationId xmlns:a16="http://schemas.microsoft.com/office/drawing/2014/main" id="{39AD4935-57CF-4BE8-8032-595D5A1FA71C}"/>
              </a:ext>
            </a:extLst>
          </p:cNvPr>
          <p:cNvSpPr txBox="1"/>
          <p:nvPr userDrawn="1"/>
        </p:nvSpPr>
        <p:spPr>
          <a:xfrm>
            <a:off x="485848" y="980960"/>
            <a:ext cx="9717876" cy="359375"/>
          </a:xfrm>
          <a:prstGeom prst="rect">
            <a:avLst/>
          </a:prstGeom>
          <a:noFill/>
        </p:spPr>
        <p:txBody>
          <a:bodyPr wrap="square" lIns="0" tIns="0" rIns="0" bIns="0" rtlCol="0" anchor="b" anchorCtr="0">
            <a:spAutoFit/>
          </a:bodyPr>
          <a:lstStyle/>
          <a:p>
            <a:r>
              <a:rPr kumimoji="0" lang="en-US" sz="2335" b="0" i="0" u="none" strike="noStrike" kern="1200" cap="none" spc="0" normalizeH="0" baseline="0" noProof="0" dirty="0">
                <a:ln>
                  <a:noFill/>
                </a:ln>
                <a:solidFill>
                  <a:srgbClr val="0067B1"/>
                </a:solidFill>
                <a:effectLst/>
                <a:uLnTx/>
                <a:uFillTx/>
                <a:latin typeface="Calibri" panose="020F0502020204030204" pitchFamily="34" charset="0"/>
                <a:ea typeface="+mj-ea"/>
              </a:rPr>
              <a:t>Madoff Money: Lost &amp; Found </a:t>
            </a:r>
            <a:endParaRPr lang="en-US" sz="1751" dirty="0"/>
          </a:p>
        </p:txBody>
      </p:sp>
      <p:sp>
        <p:nvSpPr>
          <p:cNvPr id="4" name="TextBox 3">
            <a:extLst>
              <a:ext uri="{FF2B5EF4-FFF2-40B4-BE49-F238E27FC236}">
                <a16:creationId xmlns:a16="http://schemas.microsoft.com/office/drawing/2014/main" id="{86D5BF97-B64C-414A-AA68-0015469B2547}"/>
              </a:ext>
            </a:extLst>
          </p:cNvPr>
          <p:cNvSpPr txBox="1"/>
          <p:nvPr userDrawn="1"/>
        </p:nvSpPr>
        <p:spPr>
          <a:xfrm>
            <a:off x="494191" y="1762185"/>
            <a:ext cx="3062211" cy="1257811"/>
          </a:xfrm>
          <a:prstGeom prst="rect">
            <a:avLst/>
          </a:prstGeom>
          <a:noFill/>
        </p:spPr>
        <p:txBody>
          <a:bodyPr wrap="square" lIns="0" tIns="0" rIns="0" bIns="0" rtlCol="0">
            <a:spAutoFit/>
          </a:bodyPr>
          <a:lstStyle/>
          <a:p>
            <a:pPr marL="0" marR="0" lvl="0" indent="0" algn="l" defTabSz="444856" rtl="0" eaLnBrk="1" fontAlgn="auto" latinLnBrk="0" hangingPunct="1">
              <a:lnSpc>
                <a:spcPct val="100000"/>
              </a:lnSpc>
              <a:spcBef>
                <a:spcPts val="0"/>
              </a:spcBef>
              <a:spcAft>
                <a:spcPts val="0"/>
              </a:spcAft>
              <a:buClrTx/>
              <a:buSzTx/>
              <a:buFontTx/>
              <a:buNone/>
              <a:tabLst/>
              <a:defRPr/>
            </a:pPr>
            <a:r>
              <a:rPr lang="en-US" sz="1362" b="1" dirty="0">
                <a:solidFill>
                  <a:srgbClr val="0066B0"/>
                </a:solidFill>
              </a:rPr>
              <a:t>In the world’s largest and best-known</a:t>
            </a:r>
            <a:br>
              <a:rPr lang="en-US" sz="1362" b="1" dirty="0">
                <a:solidFill>
                  <a:srgbClr val="0066B0"/>
                </a:solidFill>
              </a:rPr>
            </a:br>
            <a:r>
              <a:rPr lang="en-US" sz="1362" b="1" dirty="0">
                <a:solidFill>
                  <a:srgbClr val="0066B0"/>
                </a:solidFill>
              </a:rPr>
              <a:t> Ponzi scheme, FTI Consulting has </a:t>
            </a:r>
            <a:br>
              <a:rPr lang="en-US" sz="1362" b="1" dirty="0">
                <a:solidFill>
                  <a:srgbClr val="0066B0"/>
                </a:solidFill>
              </a:rPr>
            </a:br>
            <a:r>
              <a:rPr lang="en-US" sz="1362" b="1" dirty="0">
                <a:solidFill>
                  <a:srgbClr val="0066B0"/>
                </a:solidFill>
              </a:rPr>
              <a:t>“followed the cash” and helped recover over 80% of the amount lost </a:t>
            </a:r>
            <a:br>
              <a:rPr lang="en-US" sz="1362" b="1" dirty="0">
                <a:solidFill>
                  <a:srgbClr val="0066B0"/>
                </a:solidFill>
              </a:rPr>
            </a:br>
            <a:r>
              <a:rPr lang="en-US" sz="1362" b="1" dirty="0">
                <a:solidFill>
                  <a:srgbClr val="0066B0"/>
                </a:solidFill>
              </a:rPr>
              <a:t>by investors.</a:t>
            </a:r>
          </a:p>
          <a:p>
            <a:endParaRPr lang="en-US" sz="1362" b="1" dirty="0">
              <a:solidFill>
                <a:srgbClr val="0066B0"/>
              </a:solidFill>
            </a:endParaRPr>
          </a:p>
        </p:txBody>
      </p:sp>
      <p:sp>
        <p:nvSpPr>
          <p:cNvPr id="26" name="TextBox 25">
            <a:extLst>
              <a:ext uri="{FF2B5EF4-FFF2-40B4-BE49-F238E27FC236}">
                <a16:creationId xmlns:a16="http://schemas.microsoft.com/office/drawing/2014/main" id="{44A649AE-2559-493C-AEA7-A3B8821BB69D}"/>
              </a:ext>
            </a:extLst>
          </p:cNvPr>
          <p:cNvSpPr txBox="1"/>
          <p:nvPr userDrawn="1"/>
        </p:nvSpPr>
        <p:spPr>
          <a:xfrm>
            <a:off x="477574" y="3883436"/>
            <a:ext cx="3062211" cy="1827167"/>
          </a:xfrm>
          <a:prstGeom prst="rect">
            <a:avLst/>
          </a:prstGeom>
          <a:noFill/>
        </p:spPr>
        <p:txBody>
          <a:bodyPr wrap="square" lIns="0" tIns="0" rIns="0" bIns="0" rtlCol="0">
            <a:spAutoFit/>
          </a:bodyPr>
          <a:lstStyle/>
          <a:p>
            <a:r>
              <a:rPr lang="en-US" sz="1168" dirty="0"/>
              <a:t>In December 2008, Bernie Madoff admitted that the Investment Advisory business within his firm was a Ponzi scheme, setting off his arrest and a chain reaction of events throughout the financial services world and philanthropic communities.</a:t>
            </a:r>
            <a:br>
              <a:rPr lang="en-US" sz="1168" dirty="0"/>
            </a:br>
            <a:endParaRPr lang="en-US" sz="1168" dirty="0"/>
          </a:p>
          <a:p>
            <a:r>
              <a:rPr lang="en-US" sz="1168" dirty="0"/>
              <a:t>A Trustee under the Securities Investor Protection Act was appointed to liquidate Madoff’s firm and to recover the proceeds from his Ponzi Scheme.</a:t>
            </a:r>
          </a:p>
          <a:p>
            <a:endParaRPr lang="en-US" sz="1362" b="1" dirty="0">
              <a:solidFill>
                <a:srgbClr val="0066B0"/>
              </a:solidFill>
            </a:endParaRPr>
          </a:p>
        </p:txBody>
      </p:sp>
      <p:sp>
        <p:nvSpPr>
          <p:cNvPr id="28" name="TextBox 27">
            <a:extLst>
              <a:ext uri="{FF2B5EF4-FFF2-40B4-BE49-F238E27FC236}">
                <a16:creationId xmlns:a16="http://schemas.microsoft.com/office/drawing/2014/main" id="{B1ECC319-6BA0-42A8-81CF-7363411389C7}"/>
              </a:ext>
            </a:extLst>
          </p:cNvPr>
          <p:cNvSpPr txBox="1"/>
          <p:nvPr userDrawn="1"/>
        </p:nvSpPr>
        <p:spPr>
          <a:xfrm>
            <a:off x="3809543" y="1771770"/>
            <a:ext cx="3062211" cy="5186292"/>
          </a:xfrm>
          <a:prstGeom prst="rect">
            <a:avLst/>
          </a:prstGeom>
          <a:noFill/>
        </p:spPr>
        <p:txBody>
          <a:bodyPr wrap="square" lIns="0" tIns="0" rIns="0" bIns="0" rtlCol="0">
            <a:spAutoFit/>
          </a:bodyPr>
          <a:lstStyle/>
          <a:p>
            <a:pPr marL="177942" marR="0" lvl="1" indent="-177942" algn="l" defTabSz="124560" rtl="0" eaLnBrk="1" fontAlgn="auto" latinLnBrk="0" hangingPunct="1">
              <a:lnSpc>
                <a:spcPct val="100000"/>
              </a:lnSpc>
              <a:spcBef>
                <a:spcPts val="0"/>
              </a:spcBef>
              <a:spcAft>
                <a:spcPts val="438"/>
              </a:spcAft>
              <a:buSzPct val="66000"/>
              <a:buBlip>
                <a:blip r:embed="rId11"/>
              </a:buBlip>
            </a:pPr>
            <a:r>
              <a:rPr lang="en-US" sz="1168" dirty="0"/>
              <a:t>FTI Consulting was engaged by Irving Picard, the Trustee, and </a:t>
            </a:r>
            <a:r>
              <a:rPr lang="en-US" sz="1168" dirty="0" err="1"/>
              <a:t>BakerHostetler</a:t>
            </a:r>
            <a:r>
              <a:rPr lang="en-US" sz="1168" dirty="0"/>
              <a:t>, the Trustee’s counsel, to investigate the financial affairs, identify and analyze the massive amounts of financial documents and data, and provide forensic accounting analysis and expert testimony to help the Trustee recover the stolen funds.</a:t>
            </a:r>
            <a:br>
              <a:rPr lang="en-US" sz="1168" dirty="0"/>
            </a:br>
            <a:endParaRPr lang="en-US" sz="1168" dirty="0"/>
          </a:p>
          <a:p>
            <a:pPr marL="177942" marR="0" lvl="1" indent="-177942" algn="l" defTabSz="124560" rtl="0" eaLnBrk="1" fontAlgn="auto" latinLnBrk="0" hangingPunct="1">
              <a:lnSpc>
                <a:spcPct val="100000"/>
              </a:lnSpc>
              <a:spcBef>
                <a:spcPts val="0"/>
              </a:spcBef>
              <a:spcAft>
                <a:spcPts val="438"/>
              </a:spcAft>
              <a:buSzPct val="66000"/>
              <a:buBlip>
                <a:blip r:embed="rId11"/>
              </a:buBlip>
            </a:pPr>
            <a:r>
              <a:rPr lang="en-US" sz="1168" b="0" i="0" dirty="0">
                <a:solidFill>
                  <a:schemeClr val="dk1"/>
                </a:solidFill>
                <a:latin typeface="Calibri" panose="020F0502020204030204" pitchFamily="34" charset="0"/>
              </a:rPr>
              <a:t>FTI Consulting assembled a team from across the globe representing a cross-section of disciplines, including forensic accounting, data and analytics, global investigations, econometrics analysis, real estate advisory, valuation and solvency services, trial support and e-discovery expertise.</a:t>
            </a:r>
            <a:br>
              <a:rPr lang="en-US" sz="1168" b="0" i="0" dirty="0">
                <a:solidFill>
                  <a:schemeClr val="dk1"/>
                </a:solidFill>
                <a:latin typeface="Calibri" panose="020F0502020204030204" pitchFamily="34" charset="0"/>
              </a:rPr>
            </a:br>
            <a:endParaRPr lang="en-US" sz="1168" b="0" i="0" dirty="0">
              <a:solidFill>
                <a:schemeClr val="dk1"/>
              </a:solidFill>
              <a:latin typeface="Calibri" panose="020F0502020204030204" pitchFamily="34" charset="0"/>
            </a:endParaRPr>
          </a:p>
          <a:p>
            <a:pPr marL="177942" marR="0" lvl="1" indent="-177942" algn="l" defTabSz="124560" rtl="0" eaLnBrk="1" fontAlgn="auto" latinLnBrk="0" hangingPunct="1">
              <a:lnSpc>
                <a:spcPct val="100000"/>
              </a:lnSpc>
              <a:spcBef>
                <a:spcPts val="0"/>
              </a:spcBef>
              <a:spcAft>
                <a:spcPts val="438"/>
              </a:spcAft>
              <a:buSzPct val="66000"/>
              <a:buBlip>
                <a:blip r:embed="rId11"/>
              </a:buBlip>
            </a:pPr>
            <a:r>
              <a:rPr lang="en-US" sz="1168" b="0" i="0" dirty="0">
                <a:solidFill>
                  <a:schemeClr val="dk1"/>
                </a:solidFill>
                <a:latin typeface="Calibri" panose="020F0502020204030204" pitchFamily="34" charset="0"/>
              </a:rPr>
              <a:t>FTI Consulting investigated the Ponzi scheme, reconstructed books and records dating back to the late 1970s, determined the amounts deposited and withdrawn from thousands of customer accounts, researched the backgrounds of account holders, assisted in the discovery and management of evidence and supported the Trustee by identifying other indications of fraud relevant to recovery initiatives being pursued.</a:t>
            </a:r>
          </a:p>
          <a:p>
            <a:endParaRPr lang="en-US" sz="1168" dirty="0"/>
          </a:p>
        </p:txBody>
      </p:sp>
      <p:sp>
        <p:nvSpPr>
          <p:cNvPr id="32" name="TextBox 31">
            <a:extLst>
              <a:ext uri="{FF2B5EF4-FFF2-40B4-BE49-F238E27FC236}">
                <a16:creationId xmlns:a16="http://schemas.microsoft.com/office/drawing/2014/main" id="{F7DD2351-E9BD-4018-A5D7-63B5E6A6F5DA}"/>
              </a:ext>
            </a:extLst>
          </p:cNvPr>
          <p:cNvSpPr txBox="1"/>
          <p:nvPr userDrawn="1"/>
        </p:nvSpPr>
        <p:spPr>
          <a:xfrm>
            <a:off x="8269119" y="5205021"/>
            <a:ext cx="1923955" cy="1827167"/>
          </a:xfrm>
          <a:prstGeom prst="rect">
            <a:avLst/>
          </a:prstGeom>
          <a:noFill/>
        </p:spPr>
        <p:txBody>
          <a:bodyPr wrap="square" lIns="0" tIns="0" rIns="0" bIns="0" rtlCol="0">
            <a:spAutoFit/>
          </a:bodyPr>
          <a:lstStyle/>
          <a:p>
            <a:r>
              <a:rPr lang="en-US" sz="1168" dirty="0"/>
              <a:t>SIPC President Stephen Harbeck acknowledged the critical role played by FTI Consulting in the recovery efforts, stating “I think the impetus for the recovery has been the great forensic work that has been done starting from the blank slate.”</a:t>
            </a:r>
          </a:p>
          <a:p>
            <a:endParaRPr lang="en-US" sz="1362" b="1" dirty="0">
              <a:solidFill>
                <a:srgbClr val="0066B0"/>
              </a:solidFill>
            </a:endParaRPr>
          </a:p>
        </p:txBody>
      </p:sp>
      <p:sp>
        <p:nvSpPr>
          <p:cNvPr id="33" name="TextBox 32">
            <a:extLst>
              <a:ext uri="{FF2B5EF4-FFF2-40B4-BE49-F238E27FC236}">
                <a16:creationId xmlns:a16="http://schemas.microsoft.com/office/drawing/2014/main" id="{F573A82D-9A84-40AB-82C5-5B845D3E26E5}"/>
              </a:ext>
            </a:extLst>
          </p:cNvPr>
          <p:cNvSpPr txBox="1"/>
          <p:nvPr userDrawn="1"/>
        </p:nvSpPr>
        <p:spPr>
          <a:xfrm>
            <a:off x="8269119" y="3594578"/>
            <a:ext cx="1923955" cy="1108252"/>
          </a:xfrm>
          <a:prstGeom prst="rect">
            <a:avLst/>
          </a:prstGeom>
          <a:noFill/>
        </p:spPr>
        <p:txBody>
          <a:bodyPr wrap="square" lIns="0" tIns="0" rIns="0" bIns="0" rtlCol="0">
            <a:spAutoFit/>
          </a:bodyPr>
          <a:lstStyle/>
          <a:p>
            <a:r>
              <a:rPr lang="en-US" sz="1168" dirty="0"/>
              <a:t>This amount exceeds recovery in any other Ponzi scheme and dwarfs the initial expectations for recovery of “pennies on the dollar.”</a:t>
            </a:r>
          </a:p>
          <a:p>
            <a:endParaRPr lang="en-US" sz="1362" b="1" dirty="0">
              <a:solidFill>
                <a:srgbClr val="0066B0"/>
              </a:solidFill>
            </a:endParaRPr>
          </a:p>
        </p:txBody>
      </p:sp>
      <p:sp>
        <p:nvSpPr>
          <p:cNvPr id="36" name="TextBox 35">
            <a:extLst>
              <a:ext uri="{FF2B5EF4-FFF2-40B4-BE49-F238E27FC236}">
                <a16:creationId xmlns:a16="http://schemas.microsoft.com/office/drawing/2014/main" id="{A971C33A-B20F-4DF6-B726-5294C344C801}"/>
              </a:ext>
            </a:extLst>
          </p:cNvPr>
          <p:cNvSpPr txBox="1"/>
          <p:nvPr userDrawn="1"/>
        </p:nvSpPr>
        <p:spPr>
          <a:xfrm>
            <a:off x="8269119" y="2112941"/>
            <a:ext cx="1923955" cy="1108252"/>
          </a:xfrm>
          <a:prstGeom prst="rect">
            <a:avLst/>
          </a:prstGeom>
          <a:noFill/>
        </p:spPr>
        <p:txBody>
          <a:bodyPr wrap="square" lIns="0" tIns="0" rIns="0" bIns="0" rtlCol="0">
            <a:spAutoFit/>
          </a:bodyPr>
          <a:lstStyle/>
          <a:p>
            <a:r>
              <a:rPr lang="en-US" sz="1168" dirty="0"/>
              <a:t>Work to date from FTI Consulting has contributed to the recovery of $14.3 billion – over 80% of  the principle lost by investors. </a:t>
            </a:r>
          </a:p>
          <a:p>
            <a:endParaRPr lang="en-US" sz="1362" b="1" dirty="0">
              <a:solidFill>
                <a:srgbClr val="0066B0"/>
              </a:solidFill>
            </a:endParaRPr>
          </a:p>
        </p:txBody>
      </p:sp>
      <p:sp>
        <p:nvSpPr>
          <p:cNvPr id="21" name="TextBox 20">
            <a:extLst>
              <a:ext uri="{FF2B5EF4-FFF2-40B4-BE49-F238E27FC236}">
                <a16:creationId xmlns:a16="http://schemas.microsoft.com/office/drawing/2014/main" id="{6C395448-BFC0-4CCD-B6BA-3AF4C234E33B}"/>
              </a:ext>
            </a:extLst>
          </p:cNvPr>
          <p:cNvSpPr txBox="1"/>
          <p:nvPr userDrawn="1">
            <p:custDataLst>
              <p:custData r:id="rId2"/>
            </p:custDataLst>
          </p:nvPr>
        </p:nvSpPr>
        <p:spPr>
          <a:xfrm>
            <a:off x="485847" y="457231"/>
            <a:ext cx="5600738" cy="197722"/>
          </a:xfrm>
          <a:prstGeom prst="rect">
            <a:avLst/>
          </a:prstGeom>
          <a:noFill/>
        </p:spPr>
        <p:txBody>
          <a:bodyPr vert="horz" lIns="0" tIns="0" rIns="0" bIns="0" rtlCol="0" anchor="t" anchorCtr="0">
            <a:noAutofit/>
          </a:bodyPr>
          <a:lstStyle/>
          <a:p>
            <a:pPr defTabSz="124560">
              <a:spcBef>
                <a:spcPts val="257"/>
              </a:spcBef>
            </a:pPr>
            <a:r>
              <a:rPr lang="en-US" sz="1168" b="1" cap="all" dirty="0">
                <a:solidFill>
                  <a:srgbClr val="003763"/>
                </a:solidFill>
                <a:latin typeface="Calibri" panose="020F0502020204030204" pitchFamily="34" charset="0"/>
              </a:rPr>
              <a:t>FOR INTERNAL USE AND REFERENCE ONLY</a:t>
            </a:r>
          </a:p>
        </p:txBody>
      </p:sp>
    </p:spTree>
    <p:custDataLst>
      <p:custData r:id="rId1"/>
    </p:custDataLst>
    <p:extLst>
      <p:ext uri="{BB962C8B-B14F-4D97-AF65-F5344CB8AC3E}">
        <p14:creationId xmlns:p14="http://schemas.microsoft.com/office/powerpoint/2010/main" val="673090190"/>
      </p:ext>
    </p:extLst>
  </p:cSld>
  <p:clrMapOvr>
    <a:masterClrMapping/>
  </p:clrMapOvr>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1 Case Study">
    <p:spTree>
      <p:nvGrpSpPr>
        <p:cNvPr id="1" name=""/>
        <p:cNvGrpSpPr/>
        <p:nvPr/>
      </p:nvGrpSpPr>
      <p:grpSpPr>
        <a:xfrm>
          <a:off x="0" y="0"/>
          <a:ext cx="0" cy="0"/>
          <a:chOff x="0" y="0"/>
          <a:chExt cx="0" cy="0"/>
        </a:xfrm>
      </p:grpSpPr>
      <p:sp>
        <p:nvSpPr>
          <p:cNvPr id="36" name="Text Placeholder 9">
            <a:extLst>
              <a:ext uri="{FF2B5EF4-FFF2-40B4-BE49-F238E27FC236}">
                <a16:creationId xmlns:a16="http://schemas.microsoft.com/office/drawing/2014/main" id="{030BBE21-C528-4556-A71C-C6FD4BEAD53D}"/>
              </a:ext>
            </a:extLst>
          </p:cNvPr>
          <p:cNvSpPr>
            <a:spLocks noGrp="1"/>
          </p:cNvSpPr>
          <p:nvPr>
            <p:ph type="body" sz="quarter" idx="103" hasCustomPrompt="1"/>
          </p:nvPr>
        </p:nvSpPr>
        <p:spPr>
          <a:xfrm>
            <a:off x="7125491" y="5552022"/>
            <a:ext cx="3080271" cy="1236747"/>
          </a:xfrm>
          <a:noFill/>
          <a:ln w="38100">
            <a:solidFill>
              <a:srgbClr val="CFD1D1"/>
            </a:solidFill>
            <a:miter lim="800000"/>
          </a:ln>
        </p:spPr>
        <p:txBody>
          <a:bodyPr/>
          <a:lstStyle>
            <a:lvl1pPr marL="0" marR="0" indent="0" algn="l" defTabSz="124560" eaLnBrk="1" fontAlgn="auto" hangingPunct="1">
              <a:lnSpc>
                <a:spcPct val="100000"/>
              </a:lnSpc>
              <a:spcBef>
                <a:spcPts val="257"/>
              </a:spcBef>
              <a:spcAft>
                <a:spcPts val="0"/>
              </a:spcAft>
              <a:buClrTx/>
              <a:buFontTx/>
              <a:buNone/>
              <a:defRPr lang="en-US" sz="1168" b="0" i="0" kern="1200" dirty="0">
                <a:solidFill>
                  <a:schemeClr val="dk1"/>
                </a:solidFill>
                <a:latin typeface="Calibri" panose="020F0502020204030204" pitchFamily="34" charset="0"/>
                <a:ea typeface="+mn-ea"/>
                <a:cs typeface="Calibri" panose="020F0502020204030204" pitchFamily="34" charset="0"/>
              </a:defRPr>
            </a:lvl1pPr>
          </a:lstStyle>
          <a:p>
            <a:pPr marL="177942" marR="0" lvl="0" indent="-177942" algn="l" defTabSz="978682" rtl="0" eaLnBrk="1" fontAlgn="auto" latinLnBrk="0" hangingPunct="1">
              <a:lnSpc>
                <a:spcPct val="110000"/>
              </a:lnSpc>
              <a:spcBef>
                <a:spcPts val="438"/>
              </a:spcBef>
              <a:spcAft>
                <a:spcPts val="438"/>
              </a:spcAft>
              <a:buClr>
                <a:schemeClr val="accent2"/>
              </a:buClr>
              <a:buFont typeface="System Font Regular"/>
              <a:buNone/>
              <a:tabLst/>
            </a:pPr>
            <a:r>
              <a:rPr lang="en-US" dirty="0"/>
              <a:t> </a:t>
            </a:r>
          </a:p>
        </p:txBody>
      </p:sp>
      <p:sp>
        <p:nvSpPr>
          <p:cNvPr id="29" name="Text Placeholder 9">
            <a:extLst>
              <a:ext uri="{FF2B5EF4-FFF2-40B4-BE49-F238E27FC236}">
                <a16:creationId xmlns:a16="http://schemas.microsoft.com/office/drawing/2014/main" id="{92F079CD-DD0B-4750-885D-8EB64E452B24}"/>
              </a:ext>
            </a:extLst>
          </p:cNvPr>
          <p:cNvSpPr>
            <a:spLocks noGrp="1"/>
          </p:cNvSpPr>
          <p:nvPr>
            <p:ph type="body" sz="quarter" idx="101" hasCustomPrompt="1"/>
          </p:nvPr>
        </p:nvSpPr>
        <p:spPr>
          <a:xfrm>
            <a:off x="7124448" y="3050877"/>
            <a:ext cx="3080271" cy="1254543"/>
          </a:xfrm>
          <a:noFill/>
          <a:ln w="38100">
            <a:solidFill>
              <a:srgbClr val="CFD1D1"/>
            </a:solidFill>
            <a:miter lim="800000"/>
          </a:ln>
        </p:spPr>
        <p:txBody>
          <a:bodyPr/>
          <a:lstStyle>
            <a:lvl1pPr marL="0" marR="0" indent="0" algn="l" defTabSz="124560" eaLnBrk="1" fontAlgn="auto" hangingPunct="1">
              <a:lnSpc>
                <a:spcPct val="100000"/>
              </a:lnSpc>
              <a:spcBef>
                <a:spcPts val="257"/>
              </a:spcBef>
              <a:spcAft>
                <a:spcPts val="0"/>
              </a:spcAft>
              <a:buClrTx/>
              <a:buFontTx/>
              <a:buNone/>
              <a:defRPr lang="en-US" sz="1168" b="0" i="0" kern="1200" dirty="0">
                <a:solidFill>
                  <a:schemeClr val="dk1"/>
                </a:solidFill>
                <a:latin typeface="Calibri" panose="020F0502020204030204" pitchFamily="34" charset="0"/>
                <a:ea typeface="+mn-ea"/>
                <a:cs typeface="Calibri" panose="020F0502020204030204" pitchFamily="34" charset="0"/>
              </a:defRPr>
            </a:lvl1pPr>
          </a:lstStyle>
          <a:p>
            <a:pPr marL="177942" marR="0" lvl="0" indent="-177942" algn="l" defTabSz="978682" rtl="0" eaLnBrk="1" fontAlgn="auto" latinLnBrk="0" hangingPunct="1">
              <a:lnSpc>
                <a:spcPct val="110000"/>
              </a:lnSpc>
              <a:spcBef>
                <a:spcPts val="438"/>
              </a:spcBef>
              <a:spcAft>
                <a:spcPts val="438"/>
              </a:spcAft>
              <a:buClr>
                <a:schemeClr val="accent2"/>
              </a:buClr>
              <a:buFont typeface="System Font Regular"/>
              <a:buNone/>
              <a:tabLst/>
            </a:pPr>
            <a:r>
              <a:rPr lang="en-US" dirty="0"/>
              <a:t> </a:t>
            </a:r>
          </a:p>
        </p:txBody>
      </p:sp>
      <p:sp>
        <p:nvSpPr>
          <p:cNvPr id="30" name="Text Placeholder 9">
            <a:extLst>
              <a:ext uri="{FF2B5EF4-FFF2-40B4-BE49-F238E27FC236}">
                <a16:creationId xmlns:a16="http://schemas.microsoft.com/office/drawing/2014/main" id="{1C38CE26-A777-4477-A4B6-87C971CF6A14}"/>
              </a:ext>
            </a:extLst>
          </p:cNvPr>
          <p:cNvSpPr>
            <a:spLocks noGrp="1"/>
          </p:cNvSpPr>
          <p:nvPr>
            <p:ph type="body" sz="quarter" idx="102" hasCustomPrompt="1"/>
          </p:nvPr>
        </p:nvSpPr>
        <p:spPr>
          <a:xfrm>
            <a:off x="7125491" y="4297044"/>
            <a:ext cx="3080271" cy="1254543"/>
          </a:xfrm>
          <a:noFill/>
          <a:ln w="38100">
            <a:solidFill>
              <a:srgbClr val="CFD1D1"/>
            </a:solidFill>
            <a:miter lim="800000"/>
          </a:ln>
        </p:spPr>
        <p:txBody>
          <a:bodyPr/>
          <a:lstStyle>
            <a:lvl1pPr marL="0" marR="0" indent="0" algn="l" defTabSz="124560" eaLnBrk="1" fontAlgn="auto" hangingPunct="1">
              <a:lnSpc>
                <a:spcPct val="100000"/>
              </a:lnSpc>
              <a:spcBef>
                <a:spcPts val="257"/>
              </a:spcBef>
              <a:spcAft>
                <a:spcPts val="0"/>
              </a:spcAft>
              <a:buClrTx/>
              <a:buFontTx/>
              <a:buNone/>
              <a:defRPr lang="en-US" sz="1168" b="0" i="0" kern="1200" dirty="0">
                <a:solidFill>
                  <a:schemeClr val="dk1"/>
                </a:solidFill>
                <a:latin typeface="Calibri" panose="020F0502020204030204" pitchFamily="34" charset="0"/>
                <a:ea typeface="+mn-ea"/>
                <a:cs typeface="Calibri" panose="020F0502020204030204" pitchFamily="34" charset="0"/>
              </a:defRPr>
            </a:lvl1pPr>
          </a:lstStyle>
          <a:p>
            <a:pPr marL="177942" marR="0" lvl="0" indent="-177942" algn="l" defTabSz="978682" rtl="0" eaLnBrk="1" fontAlgn="auto" latinLnBrk="0" hangingPunct="1">
              <a:lnSpc>
                <a:spcPct val="110000"/>
              </a:lnSpc>
              <a:spcBef>
                <a:spcPts val="438"/>
              </a:spcBef>
              <a:spcAft>
                <a:spcPts val="438"/>
              </a:spcAft>
              <a:buClr>
                <a:schemeClr val="accent2"/>
              </a:buClr>
              <a:buFont typeface="System Font Regular"/>
              <a:buNone/>
              <a:tabLst/>
            </a:pPr>
            <a:r>
              <a:rPr lang="en-US" dirty="0"/>
              <a:t> </a:t>
            </a:r>
          </a:p>
        </p:txBody>
      </p:sp>
      <p:sp>
        <p:nvSpPr>
          <p:cNvPr id="39" name="Text Placeholder 9">
            <a:extLst>
              <a:ext uri="{FF2B5EF4-FFF2-40B4-BE49-F238E27FC236}">
                <a16:creationId xmlns:a16="http://schemas.microsoft.com/office/drawing/2014/main" id="{00B84296-0FFC-48E6-8B58-940137915D37}"/>
              </a:ext>
            </a:extLst>
          </p:cNvPr>
          <p:cNvSpPr>
            <a:spLocks noGrp="1"/>
          </p:cNvSpPr>
          <p:nvPr>
            <p:ph type="body" sz="quarter" idx="100" hasCustomPrompt="1"/>
          </p:nvPr>
        </p:nvSpPr>
        <p:spPr>
          <a:xfrm>
            <a:off x="7124448" y="1788392"/>
            <a:ext cx="3081315" cy="1253239"/>
          </a:xfrm>
          <a:noFill/>
          <a:ln w="38100">
            <a:solidFill>
              <a:srgbClr val="CFD1D1"/>
            </a:solidFill>
            <a:miter lim="800000"/>
          </a:ln>
        </p:spPr>
        <p:txBody>
          <a:bodyPr/>
          <a:lstStyle>
            <a:lvl1pPr marL="0" marR="0" indent="0" algn="l" defTabSz="124560" eaLnBrk="1" fontAlgn="auto" hangingPunct="1">
              <a:lnSpc>
                <a:spcPct val="100000"/>
              </a:lnSpc>
              <a:spcBef>
                <a:spcPts val="257"/>
              </a:spcBef>
              <a:spcAft>
                <a:spcPts val="0"/>
              </a:spcAft>
              <a:buClrTx/>
              <a:buFontTx/>
              <a:buNone/>
              <a:defRPr lang="en-US" sz="1168" b="0" i="0" kern="1200" dirty="0">
                <a:solidFill>
                  <a:schemeClr val="dk1"/>
                </a:solidFill>
                <a:latin typeface="Calibri" panose="020F0502020204030204" pitchFamily="34" charset="0"/>
                <a:ea typeface="+mn-ea"/>
                <a:cs typeface="Calibri" panose="020F0502020204030204" pitchFamily="34" charset="0"/>
              </a:defRPr>
            </a:lvl1pPr>
          </a:lstStyle>
          <a:p>
            <a:pPr marL="177942" marR="0" lvl="0" indent="-177942" algn="l" defTabSz="978682" rtl="0" eaLnBrk="1" fontAlgn="auto" latinLnBrk="0" hangingPunct="1">
              <a:lnSpc>
                <a:spcPct val="110000"/>
              </a:lnSpc>
              <a:spcBef>
                <a:spcPts val="438"/>
              </a:spcBef>
              <a:spcAft>
                <a:spcPts val="438"/>
              </a:spcAft>
              <a:buClr>
                <a:schemeClr val="accent2"/>
              </a:buClr>
              <a:buFont typeface="System Font Regular"/>
              <a:buNone/>
              <a:tabLst/>
            </a:pPr>
            <a:r>
              <a:rPr lang="en-US" dirty="0"/>
              <a:t> </a:t>
            </a:r>
          </a:p>
        </p:txBody>
      </p:sp>
      <p:sp>
        <p:nvSpPr>
          <p:cNvPr id="2" name="Title 1">
            <a:extLst>
              <a:ext uri="{FF2B5EF4-FFF2-40B4-BE49-F238E27FC236}">
                <a16:creationId xmlns:a16="http://schemas.microsoft.com/office/drawing/2014/main" id="{52899A4A-AFED-E64F-A55F-E7624E1F5CB7}"/>
              </a:ext>
            </a:extLst>
          </p:cNvPr>
          <p:cNvSpPr>
            <a:spLocks noGrp="1"/>
          </p:cNvSpPr>
          <p:nvPr>
            <p:ph type="title" hasCustomPrompt="1"/>
          </p:nvPr>
        </p:nvSpPr>
        <p:spPr/>
        <p:txBody>
          <a:bodyPr/>
          <a:lstStyle/>
          <a:p>
            <a:r>
              <a:rPr lang="en-US" dirty="0"/>
              <a:t>Page Title</a:t>
            </a:r>
          </a:p>
        </p:txBody>
      </p:sp>
      <p:sp>
        <p:nvSpPr>
          <p:cNvPr id="3" name="TextBox 2">
            <a:extLst>
              <a:ext uri="{FF2B5EF4-FFF2-40B4-BE49-F238E27FC236}">
                <a16:creationId xmlns:a16="http://schemas.microsoft.com/office/drawing/2014/main" id="{9EEF933C-1EC3-4525-B5C3-CAE3A1CCDEA4}"/>
              </a:ext>
            </a:extLst>
          </p:cNvPr>
          <p:cNvSpPr txBox="1"/>
          <p:nvPr userDrawn="1"/>
        </p:nvSpPr>
        <p:spPr>
          <a:xfrm>
            <a:off x="3709488" y="1459742"/>
            <a:ext cx="3066809" cy="299479"/>
          </a:xfrm>
          <a:prstGeom prst="rect">
            <a:avLst/>
          </a:prstGeom>
          <a:noFill/>
        </p:spPr>
        <p:txBody>
          <a:bodyPr wrap="square" rtlCol="0">
            <a:spAutoFit/>
          </a:bodyPr>
          <a:lstStyle/>
          <a:p>
            <a:r>
              <a:rPr lang="en-US" sz="1362" b="1" dirty="0">
                <a:solidFill>
                  <a:schemeClr val="accent1"/>
                </a:solidFill>
                <a:latin typeface="Calibri" panose="020F0502020204030204" pitchFamily="34" charset="0"/>
                <a:cs typeface="Calibri" panose="020F0502020204030204" pitchFamily="34" charset="0"/>
              </a:rPr>
              <a:t>OUR ROLE:</a:t>
            </a:r>
          </a:p>
        </p:txBody>
      </p:sp>
      <p:sp>
        <p:nvSpPr>
          <p:cNvPr id="26" name="TextBox 25">
            <a:extLst>
              <a:ext uri="{FF2B5EF4-FFF2-40B4-BE49-F238E27FC236}">
                <a16:creationId xmlns:a16="http://schemas.microsoft.com/office/drawing/2014/main" id="{A0C7E01D-102F-4D2E-95B2-326D4868BB12}"/>
              </a:ext>
            </a:extLst>
          </p:cNvPr>
          <p:cNvSpPr txBox="1"/>
          <p:nvPr userDrawn="1"/>
        </p:nvSpPr>
        <p:spPr>
          <a:xfrm>
            <a:off x="7020692" y="1456637"/>
            <a:ext cx="3066809" cy="299479"/>
          </a:xfrm>
          <a:prstGeom prst="rect">
            <a:avLst/>
          </a:prstGeom>
          <a:noFill/>
        </p:spPr>
        <p:txBody>
          <a:bodyPr wrap="square" rtlCol="0">
            <a:spAutoFit/>
          </a:bodyPr>
          <a:lstStyle/>
          <a:p>
            <a:r>
              <a:rPr lang="en-US" sz="1362" b="1" dirty="0">
                <a:solidFill>
                  <a:schemeClr val="accent1"/>
                </a:solidFill>
                <a:latin typeface="Calibri" panose="020F0502020204030204" pitchFamily="34" charset="0"/>
                <a:cs typeface="Calibri" panose="020F0502020204030204" pitchFamily="34" charset="0"/>
              </a:rPr>
              <a:t>OUR IMPACT:</a:t>
            </a:r>
          </a:p>
        </p:txBody>
      </p:sp>
      <p:sp>
        <p:nvSpPr>
          <p:cNvPr id="27" name="TextBox 26">
            <a:extLst>
              <a:ext uri="{FF2B5EF4-FFF2-40B4-BE49-F238E27FC236}">
                <a16:creationId xmlns:a16="http://schemas.microsoft.com/office/drawing/2014/main" id="{C3A0967A-A566-4E9A-9966-33D11443D285}"/>
              </a:ext>
            </a:extLst>
          </p:cNvPr>
          <p:cNvSpPr txBox="1"/>
          <p:nvPr userDrawn="1"/>
        </p:nvSpPr>
        <p:spPr>
          <a:xfrm>
            <a:off x="399550" y="3575235"/>
            <a:ext cx="3066809" cy="299479"/>
          </a:xfrm>
          <a:prstGeom prst="rect">
            <a:avLst/>
          </a:prstGeom>
          <a:noFill/>
        </p:spPr>
        <p:txBody>
          <a:bodyPr wrap="square" rtlCol="0">
            <a:spAutoFit/>
          </a:bodyPr>
          <a:lstStyle/>
          <a:p>
            <a:r>
              <a:rPr lang="en-US" sz="1362" b="1" dirty="0">
                <a:solidFill>
                  <a:schemeClr val="accent1"/>
                </a:solidFill>
                <a:latin typeface="Calibri" panose="020F0502020204030204" pitchFamily="34" charset="0"/>
                <a:cs typeface="Calibri" panose="020F0502020204030204" pitchFamily="34" charset="0"/>
              </a:rPr>
              <a:t>SITUATION:</a:t>
            </a:r>
          </a:p>
        </p:txBody>
      </p:sp>
      <p:sp>
        <p:nvSpPr>
          <p:cNvPr id="31" name="Text Placeholder 16">
            <a:extLst>
              <a:ext uri="{FF2B5EF4-FFF2-40B4-BE49-F238E27FC236}">
                <a16:creationId xmlns:a16="http://schemas.microsoft.com/office/drawing/2014/main" id="{BA6E4D85-8CA3-479E-8F7C-5D90DD85FB5D}"/>
              </a:ext>
            </a:extLst>
          </p:cNvPr>
          <p:cNvSpPr>
            <a:spLocks noGrp="1"/>
          </p:cNvSpPr>
          <p:nvPr>
            <p:ph type="body" sz="quarter" idx="33" hasCustomPrompt="1"/>
          </p:nvPr>
        </p:nvSpPr>
        <p:spPr>
          <a:xfrm>
            <a:off x="-2669724" y="667310"/>
            <a:ext cx="2562712" cy="4777942"/>
          </a:xfrm>
          <a:blipFill dpi="0" rotWithShape="1">
            <a:blip r:embed="rId3">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1362"/>
            </a:lvl1pPr>
          </a:lstStyle>
          <a:p>
            <a:r>
              <a:rPr lang="en-US" sz="1168" dirty="0">
                <a:solidFill>
                  <a:schemeClr val="dk1"/>
                </a:solidFill>
                <a:latin typeface="Calibri"/>
              </a:rPr>
              <a:t> </a:t>
            </a:r>
          </a:p>
        </p:txBody>
      </p:sp>
      <p:sp>
        <p:nvSpPr>
          <p:cNvPr id="34" name="Text Placeholder 16">
            <a:extLst>
              <a:ext uri="{FF2B5EF4-FFF2-40B4-BE49-F238E27FC236}">
                <a16:creationId xmlns:a16="http://schemas.microsoft.com/office/drawing/2014/main" id="{E95E7CAF-F6D4-4257-B994-36466B9EE06A}"/>
              </a:ext>
            </a:extLst>
          </p:cNvPr>
          <p:cNvSpPr>
            <a:spLocks noGrp="1"/>
          </p:cNvSpPr>
          <p:nvPr>
            <p:ph type="body" sz="quarter" idx="94" hasCustomPrompt="1"/>
          </p:nvPr>
        </p:nvSpPr>
        <p:spPr>
          <a:xfrm>
            <a:off x="10735872" y="667310"/>
            <a:ext cx="4071813" cy="4071560"/>
          </a:xfrm>
          <a:blipFill dpi="0" rotWithShape="1">
            <a:blip r:embed="rId4">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1362"/>
            </a:lvl1pPr>
          </a:lstStyle>
          <a:p>
            <a:r>
              <a:rPr lang="en-US" sz="1168" dirty="0">
                <a:solidFill>
                  <a:schemeClr val="dk1"/>
                </a:solidFill>
                <a:latin typeface="Calibri"/>
              </a:rPr>
              <a:t> </a:t>
            </a:r>
          </a:p>
        </p:txBody>
      </p:sp>
      <p:sp>
        <p:nvSpPr>
          <p:cNvPr id="35" name="Slide Number Placeholder 7">
            <a:extLst>
              <a:ext uri="{FF2B5EF4-FFF2-40B4-BE49-F238E27FC236}">
                <a16:creationId xmlns:a16="http://schemas.microsoft.com/office/drawing/2014/main" id="{6FC945BC-FBD0-4908-91DF-CC7C2EC6FE37}"/>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40" name="Picture Placeholder 2">
            <a:extLst>
              <a:ext uri="{FF2B5EF4-FFF2-40B4-BE49-F238E27FC236}">
                <a16:creationId xmlns:a16="http://schemas.microsoft.com/office/drawing/2014/main" id="{067BD077-3984-4AFB-B17A-585B706E940F}"/>
              </a:ext>
            </a:extLst>
          </p:cNvPr>
          <p:cNvSpPr>
            <a:spLocks noGrp="1"/>
          </p:cNvSpPr>
          <p:nvPr>
            <p:ph type="pic" sz="quarter" idx="28" hasCustomPrompt="1"/>
          </p:nvPr>
        </p:nvSpPr>
        <p:spPr>
          <a:xfrm>
            <a:off x="7383368" y="2024068"/>
            <a:ext cx="690563" cy="631720"/>
          </a:xfrm>
        </p:spPr>
        <p:txBody>
          <a:bodyPr vert="horz" anchor="ctr" anchorCtr="0">
            <a:noAutofit/>
          </a:bodyPr>
          <a:lstStyle>
            <a:lvl1pPr marL="0" indent="0" algn="ctr">
              <a:buNone/>
              <a:defRPr sz="733"/>
            </a:lvl1pPr>
          </a:lstStyle>
          <a:p>
            <a:r>
              <a:rPr lang="en-US" dirty="0"/>
              <a:t>Icon Placeholder</a:t>
            </a:r>
          </a:p>
        </p:txBody>
      </p:sp>
      <p:sp>
        <p:nvSpPr>
          <p:cNvPr id="49" name="Picture Placeholder 2">
            <a:extLst>
              <a:ext uri="{FF2B5EF4-FFF2-40B4-BE49-F238E27FC236}">
                <a16:creationId xmlns:a16="http://schemas.microsoft.com/office/drawing/2014/main" id="{B989787C-DA4D-4758-A352-53914BE590B1}"/>
              </a:ext>
            </a:extLst>
          </p:cNvPr>
          <p:cNvSpPr>
            <a:spLocks noGrp="1"/>
          </p:cNvSpPr>
          <p:nvPr>
            <p:ph type="pic" sz="quarter" idx="53" hasCustomPrompt="1"/>
          </p:nvPr>
        </p:nvSpPr>
        <p:spPr>
          <a:xfrm>
            <a:off x="7383368" y="3278835"/>
            <a:ext cx="690563" cy="631720"/>
          </a:xfrm>
        </p:spPr>
        <p:txBody>
          <a:bodyPr vert="horz" anchor="ctr" anchorCtr="0">
            <a:noAutofit/>
          </a:bodyPr>
          <a:lstStyle>
            <a:lvl1pPr marL="0" indent="0" algn="ctr">
              <a:buNone/>
              <a:defRPr sz="733"/>
            </a:lvl1pPr>
          </a:lstStyle>
          <a:p>
            <a:r>
              <a:rPr lang="en-US" dirty="0"/>
              <a:t>Icon Placeholder</a:t>
            </a:r>
          </a:p>
        </p:txBody>
      </p:sp>
      <p:sp>
        <p:nvSpPr>
          <p:cNvPr id="52" name="Picture Placeholder 2">
            <a:extLst>
              <a:ext uri="{FF2B5EF4-FFF2-40B4-BE49-F238E27FC236}">
                <a16:creationId xmlns:a16="http://schemas.microsoft.com/office/drawing/2014/main" id="{D48987A7-1842-43EE-AD3A-3A45AE72D25A}"/>
              </a:ext>
            </a:extLst>
          </p:cNvPr>
          <p:cNvSpPr>
            <a:spLocks noGrp="1"/>
          </p:cNvSpPr>
          <p:nvPr>
            <p:ph type="pic" sz="quarter" idx="55" hasCustomPrompt="1"/>
          </p:nvPr>
        </p:nvSpPr>
        <p:spPr>
          <a:xfrm>
            <a:off x="7383368" y="4529195"/>
            <a:ext cx="690563" cy="631720"/>
          </a:xfrm>
        </p:spPr>
        <p:txBody>
          <a:bodyPr vert="horz" anchor="ctr" anchorCtr="0">
            <a:noAutofit/>
          </a:bodyPr>
          <a:lstStyle>
            <a:lvl1pPr marL="0" indent="0" algn="ctr">
              <a:buNone/>
              <a:defRPr sz="733"/>
            </a:lvl1pPr>
          </a:lstStyle>
          <a:p>
            <a:r>
              <a:rPr lang="en-US" dirty="0"/>
              <a:t>Icon Placeholder</a:t>
            </a:r>
          </a:p>
        </p:txBody>
      </p:sp>
      <p:sp>
        <p:nvSpPr>
          <p:cNvPr id="56" name="Picture Placeholder 2">
            <a:extLst>
              <a:ext uri="{FF2B5EF4-FFF2-40B4-BE49-F238E27FC236}">
                <a16:creationId xmlns:a16="http://schemas.microsoft.com/office/drawing/2014/main" id="{37BA4831-576C-4FE7-B6A1-0614FD2BC813}"/>
              </a:ext>
            </a:extLst>
          </p:cNvPr>
          <p:cNvSpPr>
            <a:spLocks noGrp="1"/>
          </p:cNvSpPr>
          <p:nvPr>
            <p:ph type="pic" sz="quarter" idx="57" hasCustomPrompt="1"/>
          </p:nvPr>
        </p:nvSpPr>
        <p:spPr>
          <a:xfrm>
            <a:off x="7383368" y="5763273"/>
            <a:ext cx="690563" cy="631720"/>
          </a:xfrm>
        </p:spPr>
        <p:txBody>
          <a:bodyPr vert="horz" anchor="ctr" anchorCtr="0">
            <a:noAutofit/>
          </a:bodyPr>
          <a:lstStyle>
            <a:lvl1pPr marL="0" indent="0" algn="ctr">
              <a:buNone/>
              <a:defRPr sz="733"/>
            </a:lvl1pPr>
          </a:lstStyle>
          <a:p>
            <a:r>
              <a:rPr lang="en-US" dirty="0"/>
              <a:t>Icon Placeholder</a:t>
            </a:r>
          </a:p>
        </p:txBody>
      </p:sp>
      <p:sp>
        <p:nvSpPr>
          <p:cNvPr id="6" name="Text Placeholder 20">
            <a:extLst>
              <a:ext uri="{FF2B5EF4-FFF2-40B4-BE49-F238E27FC236}">
                <a16:creationId xmlns:a16="http://schemas.microsoft.com/office/drawing/2014/main" id="{67EF99D5-B5CC-CA40-B1E9-F60A23D5FA4E}"/>
              </a:ext>
            </a:extLst>
          </p:cNvPr>
          <p:cNvSpPr>
            <a:spLocks noGrp="1"/>
          </p:cNvSpPr>
          <p:nvPr>
            <p:ph type="body" sz="quarter" idx="12" hasCustomPrompt="1"/>
          </p:nvPr>
        </p:nvSpPr>
        <p:spPr>
          <a:xfrm>
            <a:off x="485847" y="1759221"/>
            <a:ext cx="3070554" cy="1779494"/>
          </a:xfrm>
          <a:prstGeom prst="rect">
            <a:avLst/>
          </a:prstGeom>
          <a:noFill/>
        </p:spPr>
        <p:txBody>
          <a:bodyPr wrap="square" lIns="0" tIns="0" rIns="0" bIns="0" anchor="t" anchorCtr="0">
            <a:noAutofit/>
          </a:bodyPr>
          <a:lstStyle>
            <a:lvl1pPr marL="0" marR="0" indent="0" algn="l" defTabSz="124560" rtl="0" eaLnBrk="1" fontAlgn="auto" latinLnBrk="0" hangingPunct="1">
              <a:lnSpc>
                <a:spcPct val="100000"/>
              </a:lnSpc>
              <a:spcBef>
                <a:spcPts val="257"/>
              </a:spcBef>
              <a:spcAft>
                <a:spcPts val="0"/>
              </a:spcAft>
              <a:buClrTx/>
              <a:buSzTx/>
              <a:buFontTx/>
              <a:buNone/>
              <a:tabLst/>
              <a:defRPr lang="en-US" sz="1362" b="1" i="0" smtClean="0">
                <a:solidFill>
                  <a:schemeClr val="accent2"/>
                </a:solidFill>
                <a:effectLst/>
                <a:latin typeface="Calibri" panose="020F0502020204030204" pitchFamily="34" charset="0"/>
              </a:defRPr>
            </a:lvl1pPr>
          </a:lstStyle>
          <a:p>
            <a:pPr marL="0" marR="0" lvl="0" indent="0" algn="l" defTabSz="124560" rtl="0" eaLnBrk="1" fontAlgn="auto" latinLnBrk="0" hangingPunct="1">
              <a:lnSpc>
                <a:spcPct val="100000"/>
              </a:lnSpc>
              <a:spcBef>
                <a:spcPts val="257"/>
              </a:spcBef>
              <a:spcAft>
                <a:spcPts val="0"/>
              </a:spcAft>
              <a:buClrTx/>
              <a:buSzTx/>
              <a:buFontTx/>
              <a:buNone/>
              <a:tabLst/>
            </a:pPr>
            <a:r>
              <a:rPr lang="en-US" dirty="0"/>
              <a:t>Headline text here</a:t>
            </a:r>
          </a:p>
        </p:txBody>
      </p:sp>
      <p:sp>
        <p:nvSpPr>
          <p:cNvPr id="38" name="Text Placeholder 36">
            <a:extLst>
              <a:ext uri="{FF2B5EF4-FFF2-40B4-BE49-F238E27FC236}">
                <a16:creationId xmlns:a16="http://schemas.microsoft.com/office/drawing/2014/main" id="{6645D819-AC18-5A44-B3F6-1A19A6DDEE2E}"/>
              </a:ext>
            </a:extLst>
          </p:cNvPr>
          <p:cNvSpPr>
            <a:spLocks noGrp="1"/>
          </p:cNvSpPr>
          <p:nvPr>
            <p:ph type="body" sz="quarter" idx="40" hasCustomPrompt="1"/>
          </p:nvPr>
        </p:nvSpPr>
        <p:spPr>
          <a:xfrm>
            <a:off x="485847" y="3874714"/>
            <a:ext cx="3070554" cy="2889836"/>
          </a:xfrm>
        </p:spPr>
        <p:txBody>
          <a:bodyPr>
            <a:noAutofit/>
          </a:bodyPr>
          <a:lstStyle>
            <a:lvl1pPr marL="0" indent="0">
              <a:buNone/>
              <a:defRPr/>
            </a:lvl1pPr>
            <a:lvl2pPr>
              <a:defRPr/>
            </a:lvl2pPr>
          </a:lstStyle>
          <a:p>
            <a:pPr lvl="0"/>
            <a:r>
              <a:rPr lang="en-US" dirty="0"/>
              <a:t>Click to add text</a:t>
            </a:r>
          </a:p>
        </p:txBody>
      </p:sp>
      <p:sp>
        <p:nvSpPr>
          <p:cNvPr id="28" name="Text Placeholder 36">
            <a:extLst>
              <a:ext uri="{FF2B5EF4-FFF2-40B4-BE49-F238E27FC236}">
                <a16:creationId xmlns:a16="http://schemas.microsoft.com/office/drawing/2014/main" id="{DFFA7201-62DE-D24F-B387-2A19E1429EE8}"/>
              </a:ext>
            </a:extLst>
          </p:cNvPr>
          <p:cNvSpPr>
            <a:spLocks noGrp="1"/>
          </p:cNvSpPr>
          <p:nvPr>
            <p:ph type="body" sz="quarter" idx="49" hasCustomPrompt="1"/>
          </p:nvPr>
        </p:nvSpPr>
        <p:spPr>
          <a:xfrm>
            <a:off x="3810474" y="1771771"/>
            <a:ext cx="3070554" cy="4992779"/>
          </a:xfrm>
        </p:spPr>
        <p:txBody>
          <a:bodyPr>
            <a:noAutofit/>
          </a:bodyPr>
          <a:lstStyle>
            <a:lvl1pPr>
              <a:defRPr/>
            </a:lvl1pPr>
            <a:lvl2pPr>
              <a:defRPr/>
            </a:lvl2pPr>
            <a:lvl3pPr>
              <a:defRPr/>
            </a:lvl3pPr>
          </a:lstStyle>
          <a:p>
            <a:pPr lvl="0"/>
            <a:r>
              <a:rPr lang="en-US" dirty="0"/>
              <a:t>Click to add text</a:t>
            </a:r>
          </a:p>
          <a:p>
            <a:pPr lvl="1"/>
            <a:r>
              <a:rPr lang="en-US" dirty="0"/>
              <a:t>Insert text</a:t>
            </a:r>
          </a:p>
          <a:p>
            <a:pPr lvl="2"/>
            <a:r>
              <a:rPr lang="en-US" dirty="0"/>
              <a:t>Insert text</a:t>
            </a:r>
          </a:p>
        </p:txBody>
      </p:sp>
      <p:sp>
        <p:nvSpPr>
          <p:cNvPr id="45" name="Text Placeholder 9">
            <a:extLst>
              <a:ext uri="{FF2B5EF4-FFF2-40B4-BE49-F238E27FC236}">
                <a16:creationId xmlns:a16="http://schemas.microsoft.com/office/drawing/2014/main" id="{516349E7-ACF3-484E-BAB6-33AA482BA1C6}"/>
              </a:ext>
            </a:extLst>
          </p:cNvPr>
          <p:cNvSpPr>
            <a:spLocks noGrp="1"/>
          </p:cNvSpPr>
          <p:nvPr>
            <p:ph type="body" sz="quarter" idx="52" hasCustomPrompt="1"/>
          </p:nvPr>
        </p:nvSpPr>
        <p:spPr>
          <a:xfrm>
            <a:off x="8251898" y="2173818"/>
            <a:ext cx="1927071" cy="851527"/>
          </a:xfrm>
        </p:spPr>
        <p:txBody>
          <a:bodyPr/>
          <a:lstStyle>
            <a:lvl1pPr marL="0" marR="0" indent="0" algn="l" defTabSz="124560" eaLnBrk="1" fontAlgn="auto" hangingPunct="1">
              <a:lnSpc>
                <a:spcPct val="100000"/>
              </a:lnSpc>
              <a:spcBef>
                <a:spcPts val="257"/>
              </a:spcBef>
              <a:spcAft>
                <a:spcPts val="0"/>
              </a:spcAft>
              <a:buClrTx/>
              <a:buFontTx/>
              <a:buNone/>
              <a:defRPr lang="en-US" sz="1168" b="0" kern="1200" dirty="0">
                <a:solidFill>
                  <a:schemeClr val="tx1"/>
                </a:solidFill>
                <a:latin typeface="Calibri" panose="020F0502020204030204" pitchFamily="34" charset="0"/>
                <a:ea typeface="+mn-ea"/>
                <a:cs typeface="Calibri" panose="020F0502020204030204" pitchFamily="34" charset="0"/>
              </a:defRPr>
            </a:lvl1pPr>
          </a:lstStyle>
          <a:p>
            <a:pPr marL="0" marR="0" lvl="0" indent="0" algn="l" defTabSz="952258" rtl="0" eaLnBrk="1" fontAlgn="auto" latinLnBrk="0" hangingPunct="1">
              <a:lnSpc>
                <a:spcPct val="100000"/>
              </a:lnSpc>
              <a:spcBef>
                <a:spcPts val="0"/>
              </a:spcBef>
              <a:spcAft>
                <a:spcPts val="438"/>
              </a:spcAft>
              <a:buClr>
                <a:schemeClr val="accent2"/>
              </a:buClr>
              <a:buFont typeface="System Font Regular"/>
              <a:buNone/>
              <a:tabLst/>
            </a:pPr>
            <a:r>
              <a:rPr lang="en-US" dirty="0"/>
              <a:t>Text here</a:t>
            </a:r>
          </a:p>
        </p:txBody>
      </p:sp>
      <p:sp>
        <p:nvSpPr>
          <p:cNvPr id="61" name="Text Placeholder 9">
            <a:extLst>
              <a:ext uri="{FF2B5EF4-FFF2-40B4-BE49-F238E27FC236}">
                <a16:creationId xmlns:a16="http://schemas.microsoft.com/office/drawing/2014/main" id="{26D76B52-C57E-4BCF-98E9-486F0A6069BC}"/>
              </a:ext>
            </a:extLst>
          </p:cNvPr>
          <p:cNvSpPr>
            <a:spLocks noGrp="1"/>
          </p:cNvSpPr>
          <p:nvPr>
            <p:ph type="body" sz="quarter" idx="99" hasCustomPrompt="1"/>
          </p:nvPr>
        </p:nvSpPr>
        <p:spPr>
          <a:xfrm>
            <a:off x="8251898" y="3425527"/>
            <a:ext cx="1927071" cy="851527"/>
          </a:xfrm>
        </p:spPr>
        <p:txBody>
          <a:bodyPr/>
          <a:lstStyle>
            <a:lvl1pPr marL="0" marR="0" indent="0" algn="l" defTabSz="124560" eaLnBrk="1" fontAlgn="auto" hangingPunct="1">
              <a:lnSpc>
                <a:spcPct val="100000"/>
              </a:lnSpc>
              <a:spcBef>
                <a:spcPts val="257"/>
              </a:spcBef>
              <a:spcAft>
                <a:spcPts val="0"/>
              </a:spcAft>
              <a:buClrTx/>
              <a:buFontTx/>
              <a:buNone/>
              <a:defRPr lang="en-US" sz="1168" b="0" kern="1200" dirty="0">
                <a:solidFill>
                  <a:schemeClr val="tx1"/>
                </a:solidFill>
                <a:latin typeface="Calibri" panose="020F0502020204030204" pitchFamily="34" charset="0"/>
                <a:ea typeface="+mn-ea"/>
                <a:cs typeface="Calibri" panose="020F0502020204030204" pitchFamily="34" charset="0"/>
              </a:defRPr>
            </a:lvl1pPr>
          </a:lstStyle>
          <a:p>
            <a:pPr marL="0" marR="0" lvl="0" indent="0" algn="l" defTabSz="952258" rtl="0" eaLnBrk="1" fontAlgn="auto" latinLnBrk="0" hangingPunct="1">
              <a:lnSpc>
                <a:spcPct val="100000"/>
              </a:lnSpc>
              <a:spcBef>
                <a:spcPts val="0"/>
              </a:spcBef>
              <a:spcAft>
                <a:spcPts val="438"/>
              </a:spcAft>
              <a:buClr>
                <a:schemeClr val="accent2"/>
              </a:buClr>
              <a:buFont typeface="System Font Regular"/>
              <a:buNone/>
              <a:tabLst/>
            </a:pPr>
            <a:r>
              <a:rPr lang="en-US" dirty="0"/>
              <a:t>Text here</a:t>
            </a:r>
          </a:p>
        </p:txBody>
      </p:sp>
      <p:sp>
        <p:nvSpPr>
          <p:cNvPr id="55" name="Text Placeholder 9">
            <a:extLst>
              <a:ext uri="{FF2B5EF4-FFF2-40B4-BE49-F238E27FC236}">
                <a16:creationId xmlns:a16="http://schemas.microsoft.com/office/drawing/2014/main" id="{02FCE883-9515-4EA5-98F0-72A333D0D92A}"/>
              </a:ext>
            </a:extLst>
          </p:cNvPr>
          <p:cNvSpPr>
            <a:spLocks noGrp="1"/>
          </p:cNvSpPr>
          <p:nvPr>
            <p:ph type="body" sz="quarter" idx="56" hasCustomPrompt="1"/>
          </p:nvPr>
        </p:nvSpPr>
        <p:spPr>
          <a:xfrm>
            <a:off x="8251898" y="4678945"/>
            <a:ext cx="1927071" cy="851527"/>
          </a:xfrm>
        </p:spPr>
        <p:txBody>
          <a:bodyPr/>
          <a:lstStyle>
            <a:lvl1pPr marL="177942" marR="0" indent="-177942" algn="l" defTabSz="978682" rtl="0" eaLnBrk="1" fontAlgn="auto" latinLnBrk="0" hangingPunct="1">
              <a:lnSpc>
                <a:spcPct val="110000"/>
              </a:lnSpc>
              <a:spcBef>
                <a:spcPts val="438"/>
              </a:spcBef>
              <a:spcAft>
                <a:spcPts val="438"/>
              </a:spcAft>
              <a:buClr>
                <a:schemeClr val="accent2"/>
              </a:buClr>
              <a:buFont typeface="System Font Regular"/>
              <a:buNone/>
              <a:tabLst/>
              <a:defRPr lang="en-US" sz="1168" b="0" kern="1200" dirty="0">
                <a:solidFill>
                  <a:schemeClr val="tx1"/>
                </a:solidFill>
                <a:latin typeface="Calibri" panose="020F0502020204030204" pitchFamily="34" charset="0"/>
                <a:ea typeface="+mn-ea"/>
                <a:cs typeface="Calibri" panose="020F0502020204030204" pitchFamily="34" charset="0"/>
              </a:defRPr>
            </a:lvl1pPr>
          </a:lstStyle>
          <a:p>
            <a:pPr marL="0" marR="0" lvl="0" indent="0" algn="l" defTabSz="952258" rtl="0" eaLnBrk="1" fontAlgn="auto" latinLnBrk="0" hangingPunct="1">
              <a:lnSpc>
                <a:spcPct val="100000"/>
              </a:lnSpc>
              <a:spcBef>
                <a:spcPts val="0"/>
              </a:spcBef>
              <a:spcAft>
                <a:spcPts val="438"/>
              </a:spcAft>
              <a:buClr>
                <a:schemeClr val="accent2"/>
              </a:buClr>
              <a:buFont typeface="System Font Regular"/>
              <a:buNone/>
              <a:tabLst/>
            </a:pPr>
            <a:r>
              <a:rPr lang="en-US" dirty="0"/>
              <a:t>Text here</a:t>
            </a:r>
          </a:p>
        </p:txBody>
      </p:sp>
      <p:sp>
        <p:nvSpPr>
          <p:cNvPr id="51" name="Text Placeholder 9">
            <a:extLst>
              <a:ext uri="{FF2B5EF4-FFF2-40B4-BE49-F238E27FC236}">
                <a16:creationId xmlns:a16="http://schemas.microsoft.com/office/drawing/2014/main" id="{918D5FC1-2EB2-44A8-AC05-EC8EB48E3F02}"/>
              </a:ext>
            </a:extLst>
          </p:cNvPr>
          <p:cNvSpPr>
            <a:spLocks noGrp="1"/>
          </p:cNvSpPr>
          <p:nvPr>
            <p:ph type="body" sz="quarter" idx="58" hasCustomPrompt="1"/>
          </p:nvPr>
        </p:nvSpPr>
        <p:spPr>
          <a:xfrm>
            <a:off x="8251898" y="5913023"/>
            <a:ext cx="1927071" cy="851527"/>
          </a:xfrm>
        </p:spPr>
        <p:txBody>
          <a:bodyPr/>
          <a:lstStyle>
            <a:lvl1pPr marL="177942" marR="0" indent="-177942" algn="l" defTabSz="978682" rtl="0" eaLnBrk="1" fontAlgn="auto" latinLnBrk="0" hangingPunct="1">
              <a:lnSpc>
                <a:spcPct val="110000"/>
              </a:lnSpc>
              <a:spcBef>
                <a:spcPts val="438"/>
              </a:spcBef>
              <a:spcAft>
                <a:spcPts val="438"/>
              </a:spcAft>
              <a:buClr>
                <a:schemeClr val="accent2"/>
              </a:buClr>
              <a:buFont typeface="System Font Regular"/>
              <a:buNone/>
              <a:tabLst/>
              <a:defRPr lang="en-US" sz="1168" b="0" kern="1200" dirty="0">
                <a:solidFill>
                  <a:schemeClr val="tx1"/>
                </a:solidFill>
                <a:latin typeface="Calibri" panose="020F0502020204030204" pitchFamily="34" charset="0"/>
                <a:ea typeface="+mn-ea"/>
                <a:cs typeface="Calibri" panose="020F0502020204030204" pitchFamily="34" charset="0"/>
              </a:defRPr>
            </a:lvl1pPr>
          </a:lstStyle>
          <a:p>
            <a:pPr marL="0" marR="0" lvl="0" indent="0" algn="l" defTabSz="952258" rtl="0" eaLnBrk="1" fontAlgn="auto" latinLnBrk="0" hangingPunct="1">
              <a:lnSpc>
                <a:spcPct val="100000"/>
              </a:lnSpc>
              <a:spcBef>
                <a:spcPts val="0"/>
              </a:spcBef>
              <a:spcAft>
                <a:spcPts val="438"/>
              </a:spcAft>
              <a:buClr>
                <a:schemeClr val="accent2"/>
              </a:buClr>
              <a:buFont typeface="System Font Regular"/>
              <a:buNone/>
              <a:tabLst/>
            </a:pPr>
            <a:r>
              <a:rPr lang="en-US" dirty="0"/>
              <a:t>Text here</a:t>
            </a:r>
          </a:p>
        </p:txBody>
      </p:sp>
      <p:sp>
        <p:nvSpPr>
          <p:cNvPr id="57" name="Text Placeholder 4">
            <a:extLst>
              <a:ext uri="{FF2B5EF4-FFF2-40B4-BE49-F238E27FC236}">
                <a16:creationId xmlns:a16="http://schemas.microsoft.com/office/drawing/2014/main" id="{9BEB7972-E661-4F5F-9782-3AB42F524C2D}"/>
              </a:ext>
            </a:extLst>
          </p:cNvPr>
          <p:cNvSpPr>
            <a:spLocks noGrp="1"/>
          </p:cNvSpPr>
          <p:nvPr>
            <p:ph type="body" sz="quarter" idx="95" hasCustomPrompt="1"/>
          </p:nvPr>
        </p:nvSpPr>
        <p:spPr>
          <a:xfrm>
            <a:off x="8251899" y="4522621"/>
            <a:ext cx="573300" cy="80077"/>
          </a:xfrm>
          <a:solidFill>
            <a:srgbClr val="E1523D"/>
          </a:solidFill>
          <a:ln>
            <a:solidFill>
              <a:srgbClr val="E0503D"/>
            </a:solidFill>
            <a:miter lim="800000"/>
          </a:ln>
        </p:spPr>
        <p:txBody>
          <a:bodyPr/>
          <a:lstStyle>
            <a:lvl1pPr marL="0" indent="0">
              <a:buNone/>
              <a:defRPr/>
            </a:lvl1pPr>
          </a:lstStyle>
          <a:p>
            <a:pPr lvl="0"/>
            <a:r>
              <a:rPr lang="en-US" dirty="0"/>
              <a:t> </a:t>
            </a:r>
          </a:p>
        </p:txBody>
      </p:sp>
      <p:sp>
        <p:nvSpPr>
          <p:cNvPr id="58" name="Text Placeholder 4">
            <a:extLst>
              <a:ext uri="{FF2B5EF4-FFF2-40B4-BE49-F238E27FC236}">
                <a16:creationId xmlns:a16="http://schemas.microsoft.com/office/drawing/2014/main" id="{8EA10FF4-BE23-4709-B2C4-862B537CCDEA}"/>
              </a:ext>
            </a:extLst>
          </p:cNvPr>
          <p:cNvSpPr>
            <a:spLocks noGrp="1"/>
          </p:cNvSpPr>
          <p:nvPr>
            <p:ph type="body" sz="quarter" idx="96" hasCustomPrompt="1"/>
          </p:nvPr>
        </p:nvSpPr>
        <p:spPr>
          <a:xfrm>
            <a:off x="8251899" y="2019726"/>
            <a:ext cx="573300" cy="80077"/>
          </a:xfrm>
          <a:solidFill>
            <a:srgbClr val="E1523D"/>
          </a:solidFill>
          <a:ln>
            <a:solidFill>
              <a:srgbClr val="E0503D"/>
            </a:solidFill>
            <a:miter lim="800000"/>
          </a:ln>
        </p:spPr>
        <p:txBody>
          <a:bodyPr/>
          <a:lstStyle>
            <a:lvl1pPr marL="0" indent="0">
              <a:buNone/>
              <a:defRPr/>
            </a:lvl1pPr>
          </a:lstStyle>
          <a:p>
            <a:pPr lvl="0"/>
            <a:r>
              <a:rPr lang="en-US" dirty="0"/>
              <a:t> </a:t>
            </a:r>
          </a:p>
        </p:txBody>
      </p:sp>
      <p:sp>
        <p:nvSpPr>
          <p:cNvPr id="59" name="Text Placeholder 4">
            <a:extLst>
              <a:ext uri="{FF2B5EF4-FFF2-40B4-BE49-F238E27FC236}">
                <a16:creationId xmlns:a16="http://schemas.microsoft.com/office/drawing/2014/main" id="{BDDC07E4-66B5-46A3-BE5D-0B8C8D531014}"/>
              </a:ext>
            </a:extLst>
          </p:cNvPr>
          <p:cNvSpPr>
            <a:spLocks noGrp="1"/>
          </p:cNvSpPr>
          <p:nvPr>
            <p:ph type="body" sz="quarter" idx="97" hasCustomPrompt="1"/>
          </p:nvPr>
        </p:nvSpPr>
        <p:spPr>
          <a:xfrm>
            <a:off x="8251899" y="3274269"/>
            <a:ext cx="573300" cy="80077"/>
          </a:xfrm>
          <a:solidFill>
            <a:srgbClr val="E1523D"/>
          </a:solidFill>
          <a:ln>
            <a:solidFill>
              <a:srgbClr val="E0503D"/>
            </a:solidFill>
            <a:miter lim="800000"/>
          </a:ln>
        </p:spPr>
        <p:txBody>
          <a:bodyPr/>
          <a:lstStyle>
            <a:lvl1pPr marL="0" indent="0">
              <a:buNone/>
              <a:defRPr/>
            </a:lvl1pPr>
          </a:lstStyle>
          <a:p>
            <a:pPr lvl="0"/>
            <a:r>
              <a:rPr lang="en-US" dirty="0"/>
              <a:t> </a:t>
            </a:r>
          </a:p>
        </p:txBody>
      </p:sp>
      <p:sp>
        <p:nvSpPr>
          <p:cNvPr id="60" name="Text Placeholder 4">
            <a:extLst>
              <a:ext uri="{FF2B5EF4-FFF2-40B4-BE49-F238E27FC236}">
                <a16:creationId xmlns:a16="http://schemas.microsoft.com/office/drawing/2014/main" id="{1FF7BDA6-F7D1-40B1-9E96-40341E2B5F12}"/>
              </a:ext>
            </a:extLst>
          </p:cNvPr>
          <p:cNvSpPr>
            <a:spLocks noGrp="1"/>
          </p:cNvSpPr>
          <p:nvPr>
            <p:ph type="body" sz="quarter" idx="98" hasCustomPrompt="1"/>
          </p:nvPr>
        </p:nvSpPr>
        <p:spPr>
          <a:xfrm>
            <a:off x="8251899" y="5756664"/>
            <a:ext cx="573300" cy="80077"/>
          </a:xfrm>
          <a:solidFill>
            <a:srgbClr val="E1523D"/>
          </a:solidFill>
          <a:ln>
            <a:solidFill>
              <a:srgbClr val="E0503D"/>
            </a:solidFill>
            <a:miter lim="800000"/>
          </a:ln>
        </p:spPr>
        <p:txBody>
          <a:bodyPr/>
          <a:lstStyle>
            <a:lvl1pPr marL="0" indent="0">
              <a:buNone/>
              <a:defRPr/>
            </a:lvl1pPr>
          </a:lstStyle>
          <a:p>
            <a:pPr lvl="0"/>
            <a:r>
              <a:rPr lang="en-US" dirty="0"/>
              <a:t> </a:t>
            </a:r>
          </a:p>
        </p:txBody>
      </p:sp>
    </p:spTree>
    <p:custDataLst>
      <p:custData r:id="rId1"/>
    </p:custDataLst>
    <p:extLst>
      <p:ext uri="{BB962C8B-B14F-4D97-AF65-F5344CB8AC3E}">
        <p14:creationId xmlns:p14="http://schemas.microsoft.com/office/powerpoint/2010/main" val="3429210537"/>
      </p:ext>
    </p:extLst>
  </p:cSld>
  <p:clrMapOvr>
    <a:masterClrMapping/>
  </p:clrMapOvr>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1 Case Study (No Icons)">
    <p:spTree>
      <p:nvGrpSpPr>
        <p:cNvPr id="1" name=""/>
        <p:cNvGrpSpPr/>
        <p:nvPr/>
      </p:nvGrpSpPr>
      <p:grpSpPr>
        <a:xfrm>
          <a:off x="0" y="0"/>
          <a:ext cx="0" cy="0"/>
          <a:chOff x="0" y="0"/>
          <a:chExt cx="0" cy="0"/>
        </a:xfrm>
      </p:grpSpPr>
      <p:sp>
        <p:nvSpPr>
          <p:cNvPr id="47" name="Text Placeholder 9">
            <a:extLst>
              <a:ext uri="{FF2B5EF4-FFF2-40B4-BE49-F238E27FC236}">
                <a16:creationId xmlns:a16="http://schemas.microsoft.com/office/drawing/2014/main" id="{3A30013C-48E2-4423-88A2-D7C915E74607}"/>
              </a:ext>
            </a:extLst>
          </p:cNvPr>
          <p:cNvSpPr>
            <a:spLocks noGrp="1"/>
          </p:cNvSpPr>
          <p:nvPr>
            <p:ph type="body" sz="quarter" idx="100" hasCustomPrompt="1"/>
          </p:nvPr>
        </p:nvSpPr>
        <p:spPr>
          <a:xfrm>
            <a:off x="7120697" y="1788392"/>
            <a:ext cx="3080271" cy="5001535"/>
          </a:xfrm>
          <a:noFill/>
          <a:ln w="38100">
            <a:solidFill>
              <a:srgbClr val="CFD1D1"/>
            </a:solidFill>
            <a:miter lim="800000"/>
          </a:ln>
        </p:spPr>
        <p:txBody>
          <a:bodyPr/>
          <a:lstStyle>
            <a:lvl1pPr marL="0" marR="0" indent="0" algn="l" defTabSz="124560" eaLnBrk="1" fontAlgn="auto" hangingPunct="1">
              <a:lnSpc>
                <a:spcPct val="100000"/>
              </a:lnSpc>
              <a:spcBef>
                <a:spcPts val="257"/>
              </a:spcBef>
              <a:spcAft>
                <a:spcPts val="0"/>
              </a:spcAft>
              <a:buClrTx/>
              <a:buFontTx/>
              <a:buNone/>
              <a:defRPr lang="en-US" sz="1168" b="0" i="0" kern="1200" dirty="0">
                <a:solidFill>
                  <a:schemeClr val="dk1"/>
                </a:solidFill>
                <a:latin typeface="Calibri" panose="020F0502020204030204" pitchFamily="34" charset="0"/>
                <a:ea typeface="+mn-ea"/>
                <a:cs typeface="Calibri" panose="020F0502020204030204" pitchFamily="34" charset="0"/>
              </a:defRPr>
            </a:lvl1pPr>
          </a:lstStyle>
          <a:p>
            <a:pPr marL="177942" marR="0" lvl="0" indent="-177942" algn="l" defTabSz="978682" rtl="0" eaLnBrk="1" fontAlgn="auto" latinLnBrk="0" hangingPunct="1">
              <a:lnSpc>
                <a:spcPct val="110000"/>
              </a:lnSpc>
              <a:spcBef>
                <a:spcPts val="438"/>
              </a:spcBef>
              <a:spcAft>
                <a:spcPts val="438"/>
              </a:spcAft>
              <a:buClr>
                <a:schemeClr val="accent2"/>
              </a:buClr>
              <a:buFont typeface="System Font Regular"/>
              <a:buNone/>
              <a:tabLst/>
            </a:pPr>
            <a:r>
              <a:rPr lang="en-US" dirty="0"/>
              <a:t> </a:t>
            </a:r>
          </a:p>
        </p:txBody>
      </p:sp>
      <p:sp>
        <p:nvSpPr>
          <p:cNvPr id="6" name="Text Placeholder 20">
            <a:extLst>
              <a:ext uri="{FF2B5EF4-FFF2-40B4-BE49-F238E27FC236}">
                <a16:creationId xmlns:a16="http://schemas.microsoft.com/office/drawing/2014/main" id="{67EF99D5-B5CC-CA40-B1E9-F60A23D5FA4E}"/>
              </a:ext>
            </a:extLst>
          </p:cNvPr>
          <p:cNvSpPr>
            <a:spLocks noGrp="1"/>
          </p:cNvSpPr>
          <p:nvPr>
            <p:ph type="body" sz="quarter" idx="12" hasCustomPrompt="1"/>
          </p:nvPr>
        </p:nvSpPr>
        <p:spPr>
          <a:xfrm>
            <a:off x="485847" y="1759221"/>
            <a:ext cx="3070554" cy="1779494"/>
          </a:xfrm>
          <a:prstGeom prst="rect">
            <a:avLst/>
          </a:prstGeom>
          <a:noFill/>
        </p:spPr>
        <p:txBody>
          <a:bodyPr wrap="square" lIns="0" tIns="0" rIns="0" bIns="0" anchor="t" anchorCtr="0">
            <a:noAutofit/>
          </a:bodyPr>
          <a:lstStyle>
            <a:lvl1pPr marL="0" marR="0" indent="0" algn="l" defTabSz="124560" rtl="0" eaLnBrk="1" fontAlgn="auto" latinLnBrk="0" hangingPunct="1">
              <a:lnSpc>
                <a:spcPct val="100000"/>
              </a:lnSpc>
              <a:spcBef>
                <a:spcPts val="257"/>
              </a:spcBef>
              <a:spcAft>
                <a:spcPts val="0"/>
              </a:spcAft>
              <a:buClrTx/>
              <a:buSzTx/>
              <a:buFontTx/>
              <a:buNone/>
              <a:tabLst/>
              <a:defRPr lang="en-US" sz="1362" b="1" i="0" smtClean="0">
                <a:solidFill>
                  <a:schemeClr val="accent2"/>
                </a:solidFill>
                <a:effectLst/>
                <a:latin typeface="Calibri" panose="020F0502020204030204" pitchFamily="34" charset="0"/>
              </a:defRPr>
            </a:lvl1pPr>
          </a:lstStyle>
          <a:p>
            <a:pPr marL="0" marR="0" lvl="0" indent="0" algn="l" defTabSz="124560" rtl="0" eaLnBrk="1" fontAlgn="auto" latinLnBrk="0" hangingPunct="1">
              <a:lnSpc>
                <a:spcPct val="100000"/>
              </a:lnSpc>
              <a:spcBef>
                <a:spcPts val="257"/>
              </a:spcBef>
              <a:spcAft>
                <a:spcPts val="0"/>
              </a:spcAft>
              <a:buClrTx/>
              <a:buSzTx/>
              <a:buFontTx/>
              <a:buNone/>
              <a:tabLst/>
            </a:pPr>
            <a:r>
              <a:rPr lang="en-US" dirty="0"/>
              <a:t>Headline text here</a:t>
            </a:r>
          </a:p>
        </p:txBody>
      </p:sp>
      <p:sp>
        <p:nvSpPr>
          <p:cNvPr id="38" name="Text Placeholder 36">
            <a:extLst>
              <a:ext uri="{FF2B5EF4-FFF2-40B4-BE49-F238E27FC236}">
                <a16:creationId xmlns:a16="http://schemas.microsoft.com/office/drawing/2014/main" id="{6645D819-AC18-5A44-B3F6-1A19A6DDEE2E}"/>
              </a:ext>
            </a:extLst>
          </p:cNvPr>
          <p:cNvSpPr>
            <a:spLocks noGrp="1"/>
          </p:cNvSpPr>
          <p:nvPr>
            <p:ph type="body" sz="quarter" idx="40" hasCustomPrompt="1"/>
          </p:nvPr>
        </p:nvSpPr>
        <p:spPr>
          <a:xfrm>
            <a:off x="485847" y="3874713"/>
            <a:ext cx="3070554" cy="2902035"/>
          </a:xfrm>
        </p:spPr>
        <p:txBody>
          <a:bodyPr>
            <a:noAutofit/>
          </a:bodyPr>
          <a:lstStyle>
            <a:lvl1pPr marL="0" indent="0">
              <a:buNone/>
              <a:defRPr/>
            </a:lvl1pPr>
            <a:lvl2pPr>
              <a:defRPr/>
            </a:lvl2pPr>
          </a:lstStyle>
          <a:p>
            <a:pPr lvl="0"/>
            <a:r>
              <a:rPr lang="en-US" dirty="0"/>
              <a:t>Click to add text</a:t>
            </a:r>
          </a:p>
        </p:txBody>
      </p:sp>
      <p:sp>
        <p:nvSpPr>
          <p:cNvPr id="2" name="Title 1">
            <a:extLst>
              <a:ext uri="{FF2B5EF4-FFF2-40B4-BE49-F238E27FC236}">
                <a16:creationId xmlns:a16="http://schemas.microsoft.com/office/drawing/2014/main" id="{52899A4A-AFED-E64F-A55F-E7624E1F5CB7}"/>
              </a:ext>
            </a:extLst>
          </p:cNvPr>
          <p:cNvSpPr>
            <a:spLocks noGrp="1"/>
          </p:cNvSpPr>
          <p:nvPr>
            <p:ph type="title" hasCustomPrompt="1"/>
          </p:nvPr>
        </p:nvSpPr>
        <p:spPr/>
        <p:txBody>
          <a:bodyPr/>
          <a:lstStyle>
            <a:lvl1pPr>
              <a:defRPr/>
            </a:lvl1pPr>
          </a:lstStyle>
          <a:p>
            <a:r>
              <a:rPr lang="en-US" dirty="0"/>
              <a:t>Page Title</a:t>
            </a:r>
          </a:p>
        </p:txBody>
      </p:sp>
      <p:sp>
        <p:nvSpPr>
          <p:cNvPr id="28" name="Text Placeholder 36">
            <a:extLst>
              <a:ext uri="{FF2B5EF4-FFF2-40B4-BE49-F238E27FC236}">
                <a16:creationId xmlns:a16="http://schemas.microsoft.com/office/drawing/2014/main" id="{DFFA7201-62DE-D24F-B387-2A19E1429EE8}"/>
              </a:ext>
            </a:extLst>
          </p:cNvPr>
          <p:cNvSpPr>
            <a:spLocks noGrp="1"/>
          </p:cNvSpPr>
          <p:nvPr>
            <p:ph type="body" sz="quarter" idx="49" hasCustomPrompt="1"/>
          </p:nvPr>
        </p:nvSpPr>
        <p:spPr>
          <a:xfrm>
            <a:off x="3810474" y="1771771"/>
            <a:ext cx="3070554" cy="5004978"/>
          </a:xfrm>
        </p:spPr>
        <p:txBody>
          <a:bodyPr>
            <a:noAutofit/>
          </a:bodyPr>
          <a:lstStyle>
            <a:lvl1pPr>
              <a:defRPr/>
            </a:lvl1pPr>
            <a:lvl2pPr>
              <a:defRPr/>
            </a:lvl2pPr>
            <a:lvl3pPr>
              <a:defRPr/>
            </a:lvl3pPr>
          </a:lstStyle>
          <a:p>
            <a:pPr lvl="0"/>
            <a:r>
              <a:rPr lang="en-US" dirty="0"/>
              <a:t>Click to add text</a:t>
            </a:r>
          </a:p>
          <a:p>
            <a:pPr lvl="1"/>
            <a:r>
              <a:rPr lang="en-US" dirty="0"/>
              <a:t>Insert text</a:t>
            </a:r>
          </a:p>
          <a:p>
            <a:pPr lvl="2"/>
            <a:r>
              <a:rPr lang="en-US" dirty="0"/>
              <a:t>Insert text</a:t>
            </a:r>
          </a:p>
        </p:txBody>
      </p:sp>
      <p:sp>
        <p:nvSpPr>
          <p:cNvPr id="3" name="TextBox 2">
            <a:extLst>
              <a:ext uri="{FF2B5EF4-FFF2-40B4-BE49-F238E27FC236}">
                <a16:creationId xmlns:a16="http://schemas.microsoft.com/office/drawing/2014/main" id="{9EEF933C-1EC3-4525-B5C3-CAE3A1CCDEA4}"/>
              </a:ext>
            </a:extLst>
          </p:cNvPr>
          <p:cNvSpPr txBox="1"/>
          <p:nvPr userDrawn="1"/>
        </p:nvSpPr>
        <p:spPr>
          <a:xfrm>
            <a:off x="3709488" y="1459742"/>
            <a:ext cx="3066809" cy="299479"/>
          </a:xfrm>
          <a:prstGeom prst="rect">
            <a:avLst/>
          </a:prstGeom>
          <a:noFill/>
        </p:spPr>
        <p:txBody>
          <a:bodyPr wrap="square" rtlCol="0">
            <a:spAutoFit/>
          </a:bodyPr>
          <a:lstStyle/>
          <a:p>
            <a:r>
              <a:rPr lang="en-US" sz="1362" b="1" dirty="0">
                <a:solidFill>
                  <a:schemeClr val="accent1"/>
                </a:solidFill>
                <a:latin typeface="Calibri" panose="020F0502020204030204" pitchFamily="34" charset="0"/>
                <a:cs typeface="Calibri" panose="020F0502020204030204" pitchFamily="34" charset="0"/>
              </a:rPr>
              <a:t>OUR ROLE:</a:t>
            </a:r>
          </a:p>
        </p:txBody>
      </p:sp>
      <p:sp>
        <p:nvSpPr>
          <p:cNvPr id="26" name="TextBox 25">
            <a:extLst>
              <a:ext uri="{FF2B5EF4-FFF2-40B4-BE49-F238E27FC236}">
                <a16:creationId xmlns:a16="http://schemas.microsoft.com/office/drawing/2014/main" id="{A0C7E01D-102F-4D2E-95B2-326D4868BB12}"/>
              </a:ext>
            </a:extLst>
          </p:cNvPr>
          <p:cNvSpPr txBox="1"/>
          <p:nvPr userDrawn="1"/>
        </p:nvSpPr>
        <p:spPr>
          <a:xfrm>
            <a:off x="7020692" y="1456637"/>
            <a:ext cx="3066809" cy="299479"/>
          </a:xfrm>
          <a:prstGeom prst="rect">
            <a:avLst/>
          </a:prstGeom>
          <a:noFill/>
        </p:spPr>
        <p:txBody>
          <a:bodyPr wrap="square" rtlCol="0">
            <a:spAutoFit/>
          </a:bodyPr>
          <a:lstStyle/>
          <a:p>
            <a:r>
              <a:rPr lang="en-US" sz="1362" b="1" dirty="0">
                <a:solidFill>
                  <a:schemeClr val="accent1"/>
                </a:solidFill>
                <a:latin typeface="Calibri" panose="020F0502020204030204" pitchFamily="34" charset="0"/>
                <a:cs typeface="Calibri" panose="020F0502020204030204" pitchFamily="34" charset="0"/>
              </a:rPr>
              <a:t>OUR IMPACT:</a:t>
            </a:r>
          </a:p>
        </p:txBody>
      </p:sp>
      <p:sp>
        <p:nvSpPr>
          <p:cNvPr id="27" name="TextBox 26">
            <a:extLst>
              <a:ext uri="{FF2B5EF4-FFF2-40B4-BE49-F238E27FC236}">
                <a16:creationId xmlns:a16="http://schemas.microsoft.com/office/drawing/2014/main" id="{C3A0967A-A566-4E9A-9966-33D11443D285}"/>
              </a:ext>
            </a:extLst>
          </p:cNvPr>
          <p:cNvSpPr txBox="1"/>
          <p:nvPr userDrawn="1"/>
        </p:nvSpPr>
        <p:spPr>
          <a:xfrm>
            <a:off x="399550" y="3575235"/>
            <a:ext cx="3066809" cy="299479"/>
          </a:xfrm>
          <a:prstGeom prst="rect">
            <a:avLst/>
          </a:prstGeom>
          <a:noFill/>
        </p:spPr>
        <p:txBody>
          <a:bodyPr wrap="square" rtlCol="0">
            <a:spAutoFit/>
          </a:bodyPr>
          <a:lstStyle/>
          <a:p>
            <a:r>
              <a:rPr lang="en-US" sz="1362" b="1" dirty="0">
                <a:solidFill>
                  <a:schemeClr val="accent1"/>
                </a:solidFill>
                <a:latin typeface="Calibri" panose="020F0502020204030204" pitchFamily="34" charset="0"/>
                <a:cs typeface="Calibri" panose="020F0502020204030204" pitchFamily="34" charset="0"/>
              </a:rPr>
              <a:t>SITUATION:</a:t>
            </a:r>
          </a:p>
        </p:txBody>
      </p:sp>
      <p:sp>
        <p:nvSpPr>
          <p:cNvPr id="31" name="Text Placeholder 16">
            <a:extLst>
              <a:ext uri="{FF2B5EF4-FFF2-40B4-BE49-F238E27FC236}">
                <a16:creationId xmlns:a16="http://schemas.microsoft.com/office/drawing/2014/main" id="{BA6E4D85-8CA3-479E-8F7C-5D90DD85FB5D}"/>
              </a:ext>
            </a:extLst>
          </p:cNvPr>
          <p:cNvSpPr>
            <a:spLocks noGrp="1"/>
          </p:cNvSpPr>
          <p:nvPr>
            <p:ph type="body" sz="quarter" idx="33" hasCustomPrompt="1"/>
          </p:nvPr>
        </p:nvSpPr>
        <p:spPr>
          <a:xfrm>
            <a:off x="-2669724" y="667310"/>
            <a:ext cx="2562712" cy="4777942"/>
          </a:xfrm>
          <a:blipFill dpi="0" rotWithShape="1">
            <a:blip r:embed="rId3">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1362"/>
            </a:lvl1pPr>
          </a:lstStyle>
          <a:p>
            <a:r>
              <a:rPr lang="en-US" sz="1168" dirty="0">
                <a:solidFill>
                  <a:schemeClr val="dk1"/>
                </a:solidFill>
                <a:latin typeface="Calibri"/>
              </a:rPr>
              <a:t> </a:t>
            </a:r>
          </a:p>
        </p:txBody>
      </p:sp>
      <p:sp>
        <p:nvSpPr>
          <p:cNvPr id="34" name="Text Placeholder 16">
            <a:extLst>
              <a:ext uri="{FF2B5EF4-FFF2-40B4-BE49-F238E27FC236}">
                <a16:creationId xmlns:a16="http://schemas.microsoft.com/office/drawing/2014/main" id="{E95E7CAF-F6D4-4257-B994-36466B9EE06A}"/>
              </a:ext>
            </a:extLst>
          </p:cNvPr>
          <p:cNvSpPr>
            <a:spLocks noGrp="1"/>
          </p:cNvSpPr>
          <p:nvPr>
            <p:ph type="body" sz="quarter" idx="94" hasCustomPrompt="1"/>
          </p:nvPr>
        </p:nvSpPr>
        <p:spPr>
          <a:xfrm>
            <a:off x="10735872" y="667310"/>
            <a:ext cx="4071813" cy="4071560"/>
          </a:xfrm>
          <a:blipFill dpi="0" rotWithShape="1">
            <a:blip r:embed="rId4">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1362"/>
            </a:lvl1pPr>
          </a:lstStyle>
          <a:p>
            <a:r>
              <a:rPr lang="en-US" sz="1168" dirty="0">
                <a:solidFill>
                  <a:schemeClr val="dk1"/>
                </a:solidFill>
                <a:latin typeface="Calibri"/>
              </a:rPr>
              <a:t> </a:t>
            </a:r>
          </a:p>
        </p:txBody>
      </p:sp>
      <p:sp>
        <p:nvSpPr>
          <p:cNvPr id="35" name="Slide Number Placeholder 7">
            <a:extLst>
              <a:ext uri="{FF2B5EF4-FFF2-40B4-BE49-F238E27FC236}">
                <a16:creationId xmlns:a16="http://schemas.microsoft.com/office/drawing/2014/main" id="{6FC945BC-FBD0-4908-91DF-CC7C2EC6FE37}"/>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45" name="Text Placeholder 4">
            <a:extLst>
              <a:ext uri="{FF2B5EF4-FFF2-40B4-BE49-F238E27FC236}">
                <a16:creationId xmlns:a16="http://schemas.microsoft.com/office/drawing/2014/main" id="{652263C2-4247-4A48-BC7A-6C154C767948}"/>
              </a:ext>
            </a:extLst>
          </p:cNvPr>
          <p:cNvSpPr>
            <a:spLocks noGrp="1"/>
          </p:cNvSpPr>
          <p:nvPr>
            <p:ph type="body" sz="quarter" idx="109" hasCustomPrompt="1"/>
          </p:nvPr>
        </p:nvSpPr>
        <p:spPr>
          <a:xfrm>
            <a:off x="7383844" y="1991102"/>
            <a:ext cx="573300" cy="80077"/>
          </a:xfrm>
          <a:solidFill>
            <a:srgbClr val="E1523D"/>
          </a:solidFill>
          <a:ln>
            <a:solidFill>
              <a:srgbClr val="E0503D"/>
            </a:solidFill>
          </a:ln>
        </p:spPr>
        <p:txBody>
          <a:bodyPr/>
          <a:lstStyle>
            <a:lvl1pPr marL="0" indent="0">
              <a:buNone/>
              <a:defRPr/>
            </a:lvl1pPr>
          </a:lstStyle>
          <a:p>
            <a:pPr lvl="0"/>
            <a:r>
              <a:rPr lang="en-US" dirty="0"/>
              <a:t> </a:t>
            </a:r>
          </a:p>
        </p:txBody>
      </p:sp>
      <p:sp>
        <p:nvSpPr>
          <p:cNvPr id="17" name="Text Placeholder 36">
            <a:extLst>
              <a:ext uri="{FF2B5EF4-FFF2-40B4-BE49-F238E27FC236}">
                <a16:creationId xmlns:a16="http://schemas.microsoft.com/office/drawing/2014/main" id="{77C3C044-4713-45E1-BF05-602DBA023EC5}"/>
              </a:ext>
            </a:extLst>
          </p:cNvPr>
          <p:cNvSpPr>
            <a:spLocks noGrp="1"/>
          </p:cNvSpPr>
          <p:nvPr>
            <p:ph type="body" sz="quarter" idx="110" hasCustomPrompt="1"/>
          </p:nvPr>
        </p:nvSpPr>
        <p:spPr>
          <a:xfrm>
            <a:off x="7383845" y="2150063"/>
            <a:ext cx="2798171" cy="4626685"/>
          </a:xfrm>
        </p:spPr>
        <p:txBody>
          <a:bodyPr>
            <a:noAutofit/>
          </a:bodyPr>
          <a:lstStyle>
            <a:lvl1pPr>
              <a:defRPr/>
            </a:lvl1pPr>
            <a:lvl2pPr>
              <a:defRPr/>
            </a:lvl2pPr>
            <a:lvl3pPr>
              <a:defRPr/>
            </a:lvl3pPr>
          </a:lstStyle>
          <a:p>
            <a:pPr lvl="0"/>
            <a:r>
              <a:rPr lang="en-US" dirty="0"/>
              <a:t>Click to add text</a:t>
            </a:r>
          </a:p>
          <a:p>
            <a:pPr lvl="1"/>
            <a:r>
              <a:rPr lang="en-US" dirty="0"/>
              <a:t>Insert text</a:t>
            </a:r>
          </a:p>
          <a:p>
            <a:pPr lvl="2"/>
            <a:r>
              <a:rPr lang="en-US" dirty="0"/>
              <a:t>Insert text</a:t>
            </a:r>
          </a:p>
        </p:txBody>
      </p:sp>
    </p:spTree>
    <p:custDataLst>
      <p:custData r:id="rId1"/>
    </p:custDataLst>
    <p:extLst>
      <p:ext uri="{BB962C8B-B14F-4D97-AF65-F5344CB8AC3E}">
        <p14:creationId xmlns:p14="http://schemas.microsoft.com/office/powerpoint/2010/main" val="3999770184"/>
      </p:ext>
    </p:extLst>
  </p:cSld>
  <p:clrMapOvr>
    <a:masterClrMapping/>
  </p:clrMapOvr>
  <p:extLst>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Case Study-2">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88575B5E-5625-0747-BE15-4FA8E0EE70BC}"/>
              </a:ext>
            </a:extLst>
          </p:cNvPr>
          <p:cNvSpPr/>
          <p:nvPr userDrawn="1"/>
        </p:nvSpPr>
        <p:spPr>
          <a:xfrm>
            <a:off x="502716" y="1791139"/>
            <a:ext cx="4703001" cy="4974647"/>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38" name="Rectangle 37">
            <a:extLst>
              <a:ext uri="{FF2B5EF4-FFF2-40B4-BE49-F238E27FC236}">
                <a16:creationId xmlns:a16="http://schemas.microsoft.com/office/drawing/2014/main" id="{4929CF34-10A1-4349-88E1-EB2171DDC248}"/>
              </a:ext>
            </a:extLst>
          </p:cNvPr>
          <p:cNvSpPr/>
          <p:nvPr userDrawn="1"/>
        </p:nvSpPr>
        <p:spPr>
          <a:xfrm>
            <a:off x="5487449" y="1791480"/>
            <a:ext cx="4703001" cy="4974305"/>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2" name="Title 1">
            <a:extLst>
              <a:ext uri="{FF2B5EF4-FFF2-40B4-BE49-F238E27FC236}">
                <a16:creationId xmlns:a16="http://schemas.microsoft.com/office/drawing/2014/main" id="{0E7B7EA5-8423-3042-86FB-677B57705AD6}"/>
              </a:ext>
            </a:extLst>
          </p:cNvPr>
          <p:cNvSpPr>
            <a:spLocks noGrp="1"/>
          </p:cNvSpPr>
          <p:nvPr>
            <p:ph type="title" hasCustomPrompt="1"/>
          </p:nvPr>
        </p:nvSpPr>
        <p:spPr/>
        <p:txBody>
          <a:bodyPr/>
          <a:lstStyle/>
          <a:p>
            <a:r>
              <a:rPr lang="en-US" dirty="0"/>
              <a:t>Page Title</a:t>
            </a:r>
          </a:p>
        </p:txBody>
      </p:sp>
      <p:sp>
        <p:nvSpPr>
          <p:cNvPr id="3" name="Slide Number Placeholder 2">
            <a:extLst>
              <a:ext uri="{FF2B5EF4-FFF2-40B4-BE49-F238E27FC236}">
                <a16:creationId xmlns:a16="http://schemas.microsoft.com/office/drawing/2014/main" id="{8733757C-1C4D-9D48-8F84-24EC28CB34AC}"/>
              </a:ext>
            </a:extLst>
          </p:cNvPr>
          <p:cNvSpPr>
            <a:spLocks noGrp="1"/>
          </p:cNvSpPr>
          <p:nvPr>
            <p:ph type="sldNum" sz="quarter" idx="10"/>
          </p:nvPr>
        </p:nvSpPr>
        <p:spPr/>
        <p:txBody>
          <a:bodyPr/>
          <a:lstStyle/>
          <a:p>
            <a:fld id="{495CDFE8-06BB-8C4A-81DE-67EF32F50FC9}" type="slidenum">
              <a:rPr lang="en-US" smtClean="0"/>
              <a:pPr/>
              <a:t>‹#›</a:t>
            </a:fld>
            <a:endParaRPr lang="en-US" dirty="0"/>
          </a:p>
        </p:txBody>
      </p:sp>
      <p:sp>
        <p:nvSpPr>
          <p:cNvPr id="5" name="Text Placeholder 20">
            <a:extLst>
              <a:ext uri="{FF2B5EF4-FFF2-40B4-BE49-F238E27FC236}">
                <a16:creationId xmlns:a16="http://schemas.microsoft.com/office/drawing/2014/main" id="{DEB446AE-0573-364C-B6FA-2ED519E7B6A0}"/>
              </a:ext>
            </a:extLst>
          </p:cNvPr>
          <p:cNvSpPr>
            <a:spLocks noGrp="1"/>
          </p:cNvSpPr>
          <p:nvPr>
            <p:ph type="body" sz="quarter" idx="12" hasCustomPrompt="1"/>
          </p:nvPr>
        </p:nvSpPr>
        <p:spPr>
          <a:xfrm>
            <a:off x="1783734" y="1915114"/>
            <a:ext cx="3302075" cy="952029"/>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lang="en-US" sz="1362" b="1" i="0" smtClean="0">
                <a:solidFill>
                  <a:schemeClr val="accent2"/>
                </a:solidFill>
                <a:effectLst/>
              </a:defRPr>
            </a:lvl1pPr>
          </a:lstStyle>
          <a:p>
            <a:r>
              <a:rPr lang="en-US" dirty="0"/>
              <a:t>Intro here. Quick synopsis of case study.</a:t>
            </a:r>
          </a:p>
        </p:txBody>
      </p:sp>
      <p:sp>
        <p:nvSpPr>
          <p:cNvPr id="6" name="Text Placeholder 20">
            <a:extLst>
              <a:ext uri="{FF2B5EF4-FFF2-40B4-BE49-F238E27FC236}">
                <a16:creationId xmlns:a16="http://schemas.microsoft.com/office/drawing/2014/main" id="{F9B44DE6-1D96-C943-AE14-43BE8CB4C6C7}"/>
              </a:ext>
            </a:extLst>
          </p:cNvPr>
          <p:cNvSpPr>
            <a:spLocks noGrp="1"/>
          </p:cNvSpPr>
          <p:nvPr>
            <p:ph type="body" sz="quarter" idx="62" hasCustomPrompt="1"/>
          </p:nvPr>
        </p:nvSpPr>
        <p:spPr>
          <a:xfrm>
            <a:off x="6761778" y="1915114"/>
            <a:ext cx="3303761" cy="952029"/>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lang="en-US" sz="1362" b="1" i="0" smtClean="0">
                <a:solidFill>
                  <a:schemeClr val="accent2"/>
                </a:solidFill>
                <a:effectLst/>
              </a:defRPr>
            </a:lvl1pPr>
          </a:lstStyle>
          <a:p>
            <a:r>
              <a:rPr lang="en-US" dirty="0"/>
              <a:t>Intro here. Quick synopsis of case study.</a:t>
            </a:r>
          </a:p>
        </p:txBody>
      </p:sp>
      <p:sp>
        <p:nvSpPr>
          <p:cNvPr id="7" name="Content Placeholder 8">
            <a:extLst>
              <a:ext uri="{FF2B5EF4-FFF2-40B4-BE49-F238E27FC236}">
                <a16:creationId xmlns:a16="http://schemas.microsoft.com/office/drawing/2014/main" id="{BC65313A-E5C3-3843-A18A-ABF31E2E4669}"/>
              </a:ext>
            </a:extLst>
          </p:cNvPr>
          <p:cNvSpPr>
            <a:spLocks noGrp="1"/>
          </p:cNvSpPr>
          <p:nvPr>
            <p:ph sz="quarter" idx="104" hasCustomPrompt="1"/>
          </p:nvPr>
        </p:nvSpPr>
        <p:spPr>
          <a:xfrm>
            <a:off x="621884" y="1909434"/>
            <a:ext cx="1029996" cy="952029"/>
          </a:xfrm>
        </p:spPr>
        <p:txBody>
          <a:bodyPr anchor="ctr" anchorCtr="1"/>
          <a:lstStyle>
            <a:lvl1pPr marL="0" indent="0">
              <a:buNone/>
              <a:defRPr sz="778"/>
            </a:lvl1pPr>
          </a:lstStyle>
          <a:p>
            <a:pPr lvl="0"/>
            <a:r>
              <a:rPr lang="en-US" dirty="0"/>
              <a:t>Icon Placeholder</a:t>
            </a:r>
          </a:p>
        </p:txBody>
      </p:sp>
      <p:sp>
        <p:nvSpPr>
          <p:cNvPr id="8" name="Content Placeholder 8">
            <a:extLst>
              <a:ext uri="{FF2B5EF4-FFF2-40B4-BE49-F238E27FC236}">
                <a16:creationId xmlns:a16="http://schemas.microsoft.com/office/drawing/2014/main" id="{F65DD7D1-FA7D-D142-84DE-8FD1AED3B2D8}"/>
              </a:ext>
            </a:extLst>
          </p:cNvPr>
          <p:cNvSpPr>
            <a:spLocks noGrp="1"/>
          </p:cNvSpPr>
          <p:nvPr>
            <p:ph sz="quarter" idx="105" hasCustomPrompt="1"/>
          </p:nvPr>
        </p:nvSpPr>
        <p:spPr>
          <a:xfrm>
            <a:off x="5606676" y="1909434"/>
            <a:ext cx="1029996" cy="952029"/>
          </a:xfrm>
        </p:spPr>
        <p:txBody>
          <a:bodyPr anchor="ctr" anchorCtr="1"/>
          <a:lstStyle>
            <a:lvl1pPr marL="0" indent="0">
              <a:buNone/>
              <a:defRPr sz="778"/>
            </a:lvl1pPr>
          </a:lstStyle>
          <a:p>
            <a:pPr lvl="0"/>
            <a:r>
              <a:rPr lang="en-US" dirty="0"/>
              <a:t>Icon Placeholder</a:t>
            </a:r>
          </a:p>
        </p:txBody>
      </p:sp>
      <p:sp>
        <p:nvSpPr>
          <p:cNvPr id="18" name="Text Placeholder 7">
            <a:extLst>
              <a:ext uri="{FF2B5EF4-FFF2-40B4-BE49-F238E27FC236}">
                <a16:creationId xmlns:a16="http://schemas.microsoft.com/office/drawing/2014/main" id="{604BD2FB-759D-994C-8E93-AD3319447B6D}"/>
              </a:ext>
            </a:extLst>
          </p:cNvPr>
          <p:cNvSpPr>
            <a:spLocks noGrp="1"/>
          </p:cNvSpPr>
          <p:nvPr>
            <p:ph type="body" sz="quarter" idx="99" hasCustomPrompt="1"/>
          </p:nvPr>
        </p:nvSpPr>
        <p:spPr>
          <a:xfrm>
            <a:off x="5606677" y="2952189"/>
            <a:ext cx="4460077" cy="222437"/>
          </a:xfrm>
          <a:prstGeom prst="rect">
            <a:avLst/>
          </a:prstGeom>
        </p:spPr>
        <p:txBody>
          <a:bodyPr/>
          <a:lstStyle>
            <a:lvl1pPr marL="0" marR="0" indent="0" algn="l" defTabSz="444856" rtl="0" eaLnBrk="1" fontAlgn="auto" latinLnBrk="0" hangingPunct="1">
              <a:lnSpc>
                <a:spcPct val="100000"/>
              </a:lnSpc>
              <a:spcBef>
                <a:spcPts val="0"/>
              </a:spcBef>
              <a:spcAft>
                <a:spcPts val="0"/>
              </a:spcAft>
              <a:buClrTx/>
              <a:buSzTx/>
              <a:buFont typeface="System Font Regular"/>
              <a:buNone/>
              <a:tabLst/>
              <a:defRPr lang="en-US" sz="1362" b="1" kern="1200" cap="all" baseline="0" dirty="0">
                <a:solidFill>
                  <a:schemeClr val="accent1"/>
                </a:solidFill>
                <a:latin typeface="Calibri" panose="020F0502020204030204" pitchFamily="34" charset="0"/>
                <a:ea typeface="+mn-ea"/>
                <a:cs typeface="Calibri" panose="020F0502020204030204" pitchFamily="34" charset="0"/>
              </a:defRPr>
            </a:lvl1pPr>
            <a:lvl2pPr marL="177942" indent="-177942">
              <a:lnSpc>
                <a:spcPct val="110000"/>
              </a:lnSpc>
              <a:spcAft>
                <a:spcPts val="438"/>
              </a:spcAft>
              <a:buFont typeface="System Font Regular"/>
              <a:buChar char="■"/>
              <a:defRPr sz="1168" b="0"/>
            </a:lvl2pPr>
            <a:lvl3pPr marL="177942" marR="0" indent="-177942" algn="l" defTabSz="978682" rtl="0" eaLnBrk="1" fontAlgn="auto" latinLnBrk="0" hangingPunct="1">
              <a:lnSpc>
                <a:spcPct val="110000"/>
              </a:lnSpc>
              <a:spcBef>
                <a:spcPts val="0"/>
              </a:spcBef>
              <a:spcAft>
                <a:spcPts val="0"/>
              </a:spcAft>
              <a:buClr>
                <a:schemeClr val="accent2"/>
              </a:buClr>
              <a:buSzTx/>
              <a:buFont typeface="System Font Regular"/>
              <a:buChar char="■"/>
              <a:tabLst/>
              <a:defRPr sz="1168" b="0"/>
            </a:lvl3pPr>
            <a:lvl4pPr marL="177942" indent="0">
              <a:lnSpc>
                <a:spcPct val="110000"/>
              </a:lnSpc>
              <a:buFontTx/>
              <a:buNone/>
              <a:tabLst/>
              <a:defRPr sz="1168"/>
            </a:lvl4pPr>
            <a:lvl5pPr marL="488665" indent="0">
              <a:buNone/>
              <a:defRPr/>
            </a:lvl5pPr>
          </a:lstStyle>
          <a:p>
            <a:pPr marL="0" marR="0" lvl="0" indent="0" algn="l" defTabSz="895526" rtl="0" eaLnBrk="1" fontAlgn="auto" latinLnBrk="0" hangingPunct="1">
              <a:lnSpc>
                <a:spcPct val="100000"/>
              </a:lnSpc>
              <a:spcBef>
                <a:spcPts val="0"/>
              </a:spcBef>
              <a:spcAft>
                <a:spcPts val="0"/>
              </a:spcAft>
              <a:buClrTx/>
              <a:buSzTx/>
              <a:buFont typeface="System Font Regular"/>
              <a:buNone/>
              <a:tabLst/>
              <a:defRPr/>
            </a:pPr>
            <a:r>
              <a:rPr lang="en-US" dirty="0"/>
              <a:t>SITUATION: (Retype Header)</a:t>
            </a:r>
          </a:p>
        </p:txBody>
      </p:sp>
      <p:sp>
        <p:nvSpPr>
          <p:cNvPr id="23" name="Text Placeholder 7">
            <a:extLst>
              <a:ext uri="{FF2B5EF4-FFF2-40B4-BE49-F238E27FC236}">
                <a16:creationId xmlns:a16="http://schemas.microsoft.com/office/drawing/2014/main" id="{46FB1E3F-DDFF-A84D-B30C-8F53392C3234}"/>
              </a:ext>
            </a:extLst>
          </p:cNvPr>
          <p:cNvSpPr>
            <a:spLocks noGrp="1"/>
          </p:cNvSpPr>
          <p:nvPr>
            <p:ph type="body" sz="quarter" idx="135" hasCustomPrompt="1"/>
          </p:nvPr>
        </p:nvSpPr>
        <p:spPr>
          <a:xfrm>
            <a:off x="621884" y="2952189"/>
            <a:ext cx="4460077" cy="222437"/>
          </a:xfrm>
          <a:prstGeom prst="rect">
            <a:avLst/>
          </a:prstGeom>
        </p:spPr>
        <p:txBody>
          <a:bodyPr/>
          <a:lstStyle>
            <a:lvl1pPr marL="0" marR="0" indent="0" algn="l" defTabSz="444856" rtl="0" eaLnBrk="1" fontAlgn="auto" latinLnBrk="0" hangingPunct="1">
              <a:lnSpc>
                <a:spcPct val="100000"/>
              </a:lnSpc>
              <a:spcBef>
                <a:spcPts val="0"/>
              </a:spcBef>
              <a:spcAft>
                <a:spcPts val="0"/>
              </a:spcAft>
              <a:buClrTx/>
              <a:buSzTx/>
              <a:buFont typeface="System Font Regular"/>
              <a:buNone/>
              <a:tabLst/>
              <a:defRPr lang="en-US" sz="1362" b="1" kern="1200" cap="all" baseline="0" dirty="0">
                <a:solidFill>
                  <a:schemeClr val="accent1"/>
                </a:solidFill>
                <a:latin typeface="Calibri" panose="020F0502020204030204" pitchFamily="34" charset="0"/>
                <a:ea typeface="+mn-ea"/>
                <a:cs typeface="Calibri" panose="020F0502020204030204" pitchFamily="34" charset="0"/>
              </a:defRPr>
            </a:lvl1pPr>
            <a:lvl2pPr marL="177942" indent="-177942">
              <a:lnSpc>
                <a:spcPct val="110000"/>
              </a:lnSpc>
              <a:spcAft>
                <a:spcPts val="438"/>
              </a:spcAft>
              <a:buFont typeface="System Font Regular"/>
              <a:buChar char="■"/>
              <a:defRPr sz="1168" b="0"/>
            </a:lvl2pPr>
            <a:lvl3pPr marL="177942" marR="0" indent="-177942" algn="l" defTabSz="978682" rtl="0" eaLnBrk="1" fontAlgn="auto" latinLnBrk="0" hangingPunct="1">
              <a:lnSpc>
                <a:spcPct val="110000"/>
              </a:lnSpc>
              <a:spcBef>
                <a:spcPts val="0"/>
              </a:spcBef>
              <a:spcAft>
                <a:spcPts val="0"/>
              </a:spcAft>
              <a:buClr>
                <a:schemeClr val="accent2"/>
              </a:buClr>
              <a:buSzTx/>
              <a:buFont typeface="System Font Regular"/>
              <a:buChar char="■"/>
              <a:tabLst/>
              <a:defRPr sz="1168" b="0"/>
            </a:lvl3pPr>
            <a:lvl4pPr marL="177942" indent="0">
              <a:lnSpc>
                <a:spcPct val="110000"/>
              </a:lnSpc>
              <a:buFontTx/>
              <a:buNone/>
              <a:tabLst/>
              <a:defRPr sz="1168"/>
            </a:lvl4pPr>
            <a:lvl5pPr marL="488665" indent="0">
              <a:buNone/>
              <a:defRPr/>
            </a:lvl5pPr>
          </a:lstStyle>
          <a:p>
            <a:pPr marL="0" marR="0" lvl="0" indent="0" algn="l" defTabSz="895526" rtl="0" eaLnBrk="1" fontAlgn="auto" latinLnBrk="0" hangingPunct="1">
              <a:lnSpc>
                <a:spcPct val="100000"/>
              </a:lnSpc>
              <a:spcBef>
                <a:spcPts val="0"/>
              </a:spcBef>
              <a:spcAft>
                <a:spcPts val="0"/>
              </a:spcAft>
              <a:buClrTx/>
              <a:buSzTx/>
              <a:buFont typeface="System Font Regular"/>
              <a:buNone/>
              <a:tabLst/>
              <a:defRPr/>
            </a:pPr>
            <a:r>
              <a:rPr lang="en-US" dirty="0"/>
              <a:t>SITUATION: (Retype Header)</a:t>
            </a:r>
          </a:p>
        </p:txBody>
      </p:sp>
      <p:sp>
        <p:nvSpPr>
          <p:cNvPr id="16" name="Text Placeholder 20">
            <a:extLst>
              <a:ext uri="{FF2B5EF4-FFF2-40B4-BE49-F238E27FC236}">
                <a16:creationId xmlns:a16="http://schemas.microsoft.com/office/drawing/2014/main" id="{930E08C7-7577-1547-81B2-160AE4747B95}"/>
              </a:ext>
            </a:extLst>
          </p:cNvPr>
          <p:cNvSpPr>
            <a:spLocks noGrp="1"/>
          </p:cNvSpPr>
          <p:nvPr>
            <p:ph type="body" sz="quarter" idx="127" hasCustomPrompt="1"/>
          </p:nvPr>
        </p:nvSpPr>
        <p:spPr>
          <a:xfrm>
            <a:off x="5606677" y="3187885"/>
            <a:ext cx="4460167" cy="711798"/>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195"/>
              </a:spcAft>
              <a:buClrTx/>
              <a:buSzTx/>
              <a:buFontTx/>
              <a:buNone/>
              <a:tabLst/>
              <a:defRPr lang="en-US" sz="1022" b="0" i="0" kern="1200" dirty="0">
                <a:solidFill>
                  <a:schemeClr val="tx1"/>
                </a:solidFill>
                <a:effectLst/>
                <a:latin typeface="Calibri" panose="020F0502020204030204" pitchFamily="34" charset="0"/>
                <a:ea typeface="+mn-ea"/>
                <a:cs typeface="Calibri" panose="020F0502020204030204" pitchFamily="34" charset="0"/>
              </a:defRPr>
            </a:lvl1pPr>
          </a:lstStyle>
          <a:p>
            <a:r>
              <a:rPr lang="en-US" dirty="0"/>
              <a:t>Situation here. Sentence format; up to 4 lines.</a:t>
            </a:r>
          </a:p>
        </p:txBody>
      </p:sp>
      <p:sp>
        <p:nvSpPr>
          <p:cNvPr id="21" name="Text Placeholder 20">
            <a:extLst>
              <a:ext uri="{FF2B5EF4-FFF2-40B4-BE49-F238E27FC236}">
                <a16:creationId xmlns:a16="http://schemas.microsoft.com/office/drawing/2014/main" id="{ED6640AC-6250-9E43-AFDC-8041EF3B74BA}"/>
              </a:ext>
            </a:extLst>
          </p:cNvPr>
          <p:cNvSpPr>
            <a:spLocks noGrp="1"/>
          </p:cNvSpPr>
          <p:nvPr>
            <p:ph type="body" sz="quarter" idx="133" hasCustomPrompt="1"/>
          </p:nvPr>
        </p:nvSpPr>
        <p:spPr>
          <a:xfrm>
            <a:off x="621884" y="3185294"/>
            <a:ext cx="4460077" cy="711798"/>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195"/>
              </a:spcAft>
              <a:buClrTx/>
              <a:buSzTx/>
              <a:buFontTx/>
              <a:buNone/>
              <a:tabLst/>
              <a:defRPr lang="en-US" sz="1022" b="0" i="0" smtClean="0">
                <a:solidFill>
                  <a:schemeClr val="tx1"/>
                </a:solidFill>
                <a:effectLst/>
              </a:defRPr>
            </a:lvl1pPr>
          </a:lstStyle>
          <a:p>
            <a:r>
              <a:rPr lang="en-US" dirty="0"/>
              <a:t>Situation here. Sentence format; up to 4 lines.</a:t>
            </a:r>
          </a:p>
        </p:txBody>
      </p:sp>
      <p:sp>
        <p:nvSpPr>
          <p:cNvPr id="19" name="Text Placeholder 7">
            <a:extLst>
              <a:ext uri="{FF2B5EF4-FFF2-40B4-BE49-F238E27FC236}">
                <a16:creationId xmlns:a16="http://schemas.microsoft.com/office/drawing/2014/main" id="{49B80915-BD57-DE4D-A112-B1E21DDFCC0D}"/>
              </a:ext>
            </a:extLst>
          </p:cNvPr>
          <p:cNvSpPr>
            <a:spLocks noGrp="1"/>
          </p:cNvSpPr>
          <p:nvPr>
            <p:ph type="body" sz="quarter" idx="131" hasCustomPrompt="1"/>
          </p:nvPr>
        </p:nvSpPr>
        <p:spPr>
          <a:xfrm>
            <a:off x="5606677" y="3988716"/>
            <a:ext cx="4460077" cy="222437"/>
          </a:xfrm>
          <a:prstGeom prst="rect">
            <a:avLst/>
          </a:prstGeom>
        </p:spPr>
        <p:txBody>
          <a:bodyPr/>
          <a:lstStyle>
            <a:lvl1pPr marL="0" marR="0" indent="0" algn="l" defTabSz="444856" rtl="0" eaLnBrk="1" fontAlgn="auto" latinLnBrk="0" hangingPunct="1">
              <a:lnSpc>
                <a:spcPct val="100000"/>
              </a:lnSpc>
              <a:spcBef>
                <a:spcPts val="0"/>
              </a:spcBef>
              <a:spcAft>
                <a:spcPts val="0"/>
              </a:spcAft>
              <a:buClrTx/>
              <a:buSzTx/>
              <a:buFont typeface="System Font Regular"/>
              <a:buNone/>
              <a:tabLst/>
              <a:defRPr lang="en-US" sz="1362" b="1" kern="1200" cap="all" baseline="0" dirty="0">
                <a:solidFill>
                  <a:schemeClr val="accent1"/>
                </a:solidFill>
                <a:latin typeface="Calibri" panose="020F0502020204030204" pitchFamily="34" charset="0"/>
                <a:ea typeface="+mn-ea"/>
                <a:cs typeface="Calibri" panose="020F0502020204030204" pitchFamily="34" charset="0"/>
              </a:defRPr>
            </a:lvl1pPr>
            <a:lvl2pPr marL="177942" indent="-177942">
              <a:lnSpc>
                <a:spcPct val="110000"/>
              </a:lnSpc>
              <a:spcAft>
                <a:spcPts val="438"/>
              </a:spcAft>
              <a:buFont typeface="System Font Regular"/>
              <a:buChar char="■"/>
              <a:defRPr sz="1168" b="0"/>
            </a:lvl2pPr>
            <a:lvl3pPr marL="177942" marR="0" indent="-177942" algn="l" defTabSz="978682" rtl="0" eaLnBrk="1" fontAlgn="auto" latinLnBrk="0" hangingPunct="1">
              <a:lnSpc>
                <a:spcPct val="110000"/>
              </a:lnSpc>
              <a:spcBef>
                <a:spcPts val="0"/>
              </a:spcBef>
              <a:spcAft>
                <a:spcPts val="0"/>
              </a:spcAft>
              <a:buClr>
                <a:schemeClr val="accent2"/>
              </a:buClr>
              <a:buSzTx/>
              <a:buFont typeface="System Font Regular"/>
              <a:buChar char="■"/>
              <a:tabLst/>
              <a:defRPr sz="1168" b="0"/>
            </a:lvl3pPr>
            <a:lvl4pPr marL="177942" indent="0">
              <a:lnSpc>
                <a:spcPct val="110000"/>
              </a:lnSpc>
              <a:buFontTx/>
              <a:buNone/>
              <a:tabLst/>
              <a:defRPr sz="1168"/>
            </a:lvl4pPr>
            <a:lvl5pPr marL="488665" indent="0">
              <a:buNone/>
              <a:defRPr/>
            </a:lvl5pPr>
          </a:lstStyle>
          <a:p>
            <a:pPr marL="0" marR="0" lvl="0" indent="0" algn="l" defTabSz="895526" rtl="0" eaLnBrk="1" fontAlgn="auto" latinLnBrk="0" hangingPunct="1">
              <a:lnSpc>
                <a:spcPct val="100000"/>
              </a:lnSpc>
              <a:spcBef>
                <a:spcPts val="0"/>
              </a:spcBef>
              <a:spcAft>
                <a:spcPts val="0"/>
              </a:spcAft>
              <a:buClrTx/>
              <a:buSzTx/>
              <a:buFont typeface="System Font Regular"/>
              <a:buNone/>
              <a:tabLst/>
              <a:defRPr/>
            </a:pPr>
            <a:r>
              <a:rPr lang="en-US" dirty="0"/>
              <a:t>OUR ROLE: (Retype Header)</a:t>
            </a:r>
          </a:p>
        </p:txBody>
      </p:sp>
      <p:sp>
        <p:nvSpPr>
          <p:cNvPr id="24" name="Text Placeholder 7">
            <a:extLst>
              <a:ext uri="{FF2B5EF4-FFF2-40B4-BE49-F238E27FC236}">
                <a16:creationId xmlns:a16="http://schemas.microsoft.com/office/drawing/2014/main" id="{79EC6E4C-182C-684F-B84E-A15B1AC5CC1D}"/>
              </a:ext>
            </a:extLst>
          </p:cNvPr>
          <p:cNvSpPr>
            <a:spLocks noGrp="1"/>
          </p:cNvSpPr>
          <p:nvPr>
            <p:ph type="body" sz="quarter" idx="136" hasCustomPrompt="1"/>
          </p:nvPr>
        </p:nvSpPr>
        <p:spPr>
          <a:xfrm>
            <a:off x="621884" y="3986067"/>
            <a:ext cx="4460077" cy="222437"/>
          </a:xfrm>
          <a:prstGeom prst="rect">
            <a:avLst/>
          </a:prstGeom>
        </p:spPr>
        <p:txBody>
          <a:bodyPr/>
          <a:lstStyle>
            <a:lvl1pPr marL="0" marR="0" indent="0" algn="l" defTabSz="444856" rtl="0" eaLnBrk="1" fontAlgn="auto" latinLnBrk="0" hangingPunct="1">
              <a:lnSpc>
                <a:spcPct val="100000"/>
              </a:lnSpc>
              <a:spcBef>
                <a:spcPts val="0"/>
              </a:spcBef>
              <a:spcAft>
                <a:spcPts val="0"/>
              </a:spcAft>
              <a:buClrTx/>
              <a:buSzTx/>
              <a:buFont typeface="System Font Regular"/>
              <a:buNone/>
              <a:tabLst/>
              <a:defRPr lang="en-US" sz="1362" b="1" kern="1200" cap="all" baseline="0" dirty="0">
                <a:solidFill>
                  <a:schemeClr val="accent1"/>
                </a:solidFill>
                <a:latin typeface="Calibri" panose="020F0502020204030204" pitchFamily="34" charset="0"/>
                <a:ea typeface="+mn-ea"/>
                <a:cs typeface="Calibri" panose="020F0502020204030204" pitchFamily="34" charset="0"/>
              </a:defRPr>
            </a:lvl1pPr>
            <a:lvl2pPr marL="177942" indent="-177942">
              <a:lnSpc>
                <a:spcPct val="110000"/>
              </a:lnSpc>
              <a:spcAft>
                <a:spcPts val="438"/>
              </a:spcAft>
              <a:buFont typeface="System Font Regular"/>
              <a:buChar char="■"/>
              <a:defRPr sz="1168" b="0"/>
            </a:lvl2pPr>
            <a:lvl3pPr marL="177942" marR="0" indent="-177942" algn="l" defTabSz="978682" rtl="0" eaLnBrk="1" fontAlgn="auto" latinLnBrk="0" hangingPunct="1">
              <a:lnSpc>
                <a:spcPct val="110000"/>
              </a:lnSpc>
              <a:spcBef>
                <a:spcPts val="0"/>
              </a:spcBef>
              <a:spcAft>
                <a:spcPts val="0"/>
              </a:spcAft>
              <a:buClr>
                <a:schemeClr val="accent2"/>
              </a:buClr>
              <a:buSzTx/>
              <a:buFont typeface="System Font Regular"/>
              <a:buChar char="■"/>
              <a:tabLst/>
              <a:defRPr sz="1168" b="0"/>
            </a:lvl3pPr>
            <a:lvl4pPr marL="177942" indent="0">
              <a:lnSpc>
                <a:spcPct val="110000"/>
              </a:lnSpc>
              <a:buFontTx/>
              <a:buNone/>
              <a:tabLst/>
              <a:defRPr sz="1168"/>
            </a:lvl4pPr>
            <a:lvl5pPr marL="488665" indent="0">
              <a:buNone/>
              <a:defRPr/>
            </a:lvl5pPr>
          </a:lstStyle>
          <a:p>
            <a:pPr marL="0" marR="0" lvl="0" indent="0" algn="l" defTabSz="895526" rtl="0" eaLnBrk="1" fontAlgn="auto" latinLnBrk="0" hangingPunct="1">
              <a:lnSpc>
                <a:spcPct val="100000"/>
              </a:lnSpc>
              <a:spcBef>
                <a:spcPts val="0"/>
              </a:spcBef>
              <a:spcAft>
                <a:spcPts val="0"/>
              </a:spcAft>
              <a:buClrTx/>
              <a:buSzTx/>
              <a:buFont typeface="System Font Regular"/>
              <a:buNone/>
              <a:tabLst/>
              <a:defRPr/>
            </a:pPr>
            <a:r>
              <a:rPr lang="en-US" dirty="0"/>
              <a:t>OUR ROLE: (Retype Header)</a:t>
            </a:r>
          </a:p>
        </p:txBody>
      </p:sp>
      <p:sp>
        <p:nvSpPr>
          <p:cNvPr id="17" name="Text Placeholder 4">
            <a:extLst>
              <a:ext uri="{FF2B5EF4-FFF2-40B4-BE49-F238E27FC236}">
                <a16:creationId xmlns:a16="http://schemas.microsoft.com/office/drawing/2014/main" id="{47D1C377-8B04-EE40-B32D-279C9694B292}"/>
              </a:ext>
            </a:extLst>
          </p:cNvPr>
          <p:cNvSpPr>
            <a:spLocks noGrp="1"/>
          </p:cNvSpPr>
          <p:nvPr>
            <p:ph type="body" sz="quarter" idx="128" hasCustomPrompt="1"/>
          </p:nvPr>
        </p:nvSpPr>
        <p:spPr>
          <a:xfrm>
            <a:off x="5606677" y="4238625"/>
            <a:ext cx="4460077" cy="846527"/>
          </a:xfrm>
          <a:prstGeom prst="rect">
            <a:avLst/>
          </a:prstGeom>
        </p:spPr>
        <p:txBody>
          <a:bodyPr lIns="0" tIns="0" rIns="0" bIns="0">
            <a:noAutofit/>
          </a:bodyPr>
          <a:lstStyle>
            <a:lvl1pPr marL="177942" indent="-177942">
              <a:spcAft>
                <a:spcPts val="195"/>
              </a:spcAft>
              <a:defRPr lang="en-US" sz="1022" b="0" kern="1200" dirty="0">
                <a:solidFill>
                  <a:schemeClr val="tx1"/>
                </a:solidFill>
                <a:latin typeface="Calibri" panose="020F0502020204030204" pitchFamily="34" charset="0"/>
                <a:ea typeface="+mn-ea"/>
                <a:cs typeface="Calibri" panose="020F0502020204030204" pitchFamily="34" charset="0"/>
              </a:defRPr>
            </a:lvl1pPr>
          </a:lstStyle>
          <a:p>
            <a:pPr marL="177942" lvl="0" indent="-177942" algn="l" defTabSz="978682" rtl="0" eaLnBrk="1" latinLnBrk="0" hangingPunct="1">
              <a:lnSpc>
                <a:spcPct val="100000"/>
              </a:lnSpc>
              <a:spcBef>
                <a:spcPts val="0"/>
              </a:spcBef>
              <a:spcAft>
                <a:spcPts val="438"/>
              </a:spcAft>
              <a:buClr>
                <a:schemeClr val="accent2"/>
              </a:buClr>
              <a:buFont typeface="System Font Regular"/>
              <a:buChar char="■"/>
              <a:tabLst/>
            </a:pPr>
            <a:r>
              <a:rPr lang="en-US" dirty="0"/>
              <a:t>Our Role here. Bullet format required; write bullets to be explicit this was our role (i.e. FTI Consulting provided; FTI Consulting assisted).</a:t>
            </a:r>
          </a:p>
        </p:txBody>
      </p:sp>
      <p:sp>
        <p:nvSpPr>
          <p:cNvPr id="22" name="Text Placeholder 4">
            <a:extLst>
              <a:ext uri="{FF2B5EF4-FFF2-40B4-BE49-F238E27FC236}">
                <a16:creationId xmlns:a16="http://schemas.microsoft.com/office/drawing/2014/main" id="{2EDE4538-99BE-054A-8477-5BD88109C2F4}"/>
              </a:ext>
            </a:extLst>
          </p:cNvPr>
          <p:cNvSpPr>
            <a:spLocks noGrp="1"/>
          </p:cNvSpPr>
          <p:nvPr>
            <p:ph type="body" sz="quarter" idx="134" hasCustomPrompt="1"/>
          </p:nvPr>
        </p:nvSpPr>
        <p:spPr>
          <a:xfrm>
            <a:off x="621884" y="4235196"/>
            <a:ext cx="4460077" cy="845260"/>
          </a:xfrm>
          <a:prstGeom prst="rect">
            <a:avLst/>
          </a:prstGeom>
        </p:spPr>
        <p:txBody>
          <a:bodyPr lIns="0" tIns="0" rIns="0" bIns="0">
            <a:noAutofit/>
          </a:bodyPr>
          <a:lstStyle>
            <a:lvl1pPr>
              <a:spcAft>
                <a:spcPts val="195"/>
              </a:spcAft>
              <a:defRPr sz="1022">
                <a:latin typeface="Calibri" panose="020F0502020204030204" pitchFamily="34" charset="0"/>
              </a:defRPr>
            </a:lvl1pPr>
          </a:lstStyle>
          <a:p>
            <a:pPr lvl="0"/>
            <a:r>
              <a:rPr lang="en-US" dirty="0"/>
              <a:t>Our Role here. Bullet format required; write bullets to be explicit this was our role (i.e. FTI Consulting provided; FTI Consulting assisted).</a:t>
            </a:r>
          </a:p>
        </p:txBody>
      </p:sp>
      <p:sp>
        <p:nvSpPr>
          <p:cNvPr id="20" name="Text Placeholder 7">
            <a:extLst>
              <a:ext uri="{FF2B5EF4-FFF2-40B4-BE49-F238E27FC236}">
                <a16:creationId xmlns:a16="http://schemas.microsoft.com/office/drawing/2014/main" id="{4C546821-56B8-3042-84B5-BCCD0B5889D8}"/>
              </a:ext>
            </a:extLst>
          </p:cNvPr>
          <p:cNvSpPr>
            <a:spLocks noGrp="1"/>
          </p:cNvSpPr>
          <p:nvPr>
            <p:ph type="body" sz="quarter" idx="132" hasCustomPrompt="1"/>
          </p:nvPr>
        </p:nvSpPr>
        <p:spPr>
          <a:xfrm>
            <a:off x="5606677" y="5178054"/>
            <a:ext cx="4460077" cy="222437"/>
          </a:xfrm>
          <a:prstGeom prst="rect">
            <a:avLst/>
          </a:prstGeom>
        </p:spPr>
        <p:txBody>
          <a:bodyPr/>
          <a:lstStyle>
            <a:lvl1pPr marL="0" marR="0" indent="0" algn="l" defTabSz="444856" rtl="0" eaLnBrk="1" fontAlgn="auto" latinLnBrk="0" hangingPunct="1">
              <a:lnSpc>
                <a:spcPct val="100000"/>
              </a:lnSpc>
              <a:spcBef>
                <a:spcPts val="0"/>
              </a:spcBef>
              <a:spcAft>
                <a:spcPts val="0"/>
              </a:spcAft>
              <a:buClrTx/>
              <a:buSzTx/>
              <a:buFont typeface="System Font Regular"/>
              <a:buNone/>
              <a:tabLst/>
              <a:defRPr lang="en-US" sz="1362" b="1" kern="1200" cap="all" baseline="0" dirty="0">
                <a:solidFill>
                  <a:schemeClr val="accent1"/>
                </a:solidFill>
                <a:latin typeface="Calibri" panose="020F0502020204030204" pitchFamily="34" charset="0"/>
                <a:ea typeface="+mn-ea"/>
                <a:cs typeface="Calibri" panose="020F0502020204030204" pitchFamily="34" charset="0"/>
              </a:defRPr>
            </a:lvl1pPr>
            <a:lvl2pPr marL="177942" indent="-177942">
              <a:lnSpc>
                <a:spcPct val="110000"/>
              </a:lnSpc>
              <a:spcAft>
                <a:spcPts val="438"/>
              </a:spcAft>
              <a:buFont typeface="System Font Regular"/>
              <a:buChar char="■"/>
              <a:defRPr sz="1168" b="0"/>
            </a:lvl2pPr>
            <a:lvl3pPr marL="177942" marR="0" indent="-177942" algn="l" defTabSz="978682" rtl="0" eaLnBrk="1" fontAlgn="auto" latinLnBrk="0" hangingPunct="1">
              <a:lnSpc>
                <a:spcPct val="110000"/>
              </a:lnSpc>
              <a:spcBef>
                <a:spcPts val="0"/>
              </a:spcBef>
              <a:spcAft>
                <a:spcPts val="0"/>
              </a:spcAft>
              <a:buClr>
                <a:schemeClr val="accent2"/>
              </a:buClr>
              <a:buSzTx/>
              <a:buFont typeface="System Font Regular"/>
              <a:buChar char="■"/>
              <a:tabLst/>
              <a:defRPr sz="1168" b="0"/>
            </a:lvl3pPr>
            <a:lvl4pPr marL="177942" indent="0">
              <a:lnSpc>
                <a:spcPct val="110000"/>
              </a:lnSpc>
              <a:buFontTx/>
              <a:buNone/>
              <a:tabLst/>
              <a:defRPr sz="1168"/>
            </a:lvl4pPr>
            <a:lvl5pPr marL="488665" indent="0">
              <a:buNone/>
              <a:defRPr/>
            </a:lvl5pPr>
          </a:lstStyle>
          <a:p>
            <a:pPr marL="0" marR="0" lvl="0" indent="0" algn="l" defTabSz="895526" rtl="0" eaLnBrk="1" fontAlgn="auto" latinLnBrk="0" hangingPunct="1">
              <a:lnSpc>
                <a:spcPct val="100000"/>
              </a:lnSpc>
              <a:spcBef>
                <a:spcPts val="0"/>
              </a:spcBef>
              <a:spcAft>
                <a:spcPts val="0"/>
              </a:spcAft>
              <a:buClrTx/>
              <a:buSzTx/>
              <a:buFont typeface="System Font Regular"/>
              <a:buNone/>
              <a:tabLst/>
              <a:defRPr/>
            </a:pPr>
            <a:r>
              <a:rPr lang="en-US" dirty="0"/>
              <a:t>OUR IMPACT: (Retype Header)</a:t>
            </a:r>
          </a:p>
        </p:txBody>
      </p:sp>
      <p:sp>
        <p:nvSpPr>
          <p:cNvPr id="25" name="Text Placeholder 7">
            <a:extLst>
              <a:ext uri="{FF2B5EF4-FFF2-40B4-BE49-F238E27FC236}">
                <a16:creationId xmlns:a16="http://schemas.microsoft.com/office/drawing/2014/main" id="{CAD3EB30-0AC4-CF47-B1EB-953446CDD84E}"/>
              </a:ext>
            </a:extLst>
          </p:cNvPr>
          <p:cNvSpPr>
            <a:spLocks noGrp="1"/>
          </p:cNvSpPr>
          <p:nvPr>
            <p:ph type="body" sz="quarter" idx="137" hasCustomPrompt="1"/>
          </p:nvPr>
        </p:nvSpPr>
        <p:spPr>
          <a:xfrm>
            <a:off x="623690" y="5178328"/>
            <a:ext cx="4460077" cy="222437"/>
          </a:xfrm>
          <a:prstGeom prst="rect">
            <a:avLst/>
          </a:prstGeom>
        </p:spPr>
        <p:txBody>
          <a:bodyPr/>
          <a:lstStyle>
            <a:lvl1pPr marL="0" marR="0" indent="0" algn="l" defTabSz="444856" rtl="0" eaLnBrk="1" fontAlgn="auto" latinLnBrk="0" hangingPunct="1">
              <a:lnSpc>
                <a:spcPct val="100000"/>
              </a:lnSpc>
              <a:spcBef>
                <a:spcPts val="0"/>
              </a:spcBef>
              <a:spcAft>
                <a:spcPts val="0"/>
              </a:spcAft>
              <a:buClrTx/>
              <a:buSzTx/>
              <a:buFont typeface="System Font Regular"/>
              <a:buNone/>
              <a:tabLst/>
              <a:defRPr lang="en-US" sz="1362" b="1" kern="1200" cap="all" baseline="0" dirty="0">
                <a:solidFill>
                  <a:schemeClr val="accent1"/>
                </a:solidFill>
                <a:latin typeface="Calibri" panose="020F0502020204030204" pitchFamily="34" charset="0"/>
                <a:ea typeface="+mn-ea"/>
                <a:cs typeface="Calibri" panose="020F0502020204030204" pitchFamily="34" charset="0"/>
              </a:defRPr>
            </a:lvl1pPr>
            <a:lvl2pPr marL="177942" indent="-177942">
              <a:lnSpc>
                <a:spcPct val="110000"/>
              </a:lnSpc>
              <a:spcAft>
                <a:spcPts val="438"/>
              </a:spcAft>
              <a:buFont typeface="System Font Regular"/>
              <a:buChar char="■"/>
              <a:defRPr sz="1168" b="0"/>
            </a:lvl2pPr>
            <a:lvl3pPr marL="177942" marR="0" indent="-177942" algn="l" defTabSz="978682" rtl="0" eaLnBrk="1" fontAlgn="auto" latinLnBrk="0" hangingPunct="1">
              <a:lnSpc>
                <a:spcPct val="110000"/>
              </a:lnSpc>
              <a:spcBef>
                <a:spcPts val="0"/>
              </a:spcBef>
              <a:spcAft>
                <a:spcPts val="0"/>
              </a:spcAft>
              <a:buClr>
                <a:schemeClr val="accent2"/>
              </a:buClr>
              <a:buSzTx/>
              <a:buFont typeface="System Font Regular"/>
              <a:buChar char="■"/>
              <a:tabLst/>
              <a:defRPr sz="1168" b="0"/>
            </a:lvl3pPr>
            <a:lvl4pPr marL="177942" indent="0">
              <a:lnSpc>
                <a:spcPct val="110000"/>
              </a:lnSpc>
              <a:buFontTx/>
              <a:buNone/>
              <a:tabLst/>
              <a:defRPr sz="1168"/>
            </a:lvl4pPr>
            <a:lvl5pPr marL="488665" indent="0">
              <a:buNone/>
              <a:defRPr/>
            </a:lvl5pPr>
          </a:lstStyle>
          <a:p>
            <a:pPr marL="0" marR="0" lvl="0" indent="0" algn="l" defTabSz="895526" rtl="0" eaLnBrk="1" fontAlgn="auto" latinLnBrk="0" hangingPunct="1">
              <a:lnSpc>
                <a:spcPct val="100000"/>
              </a:lnSpc>
              <a:spcBef>
                <a:spcPts val="0"/>
              </a:spcBef>
              <a:spcAft>
                <a:spcPts val="0"/>
              </a:spcAft>
              <a:buClrTx/>
              <a:buSzTx/>
              <a:buFont typeface="System Font Regular"/>
              <a:buNone/>
              <a:tabLst/>
              <a:defRPr/>
            </a:pPr>
            <a:r>
              <a:rPr lang="en-US" dirty="0"/>
              <a:t>OUR IMPACT: (Retype Header)</a:t>
            </a:r>
          </a:p>
        </p:txBody>
      </p:sp>
      <p:sp>
        <p:nvSpPr>
          <p:cNvPr id="9" name="Picture Placeholder 2">
            <a:extLst>
              <a:ext uri="{FF2B5EF4-FFF2-40B4-BE49-F238E27FC236}">
                <a16:creationId xmlns:a16="http://schemas.microsoft.com/office/drawing/2014/main" id="{92B58912-8094-5744-A6D2-88B06EED5869}"/>
              </a:ext>
            </a:extLst>
          </p:cNvPr>
          <p:cNvSpPr>
            <a:spLocks noGrp="1"/>
          </p:cNvSpPr>
          <p:nvPr>
            <p:ph type="pic" sz="quarter" idx="113" hasCustomPrompt="1"/>
          </p:nvPr>
        </p:nvSpPr>
        <p:spPr>
          <a:xfrm>
            <a:off x="816223" y="5427457"/>
            <a:ext cx="573300" cy="409284"/>
          </a:xfrm>
        </p:spPr>
        <p:txBody>
          <a:bodyPr vert="horz" anchor="ctr" anchorCtr="0">
            <a:noAutofit/>
          </a:bodyPr>
          <a:lstStyle>
            <a:lvl1pPr marL="0" indent="0" algn="ctr">
              <a:buNone/>
              <a:defRPr sz="733"/>
            </a:lvl1pPr>
          </a:lstStyle>
          <a:p>
            <a:r>
              <a:rPr lang="en-US" dirty="0"/>
              <a:t>Icon Placeholder</a:t>
            </a:r>
          </a:p>
        </p:txBody>
      </p:sp>
      <p:sp>
        <p:nvSpPr>
          <p:cNvPr id="14" name="Picture Placeholder 2">
            <a:extLst>
              <a:ext uri="{FF2B5EF4-FFF2-40B4-BE49-F238E27FC236}">
                <a16:creationId xmlns:a16="http://schemas.microsoft.com/office/drawing/2014/main" id="{E1CAE222-94E3-884C-BA70-62CE5EB8DB66}"/>
              </a:ext>
            </a:extLst>
          </p:cNvPr>
          <p:cNvSpPr>
            <a:spLocks noGrp="1"/>
          </p:cNvSpPr>
          <p:nvPr>
            <p:ph type="pic" sz="quarter" idx="120" hasCustomPrompt="1"/>
          </p:nvPr>
        </p:nvSpPr>
        <p:spPr>
          <a:xfrm>
            <a:off x="2264048" y="5427823"/>
            <a:ext cx="573300" cy="408918"/>
          </a:xfrm>
        </p:spPr>
        <p:txBody>
          <a:bodyPr vert="horz" anchor="ctr" anchorCtr="0">
            <a:noAutofit/>
          </a:bodyPr>
          <a:lstStyle>
            <a:lvl1pPr marL="0" indent="0" algn="ctr">
              <a:buNone/>
              <a:defRPr sz="733"/>
            </a:lvl1pPr>
          </a:lstStyle>
          <a:p>
            <a:r>
              <a:rPr lang="en-US" dirty="0"/>
              <a:t>Icon Placeholder</a:t>
            </a:r>
          </a:p>
        </p:txBody>
      </p:sp>
      <p:sp>
        <p:nvSpPr>
          <p:cNvPr id="15" name="Picture Placeholder 2">
            <a:extLst>
              <a:ext uri="{FF2B5EF4-FFF2-40B4-BE49-F238E27FC236}">
                <a16:creationId xmlns:a16="http://schemas.microsoft.com/office/drawing/2014/main" id="{93A5BEE1-3E84-EA4A-B907-DB779C736333}"/>
              </a:ext>
            </a:extLst>
          </p:cNvPr>
          <p:cNvSpPr>
            <a:spLocks noGrp="1"/>
          </p:cNvSpPr>
          <p:nvPr>
            <p:ph type="pic" sz="quarter" idx="121" hasCustomPrompt="1"/>
          </p:nvPr>
        </p:nvSpPr>
        <p:spPr>
          <a:xfrm>
            <a:off x="3721589" y="5427457"/>
            <a:ext cx="573300" cy="409284"/>
          </a:xfrm>
        </p:spPr>
        <p:txBody>
          <a:bodyPr vert="horz" anchor="ctr" anchorCtr="0">
            <a:noAutofit/>
          </a:bodyPr>
          <a:lstStyle>
            <a:lvl1pPr marL="0" indent="0" algn="ctr">
              <a:buNone/>
              <a:defRPr sz="733"/>
            </a:lvl1pPr>
          </a:lstStyle>
          <a:p>
            <a:r>
              <a:rPr lang="en-US" dirty="0"/>
              <a:t>Icon Placeholder</a:t>
            </a:r>
          </a:p>
        </p:txBody>
      </p:sp>
      <p:sp>
        <p:nvSpPr>
          <p:cNvPr id="28" name="Picture Placeholder 2">
            <a:extLst>
              <a:ext uri="{FF2B5EF4-FFF2-40B4-BE49-F238E27FC236}">
                <a16:creationId xmlns:a16="http://schemas.microsoft.com/office/drawing/2014/main" id="{7A213586-EFF1-0E4B-99BD-15BC2912E1BE}"/>
              </a:ext>
            </a:extLst>
          </p:cNvPr>
          <p:cNvSpPr>
            <a:spLocks noGrp="1"/>
          </p:cNvSpPr>
          <p:nvPr>
            <p:ph type="pic" sz="quarter" idx="140" hasCustomPrompt="1"/>
          </p:nvPr>
        </p:nvSpPr>
        <p:spPr>
          <a:xfrm>
            <a:off x="5801015" y="5427457"/>
            <a:ext cx="573300" cy="409284"/>
          </a:xfrm>
        </p:spPr>
        <p:txBody>
          <a:bodyPr vert="horz" anchor="ctr" anchorCtr="0">
            <a:noAutofit/>
          </a:bodyPr>
          <a:lstStyle>
            <a:lvl1pPr marL="0" indent="0" algn="ctr">
              <a:buNone/>
              <a:defRPr sz="733"/>
            </a:lvl1pPr>
          </a:lstStyle>
          <a:p>
            <a:r>
              <a:rPr lang="en-US" dirty="0"/>
              <a:t>Icon Placeholder</a:t>
            </a:r>
          </a:p>
        </p:txBody>
      </p:sp>
      <p:sp>
        <p:nvSpPr>
          <p:cNvPr id="33" name="Picture Placeholder 2">
            <a:extLst>
              <a:ext uri="{FF2B5EF4-FFF2-40B4-BE49-F238E27FC236}">
                <a16:creationId xmlns:a16="http://schemas.microsoft.com/office/drawing/2014/main" id="{F49FFC2E-852E-C54B-9CA4-D920D64536BA}"/>
              </a:ext>
            </a:extLst>
          </p:cNvPr>
          <p:cNvSpPr>
            <a:spLocks noGrp="1"/>
          </p:cNvSpPr>
          <p:nvPr>
            <p:ph type="pic" sz="quarter" idx="145" hasCustomPrompt="1"/>
          </p:nvPr>
        </p:nvSpPr>
        <p:spPr>
          <a:xfrm>
            <a:off x="7248840" y="5427823"/>
            <a:ext cx="573300" cy="408918"/>
          </a:xfrm>
        </p:spPr>
        <p:txBody>
          <a:bodyPr vert="horz" anchor="ctr" anchorCtr="0">
            <a:noAutofit/>
          </a:bodyPr>
          <a:lstStyle>
            <a:lvl1pPr marL="0" indent="0" algn="ctr">
              <a:buNone/>
              <a:defRPr sz="733"/>
            </a:lvl1pPr>
          </a:lstStyle>
          <a:p>
            <a:r>
              <a:rPr lang="en-US" dirty="0"/>
              <a:t>Icon Placeholder</a:t>
            </a:r>
          </a:p>
        </p:txBody>
      </p:sp>
      <p:sp>
        <p:nvSpPr>
          <p:cNvPr id="34" name="Picture Placeholder 2">
            <a:extLst>
              <a:ext uri="{FF2B5EF4-FFF2-40B4-BE49-F238E27FC236}">
                <a16:creationId xmlns:a16="http://schemas.microsoft.com/office/drawing/2014/main" id="{70244E43-0BCC-0348-B64B-86FFECBEA9B9}"/>
              </a:ext>
            </a:extLst>
          </p:cNvPr>
          <p:cNvSpPr>
            <a:spLocks noGrp="1"/>
          </p:cNvSpPr>
          <p:nvPr>
            <p:ph type="pic" sz="quarter" idx="146" hasCustomPrompt="1"/>
          </p:nvPr>
        </p:nvSpPr>
        <p:spPr>
          <a:xfrm>
            <a:off x="8706381" y="5427457"/>
            <a:ext cx="573300" cy="409284"/>
          </a:xfrm>
        </p:spPr>
        <p:txBody>
          <a:bodyPr vert="horz" anchor="ctr" anchorCtr="0">
            <a:noAutofit/>
          </a:bodyPr>
          <a:lstStyle>
            <a:lvl1pPr marL="0" indent="0" algn="ctr">
              <a:buNone/>
              <a:defRPr sz="733"/>
            </a:lvl1pPr>
          </a:lstStyle>
          <a:p>
            <a:r>
              <a:rPr lang="en-US" dirty="0"/>
              <a:t>Icon Placeholder</a:t>
            </a:r>
          </a:p>
        </p:txBody>
      </p:sp>
      <p:sp>
        <p:nvSpPr>
          <p:cNvPr id="10" name="Text Placeholder 4">
            <a:extLst>
              <a:ext uri="{FF2B5EF4-FFF2-40B4-BE49-F238E27FC236}">
                <a16:creationId xmlns:a16="http://schemas.microsoft.com/office/drawing/2014/main" id="{B6946369-6970-B441-BF12-F0E0BEB80E9D}"/>
              </a:ext>
            </a:extLst>
          </p:cNvPr>
          <p:cNvSpPr>
            <a:spLocks noGrp="1"/>
          </p:cNvSpPr>
          <p:nvPr>
            <p:ph type="body" sz="quarter" idx="116" hasCustomPrompt="1"/>
          </p:nvPr>
        </p:nvSpPr>
        <p:spPr>
          <a:xfrm>
            <a:off x="2264048" y="5871288"/>
            <a:ext cx="573300" cy="80077"/>
          </a:xfrm>
          <a:solidFill>
            <a:srgbClr val="E1523D"/>
          </a:solidFill>
          <a:ln cap="flat">
            <a:solidFill>
              <a:srgbClr val="E0503D"/>
            </a:solidFill>
            <a:miter lim="800000"/>
          </a:ln>
        </p:spPr>
        <p:txBody>
          <a:bodyPr/>
          <a:lstStyle>
            <a:lvl1pPr marL="0" indent="0">
              <a:buNone/>
              <a:defRPr/>
            </a:lvl1pPr>
          </a:lstStyle>
          <a:p>
            <a:pPr lvl="0"/>
            <a:r>
              <a:rPr lang="en-US" dirty="0"/>
              <a:t> </a:t>
            </a:r>
          </a:p>
        </p:txBody>
      </p:sp>
      <p:sp>
        <p:nvSpPr>
          <p:cNvPr id="11" name="Text Placeholder 4">
            <a:extLst>
              <a:ext uri="{FF2B5EF4-FFF2-40B4-BE49-F238E27FC236}">
                <a16:creationId xmlns:a16="http://schemas.microsoft.com/office/drawing/2014/main" id="{1B82E1B9-9361-1F4A-AD01-5783CCA0BCC1}"/>
              </a:ext>
            </a:extLst>
          </p:cNvPr>
          <p:cNvSpPr>
            <a:spLocks noGrp="1"/>
          </p:cNvSpPr>
          <p:nvPr>
            <p:ph type="body" sz="quarter" idx="117" hasCustomPrompt="1"/>
          </p:nvPr>
        </p:nvSpPr>
        <p:spPr>
          <a:xfrm>
            <a:off x="3721589" y="5871288"/>
            <a:ext cx="573300" cy="80077"/>
          </a:xfrm>
          <a:solidFill>
            <a:srgbClr val="E1523D"/>
          </a:solidFill>
          <a:ln cap="flat">
            <a:solidFill>
              <a:srgbClr val="E0503D"/>
            </a:solidFill>
            <a:miter lim="800000"/>
          </a:ln>
        </p:spPr>
        <p:txBody>
          <a:bodyPr/>
          <a:lstStyle>
            <a:lvl1pPr marL="0" indent="0">
              <a:buNone/>
              <a:defRPr/>
            </a:lvl1pPr>
          </a:lstStyle>
          <a:p>
            <a:pPr lvl="0"/>
            <a:r>
              <a:rPr lang="en-US" dirty="0"/>
              <a:t> </a:t>
            </a:r>
          </a:p>
        </p:txBody>
      </p:sp>
      <p:sp>
        <p:nvSpPr>
          <p:cNvPr id="26" name="Text Placeholder 4">
            <a:extLst>
              <a:ext uri="{FF2B5EF4-FFF2-40B4-BE49-F238E27FC236}">
                <a16:creationId xmlns:a16="http://schemas.microsoft.com/office/drawing/2014/main" id="{B3ADE137-9C10-6246-8B2D-07FDFE58A6DD}"/>
              </a:ext>
            </a:extLst>
          </p:cNvPr>
          <p:cNvSpPr>
            <a:spLocks noGrp="1"/>
          </p:cNvSpPr>
          <p:nvPr>
            <p:ph type="body" sz="quarter" idx="138" hasCustomPrompt="1"/>
          </p:nvPr>
        </p:nvSpPr>
        <p:spPr>
          <a:xfrm>
            <a:off x="816223" y="5871288"/>
            <a:ext cx="573300" cy="80077"/>
          </a:xfrm>
          <a:solidFill>
            <a:srgbClr val="E1523D"/>
          </a:solidFill>
          <a:ln cap="flat">
            <a:solidFill>
              <a:srgbClr val="E0503D"/>
            </a:solidFill>
            <a:miter lim="800000"/>
          </a:ln>
        </p:spPr>
        <p:txBody>
          <a:bodyPr/>
          <a:lstStyle>
            <a:lvl1pPr marL="0" indent="0">
              <a:buNone/>
              <a:defRPr/>
            </a:lvl1pPr>
          </a:lstStyle>
          <a:p>
            <a:pPr lvl="0"/>
            <a:r>
              <a:rPr lang="en-US" dirty="0"/>
              <a:t> </a:t>
            </a:r>
          </a:p>
        </p:txBody>
      </p:sp>
      <p:sp>
        <p:nvSpPr>
          <p:cNvPr id="29" name="Text Placeholder 4">
            <a:extLst>
              <a:ext uri="{FF2B5EF4-FFF2-40B4-BE49-F238E27FC236}">
                <a16:creationId xmlns:a16="http://schemas.microsoft.com/office/drawing/2014/main" id="{A9B9B0F0-F179-7A47-9A6F-31B823528597}"/>
              </a:ext>
            </a:extLst>
          </p:cNvPr>
          <p:cNvSpPr>
            <a:spLocks noGrp="1"/>
          </p:cNvSpPr>
          <p:nvPr>
            <p:ph type="body" sz="quarter" idx="141" hasCustomPrompt="1"/>
          </p:nvPr>
        </p:nvSpPr>
        <p:spPr>
          <a:xfrm>
            <a:off x="7248840" y="5871288"/>
            <a:ext cx="573300" cy="80077"/>
          </a:xfrm>
          <a:solidFill>
            <a:srgbClr val="E1523D"/>
          </a:solidFill>
          <a:ln>
            <a:solidFill>
              <a:srgbClr val="E0503D"/>
            </a:solidFill>
            <a:miter lim="800000"/>
          </a:ln>
        </p:spPr>
        <p:txBody>
          <a:bodyPr/>
          <a:lstStyle>
            <a:lvl1pPr marL="0" indent="0">
              <a:buNone/>
              <a:defRPr/>
            </a:lvl1pPr>
          </a:lstStyle>
          <a:p>
            <a:pPr lvl="0"/>
            <a:r>
              <a:rPr lang="en-US" dirty="0"/>
              <a:t> </a:t>
            </a:r>
          </a:p>
        </p:txBody>
      </p:sp>
      <p:sp>
        <p:nvSpPr>
          <p:cNvPr id="30" name="Text Placeholder 4">
            <a:extLst>
              <a:ext uri="{FF2B5EF4-FFF2-40B4-BE49-F238E27FC236}">
                <a16:creationId xmlns:a16="http://schemas.microsoft.com/office/drawing/2014/main" id="{4AFF932B-1A98-6545-BD97-8DAE7AEA639B}"/>
              </a:ext>
            </a:extLst>
          </p:cNvPr>
          <p:cNvSpPr>
            <a:spLocks noGrp="1"/>
          </p:cNvSpPr>
          <p:nvPr>
            <p:ph type="body" sz="quarter" idx="142" hasCustomPrompt="1"/>
          </p:nvPr>
        </p:nvSpPr>
        <p:spPr>
          <a:xfrm>
            <a:off x="8706381" y="5871288"/>
            <a:ext cx="573300" cy="80077"/>
          </a:xfrm>
          <a:solidFill>
            <a:srgbClr val="E1523D"/>
          </a:solidFill>
          <a:ln>
            <a:solidFill>
              <a:srgbClr val="E0503D"/>
            </a:solidFill>
            <a:miter lim="800000"/>
          </a:ln>
        </p:spPr>
        <p:txBody>
          <a:bodyPr/>
          <a:lstStyle>
            <a:lvl1pPr marL="0" indent="0">
              <a:buNone/>
              <a:defRPr/>
            </a:lvl1pPr>
          </a:lstStyle>
          <a:p>
            <a:pPr lvl="0"/>
            <a:r>
              <a:rPr lang="en-US" dirty="0"/>
              <a:t> </a:t>
            </a:r>
          </a:p>
        </p:txBody>
      </p:sp>
      <p:sp>
        <p:nvSpPr>
          <p:cNvPr id="35" name="Text Placeholder 4">
            <a:extLst>
              <a:ext uri="{FF2B5EF4-FFF2-40B4-BE49-F238E27FC236}">
                <a16:creationId xmlns:a16="http://schemas.microsoft.com/office/drawing/2014/main" id="{2A7ED681-9313-4243-BEC2-0D5FB7C11A70}"/>
              </a:ext>
            </a:extLst>
          </p:cNvPr>
          <p:cNvSpPr>
            <a:spLocks noGrp="1"/>
          </p:cNvSpPr>
          <p:nvPr>
            <p:ph type="body" sz="quarter" idx="147" hasCustomPrompt="1"/>
          </p:nvPr>
        </p:nvSpPr>
        <p:spPr>
          <a:xfrm>
            <a:off x="5801015" y="5871288"/>
            <a:ext cx="573300" cy="80077"/>
          </a:xfrm>
          <a:solidFill>
            <a:srgbClr val="E1523D"/>
          </a:solidFill>
          <a:ln>
            <a:solidFill>
              <a:srgbClr val="E0503D"/>
            </a:solidFill>
            <a:miter lim="800000"/>
          </a:ln>
        </p:spPr>
        <p:txBody>
          <a:bodyPr/>
          <a:lstStyle>
            <a:lvl1pPr marL="0" indent="0">
              <a:buNone/>
              <a:defRPr/>
            </a:lvl1pPr>
          </a:lstStyle>
          <a:p>
            <a:pPr lvl="0"/>
            <a:r>
              <a:rPr lang="en-US" dirty="0"/>
              <a:t> </a:t>
            </a:r>
          </a:p>
        </p:txBody>
      </p:sp>
      <p:sp>
        <p:nvSpPr>
          <p:cNvPr id="12" name="Text Placeholder 9">
            <a:extLst>
              <a:ext uri="{FF2B5EF4-FFF2-40B4-BE49-F238E27FC236}">
                <a16:creationId xmlns:a16="http://schemas.microsoft.com/office/drawing/2014/main" id="{D34C9499-78C6-DE42-B39E-C2C5FBF0F548}"/>
              </a:ext>
            </a:extLst>
          </p:cNvPr>
          <p:cNvSpPr>
            <a:spLocks noGrp="1"/>
          </p:cNvSpPr>
          <p:nvPr>
            <p:ph type="body" sz="quarter" idx="118" hasCustomPrompt="1"/>
          </p:nvPr>
        </p:nvSpPr>
        <p:spPr>
          <a:xfrm>
            <a:off x="2264048" y="5996896"/>
            <a:ext cx="1360372" cy="655179"/>
          </a:xfrm>
        </p:spPr>
        <p:txBody>
          <a:bodyPr/>
          <a:lstStyle>
            <a:lvl1pPr marL="0" marR="0" indent="0" algn="l" defTabSz="889711" rtl="0" eaLnBrk="1" fontAlgn="auto" latinLnBrk="0" hangingPunct="1">
              <a:lnSpc>
                <a:spcPct val="100000"/>
              </a:lnSpc>
              <a:spcBef>
                <a:spcPts val="0"/>
              </a:spcBef>
              <a:spcAft>
                <a:spcPts val="195"/>
              </a:spcAft>
              <a:buClrTx/>
              <a:buSzTx/>
              <a:buFontTx/>
              <a:buNone/>
              <a:tabLst/>
              <a:defRPr lang="en-US" sz="1022" b="0" i="0" kern="1200" dirty="0">
                <a:solidFill>
                  <a:schemeClr val="tx1"/>
                </a:solidFill>
                <a:effectLst/>
                <a:latin typeface="Calibri" panose="020F0502020204030204" pitchFamily="34" charset="0"/>
                <a:ea typeface="+mn-ea"/>
                <a:cs typeface="Calibri" panose="020F0502020204030204" pitchFamily="34" charset="0"/>
              </a:defRPr>
            </a:lvl1pPr>
          </a:lstStyle>
          <a:p>
            <a:pPr marL="0" marR="0" lvl="0" indent="0" algn="l" defTabSz="952258" rtl="0" eaLnBrk="1" fontAlgn="auto" latinLnBrk="0" hangingPunct="1">
              <a:lnSpc>
                <a:spcPct val="100000"/>
              </a:lnSpc>
              <a:spcBef>
                <a:spcPts val="0"/>
              </a:spcBef>
              <a:spcAft>
                <a:spcPts val="438"/>
              </a:spcAft>
              <a:buClr>
                <a:schemeClr val="accent2"/>
              </a:buClr>
              <a:buFont typeface="System Font Regular"/>
              <a:buNone/>
              <a:tabLst/>
            </a:pPr>
            <a:r>
              <a:rPr lang="en-US" dirty="0"/>
              <a:t>Text here</a:t>
            </a:r>
          </a:p>
        </p:txBody>
      </p:sp>
      <p:sp>
        <p:nvSpPr>
          <p:cNvPr id="13" name="Text Placeholder 9">
            <a:extLst>
              <a:ext uri="{FF2B5EF4-FFF2-40B4-BE49-F238E27FC236}">
                <a16:creationId xmlns:a16="http://schemas.microsoft.com/office/drawing/2014/main" id="{A4E0DAE5-231D-3A4D-B9B8-3EE0AF06058E}"/>
              </a:ext>
            </a:extLst>
          </p:cNvPr>
          <p:cNvSpPr>
            <a:spLocks noGrp="1"/>
          </p:cNvSpPr>
          <p:nvPr>
            <p:ph type="body" sz="quarter" idx="119" hasCustomPrompt="1"/>
          </p:nvPr>
        </p:nvSpPr>
        <p:spPr>
          <a:xfrm>
            <a:off x="3721589" y="5996896"/>
            <a:ext cx="1360372" cy="655179"/>
          </a:xfrm>
        </p:spPr>
        <p:txBody>
          <a:bodyPr/>
          <a:lstStyle>
            <a:lvl1pPr marL="0" marR="0" indent="0" algn="l" defTabSz="889711" rtl="0" eaLnBrk="1" fontAlgn="auto" latinLnBrk="0" hangingPunct="1">
              <a:lnSpc>
                <a:spcPct val="100000"/>
              </a:lnSpc>
              <a:spcBef>
                <a:spcPts val="0"/>
              </a:spcBef>
              <a:spcAft>
                <a:spcPts val="195"/>
              </a:spcAft>
              <a:buClrTx/>
              <a:buSzTx/>
              <a:buFontTx/>
              <a:buNone/>
              <a:tabLst/>
              <a:defRPr lang="en-US" sz="1022" b="0" i="0" kern="1200" dirty="0">
                <a:solidFill>
                  <a:schemeClr val="tx1"/>
                </a:solidFill>
                <a:effectLst/>
                <a:latin typeface="Calibri" panose="020F0502020204030204" pitchFamily="34" charset="0"/>
                <a:ea typeface="+mn-ea"/>
                <a:cs typeface="Calibri" panose="020F0502020204030204" pitchFamily="34" charset="0"/>
              </a:defRPr>
            </a:lvl1pPr>
          </a:lstStyle>
          <a:p>
            <a:pPr marL="0" marR="0" lvl="0" indent="0" algn="l" defTabSz="952258" rtl="0" eaLnBrk="1" fontAlgn="auto" latinLnBrk="0" hangingPunct="1">
              <a:lnSpc>
                <a:spcPct val="100000"/>
              </a:lnSpc>
              <a:spcBef>
                <a:spcPts val="0"/>
              </a:spcBef>
              <a:spcAft>
                <a:spcPts val="438"/>
              </a:spcAft>
              <a:buClr>
                <a:schemeClr val="accent2"/>
              </a:buClr>
              <a:buFont typeface="System Font Regular"/>
              <a:buNone/>
              <a:tabLst/>
            </a:pPr>
            <a:r>
              <a:rPr lang="en-US" dirty="0"/>
              <a:t>Text here</a:t>
            </a:r>
          </a:p>
        </p:txBody>
      </p:sp>
      <p:sp>
        <p:nvSpPr>
          <p:cNvPr id="27" name="Text Placeholder 9">
            <a:extLst>
              <a:ext uri="{FF2B5EF4-FFF2-40B4-BE49-F238E27FC236}">
                <a16:creationId xmlns:a16="http://schemas.microsoft.com/office/drawing/2014/main" id="{31AB2D12-D001-D149-8261-8DA059941AE4}"/>
              </a:ext>
            </a:extLst>
          </p:cNvPr>
          <p:cNvSpPr>
            <a:spLocks noGrp="1"/>
          </p:cNvSpPr>
          <p:nvPr>
            <p:ph type="body" sz="quarter" idx="139" hasCustomPrompt="1"/>
          </p:nvPr>
        </p:nvSpPr>
        <p:spPr>
          <a:xfrm>
            <a:off x="816223" y="5996896"/>
            <a:ext cx="1360372" cy="655179"/>
          </a:xfrm>
        </p:spPr>
        <p:txBody>
          <a:bodyPr/>
          <a:lstStyle>
            <a:lvl1pPr marL="0" marR="0" indent="0" algn="l" defTabSz="124560" eaLnBrk="1" fontAlgn="auto" hangingPunct="1">
              <a:lnSpc>
                <a:spcPct val="100000"/>
              </a:lnSpc>
              <a:spcBef>
                <a:spcPts val="257"/>
              </a:spcBef>
              <a:spcAft>
                <a:spcPts val="0"/>
              </a:spcAft>
              <a:buClrTx/>
              <a:buFontTx/>
              <a:buNone/>
              <a:defRPr lang="en-US" sz="1022" b="0" kern="1200" dirty="0">
                <a:solidFill>
                  <a:schemeClr val="tx1"/>
                </a:solidFill>
                <a:latin typeface="Calibri" panose="020F0502020204030204" pitchFamily="34" charset="0"/>
                <a:ea typeface="+mn-ea"/>
                <a:cs typeface="Calibri" panose="020F0502020204030204" pitchFamily="34" charset="0"/>
              </a:defRPr>
            </a:lvl1pPr>
          </a:lstStyle>
          <a:p>
            <a:pPr marL="0" marR="0" lvl="0" indent="0" algn="l" defTabSz="952258" rtl="0" eaLnBrk="1" fontAlgn="auto" latinLnBrk="0" hangingPunct="1">
              <a:lnSpc>
                <a:spcPct val="100000"/>
              </a:lnSpc>
              <a:spcBef>
                <a:spcPts val="0"/>
              </a:spcBef>
              <a:spcAft>
                <a:spcPts val="438"/>
              </a:spcAft>
              <a:buClr>
                <a:schemeClr val="accent2"/>
              </a:buClr>
              <a:buFont typeface="System Font Regular"/>
              <a:buNone/>
              <a:tabLst/>
            </a:pPr>
            <a:r>
              <a:rPr lang="en-US" dirty="0"/>
              <a:t>Text here</a:t>
            </a:r>
          </a:p>
        </p:txBody>
      </p:sp>
      <p:sp>
        <p:nvSpPr>
          <p:cNvPr id="31" name="Text Placeholder 9">
            <a:extLst>
              <a:ext uri="{FF2B5EF4-FFF2-40B4-BE49-F238E27FC236}">
                <a16:creationId xmlns:a16="http://schemas.microsoft.com/office/drawing/2014/main" id="{256E00C0-2C87-0245-8620-9D9F75299809}"/>
              </a:ext>
            </a:extLst>
          </p:cNvPr>
          <p:cNvSpPr>
            <a:spLocks noGrp="1"/>
          </p:cNvSpPr>
          <p:nvPr>
            <p:ph type="body" sz="quarter" idx="143" hasCustomPrompt="1"/>
          </p:nvPr>
        </p:nvSpPr>
        <p:spPr>
          <a:xfrm>
            <a:off x="7248840" y="5996896"/>
            <a:ext cx="1360372" cy="655179"/>
          </a:xfrm>
        </p:spPr>
        <p:txBody>
          <a:bodyPr/>
          <a:lstStyle>
            <a:lvl1pPr marL="0" marR="0" indent="0" algn="l" defTabSz="889711" rtl="0" eaLnBrk="1" fontAlgn="auto" latinLnBrk="0" hangingPunct="1">
              <a:lnSpc>
                <a:spcPct val="100000"/>
              </a:lnSpc>
              <a:spcBef>
                <a:spcPts val="0"/>
              </a:spcBef>
              <a:spcAft>
                <a:spcPts val="195"/>
              </a:spcAft>
              <a:buClrTx/>
              <a:buSzTx/>
              <a:buFontTx/>
              <a:buNone/>
              <a:tabLst/>
              <a:defRPr lang="en-US" sz="1022" b="0" i="0" kern="1200" dirty="0">
                <a:solidFill>
                  <a:schemeClr val="tx1"/>
                </a:solidFill>
                <a:effectLst/>
                <a:latin typeface="Calibri" panose="020F0502020204030204" pitchFamily="34" charset="0"/>
                <a:ea typeface="+mn-ea"/>
                <a:cs typeface="Calibri" panose="020F0502020204030204" pitchFamily="34" charset="0"/>
              </a:defRPr>
            </a:lvl1pPr>
          </a:lstStyle>
          <a:p>
            <a:pPr marL="0" marR="0" lvl="0" indent="0" algn="l" defTabSz="952258" rtl="0" eaLnBrk="1" fontAlgn="auto" latinLnBrk="0" hangingPunct="1">
              <a:lnSpc>
                <a:spcPct val="100000"/>
              </a:lnSpc>
              <a:spcBef>
                <a:spcPts val="0"/>
              </a:spcBef>
              <a:spcAft>
                <a:spcPts val="438"/>
              </a:spcAft>
              <a:buClr>
                <a:schemeClr val="accent2"/>
              </a:buClr>
              <a:buFont typeface="System Font Regular"/>
              <a:buNone/>
              <a:tabLst/>
            </a:pPr>
            <a:r>
              <a:rPr lang="en-US" dirty="0"/>
              <a:t>Text here</a:t>
            </a:r>
          </a:p>
        </p:txBody>
      </p:sp>
      <p:sp>
        <p:nvSpPr>
          <p:cNvPr id="32" name="Text Placeholder 9">
            <a:extLst>
              <a:ext uri="{FF2B5EF4-FFF2-40B4-BE49-F238E27FC236}">
                <a16:creationId xmlns:a16="http://schemas.microsoft.com/office/drawing/2014/main" id="{DB9F05B9-2668-B649-9B5D-D24EC477C527}"/>
              </a:ext>
            </a:extLst>
          </p:cNvPr>
          <p:cNvSpPr>
            <a:spLocks noGrp="1"/>
          </p:cNvSpPr>
          <p:nvPr>
            <p:ph type="body" sz="quarter" idx="144" hasCustomPrompt="1"/>
          </p:nvPr>
        </p:nvSpPr>
        <p:spPr>
          <a:xfrm>
            <a:off x="8706382" y="5996896"/>
            <a:ext cx="1360372" cy="655179"/>
          </a:xfrm>
        </p:spPr>
        <p:txBody>
          <a:bodyPr/>
          <a:lstStyle>
            <a:lvl1pPr marL="0" marR="0" indent="0" algn="l" defTabSz="889711" rtl="0" eaLnBrk="1" fontAlgn="auto" latinLnBrk="0" hangingPunct="1">
              <a:lnSpc>
                <a:spcPct val="100000"/>
              </a:lnSpc>
              <a:spcBef>
                <a:spcPts val="0"/>
              </a:spcBef>
              <a:spcAft>
                <a:spcPts val="195"/>
              </a:spcAft>
              <a:buClrTx/>
              <a:buSzTx/>
              <a:buFontTx/>
              <a:buNone/>
              <a:tabLst/>
              <a:defRPr lang="en-US" sz="1022" b="0" i="0" kern="1200" dirty="0">
                <a:solidFill>
                  <a:schemeClr val="tx1"/>
                </a:solidFill>
                <a:effectLst/>
                <a:latin typeface="Calibri" panose="020F0502020204030204" pitchFamily="34" charset="0"/>
                <a:ea typeface="+mn-ea"/>
                <a:cs typeface="Calibri" panose="020F0502020204030204" pitchFamily="34" charset="0"/>
              </a:defRPr>
            </a:lvl1pPr>
          </a:lstStyle>
          <a:p>
            <a:pPr marL="0" marR="0" lvl="0" indent="0" algn="l" defTabSz="952258" rtl="0" eaLnBrk="1" fontAlgn="auto" latinLnBrk="0" hangingPunct="1">
              <a:lnSpc>
                <a:spcPct val="100000"/>
              </a:lnSpc>
              <a:spcBef>
                <a:spcPts val="0"/>
              </a:spcBef>
              <a:spcAft>
                <a:spcPts val="438"/>
              </a:spcAft>
              <a:buClr>
                <a:schemeClr val="accent2"/>
              </a:buClr>
              <a:buFont typeface="System Font Regular"/>
              <a:buNone/>
              <a:tabLst/>
            </a:pPr>
            <a:r>
              <a:rPr lang="en-US" dirty="0"/>
              <a:t>Text here</a:t>
            </a:r>
          </a:p>
        </p:txBody>
      </p:sp>
      <p:sp>
        <p:nvSpPr>
          <p:cNvPr id="36" name="Text Placeholder 9">
            <a:extLst>
              <a:ext uri="{FF2B5EF4-FFF2-40B4-BE49-F238E27FC236}">
                <a16:creationId xmlns:a16="http://schemas.microsoft.com/office/drawing/2014/main" id="{47C0B43F-8913-7149-9501-ECB81616626B}"/>
              </a:ext>
            </a:extLst>
          </p:cNvPr>
          <p:cNvSpPr>
            <a:spLocks noGrp="1"/>
          </p:cNvSpPr>
          <p:nvPr>
            <p:ph type="body" sz="quarter" idx="148" hasCustomPrompt="1"/>
          </p:nvPr>
        </p:nvSpPr>
        <p:spPr>
          <a:xfrm>
            <a:off x="5801015" y="5996896"/>
            <a:ext cx="1360372" cy="655179"/>
          </a:xfrm>
        </p:spPr>
        <p:txBody>
          <a:bodyPr/>
          <a:lstStyle>
            <a:lvl1pPr marL="0" marR="0" indent="0" algn="l" defTabSz="889711" rtl="0" eaLnBrk="1" fontAlgn="auto" latinLnBrk="0" hangingPunct="1">
              <a:lnSpc>
                <a:spcPct val="100000"/>
              </a:lnSpc>
              <a:spcBef>
                <a:spcPts val="0"/>
              </a:spcBef>
              <a:spcAft>
                <a:spcPts val="195"/>
              </a:spcAft>
              <a:buClrTx/>
              <a:buSzTx/>
              <a:buFontTx/>
              <a:buNone/>
              <a:tabLst/>
              <a:defRPr lang="en-US" sz="1022" b="0" i="0" kern="1200" dirty="0">
                <a:solidFill>
                  <a:schemeClr val="tx1"/>
                </a:solidFill>
                <a:effectLst/>
                <a:latin typeface="Calibri" panose="020F0502020204030204" pitchFamily="34" charset="0"/>
                <a:ea typeface="+mn-ea"/>
                <a:cs typeface="Calibri" panose="020F0502020204030204" pitchFamily="34" charset="0"/>
              </a:defRPr>
            </a:lvl1pPr>
          </a:lstStyle>
          <a:p>
            <a:pPr marL="0" marR="0" lvl="0" indent="0" algn="l" defTabSz="952258" rtl="0" eaLnBrk="1" fontAlgn="auto" latinLnBrk="0" hangingPunct="1">
              <a:lnSpc>
                <a:spcPct val="100000"/>
              </a:lnSpc>
              <a:spcBef>
                <a:spcPts val="0"/>
              </a:spcBef>
              <a:spcAft>
                <a:spcPts val="438"/>
              </a:spcAft>
              <a:buClr>
                <a:schemeClr val="accent2"/>
              </a:buClr>
              <a:buFont typeface="System Font Regular"/>
              <a:buNone/>
              <a:tabLst/>
            </a:pPr>
            <a:r>
              <a:rPr lang="en-US" dirty="0"/>
              <a:t>Text here</a:t>
            </a:r>
          </a:p>
        </p:txBody>
      </p:sp>
    </p:spTree>
    <p:custDataLst>
      <p:custData r:id="rId1"/>
    </p:custDataLst>
    <p:extLst>
      <p:ext uri="{BB962C8B-B14F-4D97-AF65-F5344CB8AC3E}">
        <p14:creationId xmlns:p14="http://schemas.microsoft.com/office/powerpoint/2010/main" val="511216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 Rows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57200" y="1490472"/>
            <a:ext cx="9774936" cy="548640"/>
          </a:xfrm>
          <a:prstGeom prst="rect">
            <a:avLst/>
          </a:prstGeom>
        </p:spPr>
        <p:txBody>
          <a:bodyPr/>
          <a:lstStyle>
            <a:lvl1pPr marL="0" indent="0">
              <a:lnSpc>
                <a:spcPct val="100000"/>
              </a:lnSpc>
              <a:spcBef>
                <a:spcPts val="0"/>
              </a:spcBef>
              <a:spcAft>
                <a:spcPts val="0"/>
              </a:spcAft>
              <a:buFontTx/>
              <a:buNone/>
              <a:defRPr sz="1600" b="1">
                <a:solidFill>
                  <a:schemeClr val="accent1"/>
                </a:solidFill>
              </a:defRPr>
            </a:lvl1pPr>
            <a:lvl5pPr marL="507135" indent="0">
              <a:buNone/>
              <a:defRPr/>
            </a:lvl5pPr>
          </a:lstStyle>
          <a:p>
            <a:pPr lvl="0"/>
            <a:r>
              <a:rPr lang="en-US" dirty="0" err="1"/>
              <a:t>Subheader</a:t>
            </a:r>
            <a:endParaRPr lang="en-US" dirty="0"/>
          </a:p>
        </p:txBody>
      </p:sp>
      <p:sp>
        <p:nvSpPr>
          <p:cNvPr id="11" name="Text Placeholder 2">
            <a:extLst>
              <a:ext uri="{FF2B5EF4-FFF2-40B4-BE49-F238E27FC236}">
                <a16:creationId xmlns:a16="http://schemas.microsoft.com/office/drawing/2014/main" id="{754CDDA2-E05C-2A4F-A426-6CA058E144B2}"/>
              </a:ext>
            </a:extLst>
          </p:cNvPr>
          <p:cNvSpPr>
            <a:spLocks noGrp="1"/>
          </p:cNvSpPr>
          <p:nvPr>
            <p:ph type="body" sz="quarter" idx="16" hasCustomPrompt="1"/>
          </p:nvPr>
        </p:nvSpPr>
        <p:spPr>
          <a:xfrm>
            <a:off x="457200" y="2249424"/>
            <a:ext cx="9774936" cy="2139696"/>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a:p>
            <a:pPr lvl="0"/>
            <a:endParaRPr lang="en-US" dirty="0"/>
          </a:p>
        </p:txBody>
      </p:sp>
      <p:sp>
        <p:nvSpPr>
          <p:cNvPr id="12" name="Text Placeholder 3">
            <a:extLst>
              <a:ext uri="{FF2B5EF4-FFF2-40B4-BE49-F238E27FC236}">
                <a16:creationId xmlns:a16="http://schemas.microsoft.com/office/drawing/2014/main" id="{4C86D187-4253-264A-8152-D845FB98695C}"/>
              </a:ext>
            </a:extLst>
          </p:cNvPr>
          <p:cNvSpPr>
            <a:spLocks noGrp="1"/>
          </p:cNvSpPr>
          <p:nvPr>
            <p:ph type="body" sz="quarter" idx="17" hasCustomPrompt="1"/>
          </p:nvPr>
        </p:nvSpPr>
        <p:spPr>
          <a:xfrm>
            <a:off x="457200" y="4608576"/>
            <a:ext cx="9774936" cy="2139696"/>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10" name="Slide Number Placeholder 7">
            <a:extLst>
              <a:ext uri="{FF2B5EF4-FFF2-40B4-BE49-F238E27FC236}">
                <a16:creationId xmlns:a16="http://schemas.microsoft.com/office/drawing/2014/main" id="{3F6212C8-22A5-574D-8A94-5B842A68D8FF}"/>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4" name="Footer Placeholder 2">
            <a:extLst>
              <a:ext uri="{FF2B5EF4-FFF2-40B4-BE49-F238E27FC236}">
                <a16:creationId xmlns:a16="http://schemas.microsoft.com/office/drawing/2014/main" id="{B4FDB8A0-9393-AF43-86E0-C922185F933A}"/>
              </a:ext>
            </a:extLst>
          </p:cNvPr>
          <p:cNvSpPr>
            <a:spLocks noGrp="1"/>
          </p:cNvSpPr>
          <p:nvPr>
            <p:ph type="ftr" sz="quarter" idx="3"/>
          </p:nvPr>
        </p:nvSpPr>
        <p:spPr>
          <a:xfrm>
            <a:off x="457200" y="6766560"/>
            <a:ext cx="9308592"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8" name="Picture 7" descr="A picture containing text&#10;&#10;Description automatically generated">
            <a:extLst>
              <a:ext uri="{FF2B5EF4-FFF2-40B4-BE49-F238E27FC236}">
                <a16:creationId xmlns:a16="http://schemas.microsoft.com/office/drawing/2014/main" id="{C041EA61-0ED4-4ECF-A1EC-85596B6C13E4}"/>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114992488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Case Study-2 (No Ico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743CB45-1200-4509-BEBE-54A81DC98ED0}"/>
              </a:ext>
            </a:extLst>
          </p:cNvPr>
          <p:cNvSpPr/>
          <p:nvPr userDrawn="1"/>
        </p:nvSpPr>
        <p:spPr>
          <a:xfrm>
            <a:off x="502716" y="1791139"/>
            <a:ext cx="4703001" cy="4974647"/>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12" name="Rectangle 11">
            <a:extLst>
              <a:ext uri="{FF2B5EF4-FFF2-40B4-BE49-F238E27FC236}">
                <a16:creationId xmlns:a16="http://schemas.microsoft.com/office/drawing/2014/main" id="{DC4B1594-BFC4-4E1F-88CE-709865C40CC5}"/>
              </a:ext>
            </a:extLst>
          </p:cNvPr>
          <p:cNvSpPr/>
          <p:nvPr userDrawn="1"/>
        </p:nvSpPr>
        <p:spPr>
          <a:xfrm>
            <a:off x="5487449" y="1791480"/>
            <a:ext cx="4703001" cy="4974305"/>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2" name="Title 1">
            <a:extLst>
              <a:ext uri="{FF2B5EF4-FFF2-40B4-BE49-F238E27FC236}">
                <a16:creationId xmlns:a16="http://schemas.microsoft.com/office/drawing/2014/main" id="{2B888BD0-C668-49E8-829A-013B6AE2FC1E}"/>
              </a:ext>
            </a:extLst>
          </p:cNvPr>
          <p:cNvSpPr>
            <a:spLocks noGrp="1"/>
          </p:cNvSpPr>
          <p:nvPr>
            <p:ph type="title" hasCustomPrompt="1"/>
          </p:nvPr>
        </p:nvSpPr>
        <p:spPr/>
        <p:txBody>
          <a:bodyPr/>
          <a:lstStyle/>
          <a:p>
            <a:r>
              <a:rPr lang="en-US" dirty="0"/>
              <a:t>Page Title</a:t>
            </a:r>
          </a:p>
        </p:txBody>
      </p:sp>
      <p:sp>
        <p:nvSpPr>
          <p:cNvPr id="3" name="Slide Number Placeholder 2">
            <a:extLst>
              <a:ext uri="{FF2B5EF4-FFF2-40B4-BE49-F238E27FC236}">
                <a16:creationId xmlns:a16="http://schemas.microsoft.com/office/drawing/2014/main" id="{B4147C98-3E90-4C3A-9A3E-00CED95AC750}"/>
              </a:ext>
            </a:extLst>
          </p:cNvPr>
          <p:cNvSpPr>
            <a:spLocks noGrp="1"/>
          </p:cNvSpPr>
          <p:nvPr>
            <p:ph type="sldNum" sz="quarter" idx="10"/>
          </p:nvPr>
        </p:nvSpPr>
        <p:spPr/>
        <p:txBody>
          <a:bodyPr/>
          <a:lstStyle/>
          <a:p>
            <a:fld id="{495CDFE8-06BB-8C4A-81DE-67EF32F50FC9}" type="slidenum">
              <a:rPr lang="en-US" smtClean="0"/>
              <a:pPr/>
              <a:t>‹#›</a:t>
            </a:fld>
            <a:endParaRPr lang="en-US" dirty="0"/>
          </a:p>
        </p:txBody>
      </p:sp>
      <p:sp>
        <p:nvSpPr>
          <p:cNvPr id="5" name="Text Placeholder 2">
            <a:extLst>
              <a:ext uri="{FF2B5EF4-FFF2-40B4-BE49-F238E27FC236}">
                <a16:creationId xmlns:a16="http://schemas.microsoft.com/office/drawing/2014/main" id="{06C022FF-6879-441D-BA2F-0283B8B849BE}"/>
              </a:ext>
            </a:extLst>
          </p:cNvPr>
          <p:cNvSpPr>
            <a:spLocks noGrp="1"/>
          </p:cNvSpPr>
          <p:nvPr>
            <p:ph type="body" sz="quarter" idx="21" hasCustomPrompt="1"/>
          </p:nvPr>
        </p:nvSpPr>
        <p:spPr>
          <a:xfrm>
            <a:off x="622709" y="1899981"/>
            <a:ext cx="4463014" cy="378130"/>
          </a:xfrm>
        </p:spPr>
        <p:txBody>
          <a:bodyPr bIns="0" anchor="b" anchorCtr="0"/>
          <a:lstStyle>
            <a:lvl1pPr marL="0" indent="0" algn="l">
              <a:buNone/>
              <a:defRPr sz="1557" b="1" baseline="0">
                <a:solidFill>
                  <a:schemeClr val="accent2"/>
                </a:solidFill>
                <a:latin typeface="Calibri" panose="020F0502020204030204" pitchFamily="34" charset="0"/>
              </a:defRPr>
            </a:lvl1pPr>
          </a:lstStyle>
          <a:p>
            <a:pPr lvl="0"/>
            <a:r>
              <a:rPr lang="en-US" dirty="0"/>
              <a:t>Company Name/Project Name</a:t>
            </a:r>
          </a:p>
        </p:txBody>
      </p:sp>
      <p:sp>
        <p:nvSpPr>
          <p:cNvPr id="8" name="Text Placeholder 6">
            <a:extLst>
              <a:ext uri="{FF2B5EF4-FFF2-40B4-BE49-F238E27FC236}">
                <a16:creationId xmlns:a16="http://schemas.microsoft.com/office/drawing/2014/main" id="{8C12E2AE-5E23-40D8-867A-8110B343F521}"/>
              </a:ext>
            </a:extLst>
          </p:cNvPr>
          <p:cNvSpPr>
            <a:spLocks noGrp="1"/>
          </p:cNvSpPr>
          <p:nvPr>
            <p:ph type="body" sz="quarter" idx="22" hasCustomPrompt="1"/>
          </p:nvPr>
        </p:nvSpPr>
        <p:spPr>
          <a:xfrm>
            <a:off x="5608911" y="1899981"/>
            <a:ext cx="4460077" cy="378130"/>
          </a:xfrm>
        </p:spPr>
        <p:txBody>
          <a:bodyPr anchor="b" anchorCtr="0"/>
          <a:lstStyle>
            <a:lvl1pPr marL="0" indent="0" algn="l">
              <a:buNone/>
              <a:defRPr sz="1557" b="1" baseline="0">
                <a:solidFill>
                  <a:schemeClr val="accent2"/>
                </a:solidFill>
                <a:latin typeface="Calibri" panose="020F0502020204030204" pitchFamily="34" charset="0"/>
              </a:defRPr>
            </a:lvl1pPr>
          </a:lstStyle>
          <a:p>
            <a:pPr lvl="0"/>
            <a:r>
              <a:rPr lang="en-US" dirty="0"/>
              <a:t>Company Name/Project Name</a:t>
            </a:r>
          </a:p>
        </p:txBody>
      </p:sp>
      <p:sp>
        <p:nvSpPr>
          <p:cNvPr id="6" name="Text Placeholder 3">
            <a:extLst>
              <a:ext uri="{FF2B5EF4-FFF2-40B4-BE49-F238E27FC236}">
                <a16:creationId xmlns:a16="http://schemas.microsoft.com/office/drawing/2014/main" id="{DDE9782B-B449-4BF1-A64C-5DBCC1BECF99}"/>
              </a:ext>
            </a:extLst>
          </p:cNvPr>
          <p:cNvSpPr>
            <a:spLocks noGrp="1"/>
          </p:cNvSpPr>
          <p:nvPr>
            <p:ph type="body" sz="quarter" idx="15" hasCustomPrompt="1"/>
          </p:nvPr>
        </p:nvSpPr>
        <p:spPr>
          <a:xfrm>
            <a:off x="622709" y="2292271"/>
            <a:ext cx="4463014" cy="293576"/>
          </a:xfrm>
          <a:prstGeom prst="rect">
            <a:avLst/>
          </a:prstGeom>
        </p:spPr>
        <p:txBody>
          <a:bodyPr>
            <a:noAutofit/>
          </a:bodyPr>
          <a:lstStyle>
            <a:lvl1pPr marL="0" indent="0" algn="l">
              <a:buNone/>
              <a:defRPr sz="1070" b="0" i="0" baseline="0">
                <a:solidFill>
                  <a:schemeClr val="tx1"/>
                </a:solidFill>
              </a:defRPr>
            </a:lvl1pPr>
          </a:lstStyle>
          <a:p>
            <a:pPr lvl="0"/>
            <a:r>
              <a:rPr lang="en-US" dirty="0"/>
              <a:t>Client Revenue/Services/Industry</a:t>
            </a:r>
          </a:p>
        </p:txBody>
      </p:sp>
      <p:sp>
        <p:nvSpPr>
          <p:cNvPr id="9" name="Text Placeholder 7">
            <a:extLst>
              <a:ext uri="{FF2B5EF4-FFF2-40B4-BE49-F238E27FC236}">
                <a16:creationId xmlns:a16="http://schemas.microsoft.com/office/drawing/2014/main" id="{D6D0A6ED-60AC-42DD-B1C5-233C298C3E64}"/>
              </a:ext>
            </a:extLst>
          </p:cNvPr>
          <p:cNvSpPr>
            <a:spLocks noGrp="1"/>
          </p:cNvSpPr>
          <p:nvPr>
            <p:ph type="body" sz="quarter" idx="19" hasCustomPrompt="1"/>
          </p:nvPr>
        </p:nvSpPr>
        <p:spPr>
          <a:xfrm>
            <a:off x="5608911" y="2293010"/>
            <a:ext cx="4460077" cy="292837"/>
          </a:xfrm>
          <a:prstGeom prst="rect">
            <a:avLst/>
          </a:prstGeom>
        </p:spPr>
        <p:txBody>
          <a:bodyPr>
            <a:noAutofit/>
          </a:bodyPr>
          <a:lstStyle>
            <a:lvl1pPr marL="0" indent="0" algn="l">
              <a:buNone/>
              <a:defRPr sz="1070" i="0" baseline="0"/>
            </a:lvl1pPr>
          </a:lstStyle>
          <a:p>
            <a:pPr lvl="0"/>
            <a:r>
              <a:rPr lang="en-US" dirty="0"/>
              <a:t>Client Revenue/Services/Industry</a:t>
            </a:r>
          </a:p>
        </p:txBody>
      </p:sp>
      <p:sp>
        <p:nvSpPr>
          <p:cNvPr id="7" name="Text Placeholder 5">
            <a:extLst>
              <a:ext uri="{FF2B5EF4-FFF2-40B4-BE49-F238E27FC236}">
                <a16:creationId xmlns:a16="http://schemas.microsoft.com/office/drawing/2014/main" id="{A904A951-C262-4463-8A7F-75E30C74A516}"/>
              </a:ext>
            </a:extLst>
          </p:cNvPr>
          <p:cNvSpPr>
            <a:spLocks noGrp="1"/>
          </p:cNvSpPr>
          <p:nvPr>
            <p:ph type="body" sz="quarter" idx="13" hasCustomPrompt="1"/>
          </p:nvPr>
        </p:nvSpPr>
        <p:spPr>
          <a:xfrm>
            <a:off x="622709" y="2585887"/>
            <a:ext cx="4463014" cy="4068680"/>
          </a:xfrm>
          <a:prstGeom prst="rect">
            <a:avLst/>
          </a:prstGeom>
        </p:spPr>
        <p:txBody>
          <a:bodyPr lIns="0" tIns="0" rIns="0" bIns="0">
            <a:noAutofit/>
          </a:bodyPr>
          <a:lstStyle>
            <a:lvl1pPr marL="0" indent="0">
              <a:spcBef>
                <a:spcPts val="243"/>
              </a:spcBef>
              <a:spcAft>
                <a:spcPts val="243"/>
              </a:spcAft>
              <a:buFontTx/>
              <a:buNone/>
              <a:defRPr lang="en-US" sz="1168" b="1" cap="all" baseline="0" dirty="0" smtClean="0">
                <a:solidFill>
                  <a:schemeClr val="accent1"/>
                </a:solidFill>
              </a:defRPr>
            </a:lvl1pPr>
            <a:lvl2pPr marL="177942" indent="-177942">
              <a:spcAft>
                <a:spcPts val="195"/>
              </a:spcAft>
              <a:buFont typeface="Arial" panose="020B0604020202020204" pitchFamily="34" charset="0"/>
              <a:buChar char="■"/>
              <a:defRPr sz="1022"/>
            </a:lvl2pPr>
            <a:lvl3pPr marL="391473" indent="-213531">
              <a:spcAft>
                <a:spcPts val="195"/>
              </a:spcAft>
              <a:buFont typeface="Arial Black" panose="020B0A04020102020204" pitchFamily="34" charset="0"/>
              <a:buChar char="—"/>
              <a:defRPr sz="1022"/>
            </a:lvl3pPr>
            <a:lvl4pPr marL="560518">
              <a:spcAft>
                <a:spcPts val="195"/>
              </a:spcAft>
              <a:defRPr sz="1022"/>
            </a:lvl4pPr>
          </a:lstStyle>
          <a:p>
            <a:pPr lvl="0"/>
            <a:r>
              <a:rPr lang="en-US" dirty="0"/>
              <a:t>Insert Situation, Our Role and Our Impact text here. To apply bullet formatting styles, highlight your text, then click the increase list level (right arrow) button on the Home ribbon. Click the decrease list level (left arrow) button to get back to the subhead formatting style (Situation/Our Role/Our Impact).</a:t>
            </a:r>
          </a:p>
          <a:p>
            <a:pPr lvl="1"/>
            <a:r>
              <a:rPr lang="en-US" dirty="0"/>
              <a:t>Click to add text</a:t>
            </a:r>
          </a:p>
          <a:p>
            <a:pPr lvl="2"/>
            <a:r>
              <a:rPr lang="en-US" dirty="0"/>
              <a:t>Click to add text</a:t>
            </a:r>
          </a:p>
          <a:p>
            <a:pPr lvl="3"/>
            <a:r>
              <a:rPr lang="en-US" dirty="0"/>
              <a:t>Click to add text</a:t>
            </a:r>
          </a:p>
        </p:txBody>
      </p:sp>
      <p:sp>
        <p:nvSpPr>
          <p:cNvPr id="10" name="Text Placeholder 9">
            <a:extLst>
              <a:ext uri="{FF2B5EF4-FFF2-40B4-BE49-F238E27FC236}">
                <a16:creationId xmlns:a16="http://schemas.microsoft.com/office/drawing/2014/main" id="{8E93B3B6-0D07-49B4-9281-4DD6FAC42D94}"/>
              </a:ext>
            </a:extLst>
          </p:cNvPr>
          <p:cNvSpPr>
            <a:spLocks noGrp="1"/>
          </p:cNvSpPr>
          <p:nvPr>
            <p:ph type="body" sz="quarter" idx="18" hasCustomPrompt="1"/>
          </p:nvPr>
        </p:nvSpPr>
        <p:spPr>
          <a:xfrm>
            <a:off x="5608911" y="2585887"/>
            <a:ext cx="4460077" cy="4066144"/>
          </a:xfrm>
          <a:prstGeom prst="rect">
            <a:avLst/>
          </a:prstGeom>
        </p:spPr>
        <p:txBody>
          <a:bodyPr lIns="0" tIns="0" rIns="0" bIns="0">
            <a:noAutofit/>
          </a:bodyPr>
          <a:lstStyle>
            <a:lvl1pPr marL="0" indent="0">
              <a:spcBef>
                <a:spcPts val="243"/>
              </a:spcBef>
              <a:spcAft>
                <a:spcPts val="243"/>
              </a:spcAft>
              <a:buFontTx/>
              <a:buNone/>
              <a:defRPr sz="1168" b="1" cap="all" baseline="0">
                <a:solidFill>
                  <a:schemeClr val="accent1"/>
                </a:solidFill>
              </a:defRPr>
            </a:lvl1pPr>
            <a:lvl2pPr marL="177942" indent="-177942">
              <a:spcBef>
                <a:spcPts val="0"/>
              </a:spcBef>
              <a:spcAft>
                <a:spcPts val="195"/>
              </a:spcAft>
              <a:buFont typeface="Arial" panose="020B0604020202020204" pitchFamily="34" charset="0"/>
              <a:buChar char="■"/>
              <a:defRPr sz="1022"/>
            </a:lvl2pPr>
            <a:lvl3pPr marL="391473" indent="-213531">
              <a:spcBef>
                <a:spcPts val="0"/>
              </a:spcBef>
              <a:spcAft>
                <a:spcPts val="195"/>
              </a:spcAft>
              <a:buFont typeface="Arial Black" panose="020B0A04020102020204" pitchFamily="34" charset="0"/>
              <a:buChar char="—"/>
              <a:defRPr sz="1022"/>
            </a:lvl3pPr>
            <a:lvl4pPr marL="560518">
              <a:spcBef>
                <a:spcPts val="0"/>
              </a:spcBef>
              <a:spcAft>
                <a:spcPts val="195"/>
              </a:spcAft>
              <a:defRPr sz="1022"/>
            </a:lvl4pPr>
          </a:lstStyle>
          <a:p>
            <a:pPr lvl="0"/>
            <a:r>
              <a:rPr lang="en-US" dirty="0"/>
              <a:t>Insert Situation, Our Role and Our Impact text here. To apply bullet formatting styles, highlight your text, then click the increase list level (right arrow) button on the Home ribbon. Click the decrease list level (left arrow) button to get back to the subhead formatting style (Situation/Our Role/Our Impact). </a:t>
            </a:r>
          </a:p>
          <a:p>
            <a:pPr lvl="1"/>
            <a:r>
              <a:rPr lang="en-US" dirty="0"/>
              <a:t>Click to add text</a:t>
            </a:r>
          </a:p>
          <a:p>
            <a:pPr lvl="2"/>
            <a:r>
              <a:rPr lang="en-US" dirty="0"/>
              <a:t>Click to add text</a:t>
            </a:r>
          </a:p>
          <a:p>
            <a:pPr lvl="3"/>
            <a:r>
              <a:rPr lang="en-US" dirty="0"/>
              <a:t>Click to add text</a:t>
            </a:r>
          </a:p>
        </p:txBody>
      </p:sp>
      <p:sp>
        <p:nvSpPr>
          <p:cNvPr id="15" name="Text Placeholder 16">
            <a:extLst>
              <a:ext uri="{FF2B5EF4-FFF2-40B4-BE49-F238E27FC236}">
                <a16:creationId xmlns:a16="http://schemas.microsoft.com/office/drawing/2014/main" id="{D9DADE43-A702-4BA7-A3B5-C6D91B4AD170}"/>
              </a:ext>
            </a:extLst>
          </p:cNvPr>
          <p:cNvSpPr>
            <a:spLocks noGrp="1"/>
          </p:cNvSpPr>
          <p:nvPr>
            <p:ph type="body" sz="quarter" idx="34" hasCustomPrompt="1"/>
          </p:nvPr>
        </p:nvSpPr>
        <p:spPr>
          <a:xfrm>
            <a:off x="-5509827" y="3422104"/>
            <a:ext cx="5328303" cy="4232129"/>
          </a:xfrm>
          <a:blipFill dpi="0" rotWithShape="1">
            <a:blip r:embed="rId3">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1362"/>
            </a:lvl1pPr>
          </a:lstStyle>
          <a:p>
            <a:r>
              <a:rPr lang="en-US" sz="1168" dirty="0">
                <a:solidFill>
                  <a:schemeClr val="dk1"/>
                </a:solidFill>
                <a:latin typeface="Calibri"/>
              </a:rPr>
              <a:t> </a:t>
            </a:r>
          </a:p>
        </p:txBody>
      </p:sp>
      <p:sp>
        <p:nvSpPr>
          <p:cNvPr id="16" name="Text Placeholder 16">
            <a:extLst>
              <a:ext uri="{FF2B5EF4-FFF2-40B4-BE49-F238E27FC236}">
                <a16:creationId xmlns:a16="http://schemas.microsoft.com/office/drawing/2014/main" id="{DE5B9A9C-2482-4308-9A12-46F40F460D2A}"/>
              </a:ext>
            </a:extLst>
          </p:cNvPr>
          <p:cNvSpPr>
            <a:spLocks noGrp="1"/>
          </p:cNvSpPr>
          <p:nvPr>
            <p:ph type="body" sz="quarter" idx="35" hasCustomPrompt="1"/>
          </p:nvPr>
        </p:nvSpPr>
        <p:spPr>
          <a:xfrm>
            <a:off x="-5509827" y="182010"/>
            <a:ext cx="5328303" cy="3024990"/>
          </a:xfrm>
          <a:blipFill dpi="0" rotWithShape="1">
            <a:blip r:embed="rId4">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1362"/>
            </a:lvl1pPr>
          </a:lstStyle>
          <a:p>
            <a:r>
              <a:rPr lang="en-US" sz="1168" dirty="0">
                <a:solidFill>
                  <a:schemeClr val="dk1"/>
                </a:solidFill>
                <a:latin typeface="Calibri"/>
              </a:rPr>
              <a:t> </a:t>
            </a:r>
          </a:p>
        </p:txBody>
      </p:sp>
    </p:spTree>
    <p:custDataLst>
      <p:custData r:id="rId1"/>
    </p:custDataLst>
    <p:extLst>
      <p:ext uri="{BB962C8B-B14F-4D97-AF65-F5344CB8AC3E}">
        <p14:creationId xmlns:p14="http://schemas.microsoft.com/office/powerpoint/2010/main" val="403620039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Case Study-4">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CEF5E3BB-1C16-874E-BDD3-B37F7707C561}"/>
              </a:ext>
            </a:extLst>
          </p:cNvPr>
          <p:cNvSpPr/>
          <p:nvPr userDrawn="1"/>
        </p:nvSpPr>
        <p:spPr>
          <a:xfrm>
            <a:off x="485848" y="1779494"/>
            <a:ext cx="4735324" cy="2393420"/>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52" name="Rectangle 51">
            <a:extLst>
              <a:ext uri="{FF2B5EF4-FFF2-40B4-BE49-F238E27FC236}">
                <a16:creationId xmlns:a16="http://schemas.microsoft.com/office/drawing/2014/main" id="{D0D8CC2D-115E-324A-8699-19671C4065D3}"/>
              </a:ext>
            </a:extLst>
          </p:cNvPr>
          <p:cNvSpPr/>
          <p:nvPr userDrawn="1"/>
        </p:nvSpPr>
        <p:spPr>
          <a:xfrm>
            <a:off x="485848" y="4384723"/>
            <a:ext cx="4735324" cy="2393420"/>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59" name="Rectangle 58">
            <a:extLst>
              <a:ext uri="{FF2B5EF4-FFF2-40B4-BE49-F238E27FC236}">
                <a16:creationId xmlns:a16="http://schemas.microsoft.com/office/drawing/2014/main" id="{18DA1858-1B3C-2346-94D8-F4DC1AE179C7}"/>
              </a:ext>
            </a:extLst>
          </p:cNvPr>
          <p:cNvSpPr/>
          <p:nvPr userDrawn="1"/>
        </p:nvSpPr>
        <p:spPr>
          <a:xfrm>
            <a:off x="5467468" y="1779494"/>
            <a:ext cx="4735324" cy="2393420"/>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69" name="Rectangle 68">
            <a:extLst>
              <a:ext uri="{FF2B5EF4-FFF2-40B4-BE49-F238E27FC236}">
                <a16:creationId xmlns:a16="http://schemas.microsoft.com/office/drawing/2014/main" id="{B1388627-BAA0-3640-A600-53BBA0346DBC}"/>
              </a:ext>
            </a:extLst>
          </p:cNvPr>
          <p:cNvSpPr/>
          <p:nvPr userDrawn="1"/>
        </p:nvSpPr>
        <p:spPr>
          <a:xfrm>
            <a:off x="5467468" y="4384723"/>
            <a:ext cx="4735324" cy="2393420"/>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3" name="Slide Number Placeholder 2">
            <a:extLst>
              <a:ext uri="{FF2B5EF4-FFF2-40B4-BE49-F238E27FC236}">
                <a16:creationId xmlns:a16="http://schemas.microsoft.com/office/drawing/2014/main" id="{F3A52F10-EBE5-9E45-9632-3F16C863546A}"/>
              </a:ext>
            </a:extLst>
          </p:cNvPr>
          <p:cNvSpPr>
            <a:spLocks noGrp="1"/>
          </p:cNvSpPr>
          <p:nvPr>
            <p:ph type="sldNum" sz="quarter" idx="11"/>
          </p:nvPr>
        </p:nvSpPr>
        <p:spPr>
          <a:xfrm>
            <a:off x="9716944" y="6783337"/>
            <a:ext cx="485847" cy="322616"/>
          </a:xfrm>
        </p:spPr>
        <p:txBody>
          <a:bodyPr/>
          <a:lstStyle/>
          <a:p>
            <a:fld id="{495CDFE8-06BB-8C4A-81DE-67EF32F50FC9}" type="slidenum">
              <a:rPr lang="en-US" smtClean="0"/>
              <a:pPr/>
              <a:t>‹#›</a:t>
            </a:fld>
            <a:endParaRPr lang="en-US"/>
          </a:p>
        </p:txBody>
      </p:sp>
      <p:sp>
        <p:nvSpPr>
          <p:cNvPr id="4" name="Title 3">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dirty="0"/>
              <a:t>Page Title</a:t>
            </a:r>
          </a:p>
        </p:txBody>
      </p:sp>
      <p:sp>
        <p:nvSpPr>
          <p:cNvPr id="25" name="Content Placeholder 8">
            <a:extLst>
              <a:ext uri="{FF2B5EF4-FFF2-40B4-BE49-F238E27FC236}">
                <a16:creationId xmlns:a16="http://schemas.microsoft.com/office/drawing/2014/main" id="{5AB4AC8B-4FAB-42B1-94DA-EA8DB1D8278F}"/>
              </a:ext>
            </a:extLst>
          </p:cNvPr>
          <p:cNvSpPr>
            <a:spLocks noGrp="1"/>
          </p:cNvSpPr>
          <p:nvPr>
            <p:ph sz="quarter" idx="104" hasCustomPrompt="1"/>
          </p:nvPr>
        </p:nvSpPr>
        <p:spPr>
          <a:xfrm>
            <a:off x="631511" y="1909434"/>
            <a:ext cx="1029996" cy="952029"/>
          </a:xfrm>
        </p:spPr>
        <p:txBody>
          <a:bodyPr anchor="ctr" anchorCtr="1"/>
          <a:lstStyle>
            <a:lvl1pPr marL="0" indent="0">
              <a:buNone/>
              <a:defRPr sz="778"/>
            </a:lvl1pPr>
          </a:lstStyle>
          <a:p>
            <a:pPr lvl="0"/>
            <a:r>
              <a:rPr lang="en-US" dirty="0"/>
              <a:t>Icon Placeholder</a:t>
            </a:r>
          </a:p>
        </p:txBody>
      </p:sp>
      <p:sp>
        <p:nvSpPr>
          <p:cNvPr id="26" name="Content Placeholder 8">
            <a:extLst>
              <a:ext uri="{FF2B5EF4-FFF2-40B4-BE49-F238E27FC236}">
                <a16:creationId xmlns:a16="http://schemas.microsoft.com/office/drawing/2014/main" id="{81E166CA-9B7B-4AC4-B47D-089BC470CE9A}"/>
              </a:ext>
            </a:extLst>
          </p:cNvPr>
          <p:cNvSpPr>
            <a:spLocks noGrp="1"/>
          </p:cNvSpPr>
          <p:nvPr>
            <p:ph sz="quarter" idx="105" hasCustomPrompt="1"/>
          </p:nvPr>
        </p:nvSpPr>
        <p:spPr>
          <a:xfrm>
            <a:off x="5613131" y="1909434"/>
            <a:ext cx="1029996" cy="952029"/>
          </a:xfrm>
        </p:spPr>
        <p:txBody>
          <a:bodyPr anchor="ctr" anchorCtr="1"/>
          <a:lstStyle>
            <a:lvl1pPr marL="0" indent="0">
              <a:buNone/>
              <a:defRPr sz="778"/>
            </a:lvl1pPr>
          </a:lstStyle>
          <a:p>
            <a:pPr lvl="0"/>
            <a:r>
              <a:rPr lang="en-US" dirty="0"/>
              <a:t>Icon Placeholder</a:t>
            </a:r>
          </a:p>
        </p:txBody>
      </p:sp>
      <p:sp>
        <p:nvSpPr>
          <p:cNvPr id="27" name="Content Placeholder 8">
            <a:extLst>
              <a:ext uri="{FF2B5EF4-FFF2-40B4-BE49-F238E27FC236}">
                <a16:creationId xmlns:a16="http://schemas.microsoft.com/office/drawing/2014/main" id="{D6FBB8A4-87C5-49A3-B3AF-ABB7032E2883}"/>
              </a:ext>
            </a:extLst>
          </p:cNvPr>
          <p:cNvSpPr>
            <a:spLocks noGrp="1"/>
          </p:cNvSpPr>
          <p:nvPr>
            <p:ph sz="quarter" idx="106" hasCustomPrompt="1"/>
          </p:nvPr>
        </p:nvSpPr>
        <p:spPr>
          <a:xfrm>
            <a:off x="631511" y="4516521"/>
            <a:ext cx="1029996" cy="952029"/>
          </a:xfrm>
        </p:spPr>
        <p:txBody>
          <a:bodyPr anchor="ctr" anchorCtr="1"/>
          <a:lstStyle>
            <a:lvl1pPr marL="0" indent="0">
              <a:buNone/>
              <a:defRPr sz="778"/>
            </a:lvl1pPr>
          </a:lstStyle>
          <a:p>
            <a:pPr lvl="0"/>
            <a:r>
              <a:rPr lang="en-US" dirty="0"/>
              <a:t>Icon Placeholder</a:t>
            </a:r>
          </a:p>
        </p:txBody>
      </p:sp>
      <p:sp>
        <p:nvSpPr>
          <p:cNvPr id="28" name="Content Placeholder 8">
            <a:extLst>
              <a:ext uri="{FF2B5EF4-FFF2-40B4-BE49-F238E27FC236}">
                <a16:creationId xmlns:a16="http://schemas.microsoft.com/office/drawing/2014/main" id="{3026F461-70E9-49DA-923F-E0B72DD08196}"/>
              </a:ext>
            </a:extLst>
          </p:cNvPr>
          <p:cNvSpPr>
            <a:spLocks noGrp="1"/>
          </p:cNvSpPr>
          <p:nvPr>
            <p:ph sz="quarter" idx="107" hasCustomPrompt="1"/>
          </p:nvPr>
        </p:nvSpPr>
        <p:spPr>
          <a:xfrm>
            <a:off x="5613131" y="4516521"/>
            <a:ext cx="1029996" cy="952029"/>
          </a:xfrm>
        </p:spPr>
        <p:txBody>
          <a:bodyPr anchor="ctr" anchorCtr="1"/>
          <a:lstStyle>
            <a:lvl1pPr marL="0" indent="0">
              <a:buNone/>
              <a:defRPr sz="778"/>
            </a:lvl1pPr>
          </a:lstStyle>
          <a:p>
            <a:pPr lvl="0"/>
            <a:r>
              <a:rPr lang="en-US" dirty="0"/>
              <a:t>Icon Placeholder</a:t>
            </a:r>
          </a:p>
        </p:txBody>
      </p:sp>
      <p:sp>
        <p:nvSpPr>
          <p:cNvPr id="47" name="Text Placeholder 20">
            <a:extLst>
              <a:ext uri="{FF2B5EF4-FFF2-40B4-BE49-F238E27FC236}">
                <a16:creationId xmlns:a16="http://schemas.microsoft.com/office/drawing/2014/main" id="{AB49F6B0-7D19-DE4E-8E02-6CEDF6DC6E57}"/>
              </a:ext>
            </a:extLst>
          </p:cNvPr>
          <p:cNvSpPr>
            <a:spLocks noGrp="1"/>
          </p:cNvSpPr>
          <p:nvPr>
            <p:ph type="body" sz="quarter" idx="12" hasCustomPrompt="1"/>
          </p:nvPr>
        </p:nvSpPr>
        <p:spPr>
          <a:xfrm>
            <a:off x="1790482" y="1915113"/>
            <a:ext cx="3280548" cy="424640"/>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lang="en-US" sz="1362" b="1" i="0" smtClean="0">
                <a:solidFill>
                  <a:schemeClr val="accent2"/>
                </a:solidFill>
                <a:effectLst/>
              </a:defRPr>
            </a:lvl1pPr>
          </a:lstStyle>
          <a:p>
            <a:r>
              <a:rPr lang="en-US" dirty="0"/>
              <a:t>Short intro here</a:t>
            </a:r>
          </a:p>
        </p:txBody>
      </p:sp>
      <p:sp>
        <p:nvSpPr>
          <p:cNvPr id="53" name="Text Placeholder 20">
            <a:extLst>
              <a:ext uri="{FF2B5EF4-FFF2-40B4-BE49-F238E27FC236}">
                <a16:creationId xmlns:a16="http://schemas.microsoft.com/office/drawing/2014/main" id="{E11E19B6-CE21-9A44-9329-0EB4D487E654}"/>
              </a:ext>
            </a:extLst>
          </p:cNvPr>
          <p:cNvSpPr>
            <a:spLocks noGrp="1"/>
          </p:cNvSpPr>
          <p:nvPr>
            <p:ph type="body" sz="quarter" idx="58" hasCustomPrompt="1"/>
          </p:nvPr>
        </p:nvSpPr>
        <p:spPr>
          <a:xfrm>
            <a:off x="1787918" y="4509631"/>
            <a:ext cx="3284327" cy="424640"/>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lang="en-US" sz="1362" b="1" i="0" smtClean="0">
                <a:solidFill>
                  <a:schemeClr val="accent2"/>
                </a:solidFill>
                <a:effectLst/>
              </a:defRPr>
            </a:lvl1pPr>
          </a:lstStyle>
          <a:p>
            <a:r>
              <a:rPr lang="en-US" dirty="0"/>
              <a:t>Short into here</a:t>
            </a:r>
          </a:p>
        </p:txBody>
      </p:sp>
      <p:sp>
        <p:nvSpPr>
          <p:cNvPr id="65" name="Text Placeholder 20">
            <a:extLst>
              <a:ext uri="{FF2B5EF4-FFF2-40B4-BE49-F238E27FC236}">
                <a16:creationId xmlns:a16="http://schemas.microsoft.com/office/drawing/2014/main" id="{D86C5052-8D3C-AF43-A3D8-E31B3D02C1DC}"/>
              </a:ext>
            </a:extLst>
          </p:cNvPr>
          <p:cNvSpPr>
            <a:spLocks noGrp="1"/>
          </p:cNvSpPr>
          <p:nvPr>
            <p:ph type="body" sz="quarter" idx="62" hasCustomPrompt="1"/>
          </p:nvPr>
        </p:nvSpPr>
        <p:spPr>
          <a:xfrm>
            <a:off x="6788971" y="1915113"/>
            <a:ext cx="3254660" cy="424640"/>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lang="en-US" sz="1362" b="1" i="0" smtClean="0">
                <a:solidFill>
                  <a:schemeClr val="accent2"/>
                </a:solidFill>
                <a:effectLst/>
              </a:defRPr>
            </a:lvl1pPr>
          </a:lstStyle>
          <a:p>
            <a:r>
              <a:rPr lang="en-US" dirty="0"/>
              <a:t>Short intro here</a:t>
            </a:r>
          </a:p>
        </p:txBody>
      </p:sp>
      <p:sp>
        <p:nvSpPr>
          <p:cNvPr id="70" name="Text Placeholder 20">
            <a:extLst>
              <a:ext uri="{FF2B5EF4-FFF2-40B4-BE49-F238E27FC236}">
                <a16:creationId xmlns:a16="http://schemas.microsoft.com/office/drawing/2014/main" id="{2C656A9D-43AF-8348-901D-5813A3861595}"/>
              </a:ext>
            </a:extLst>
          </p:cNvPr>
          <p:cNvSpPr>
            <a:spLocks noGrp="1"/>
          </p:cNvSpPr>
          <p:nvPr>
            <p:ph type="body" sz="quarter" idx="66" hasCustomPrompt="1"/>
          </p:nvPr>
        </p:nvSpPr>
        <p:spPr>
          <a:xfrm>
            <a:off x="6788971" y="4509631"/>
            <a:ext cx="3254660" cy="424640"/>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lang="en-US" sz="1362" b="1" i="0" smtClean="0">
                <a:solidFill>
                  <a:schemeClr val="accent2"/>
                </a:solidFill>
                <a:effectLst/>
              </a:defRPr>
            </a:lvl1pPr>
          </a:lstStyle>
          <a:p>
            <a:r>
              <a:rPr lang="en-US" dirty="0"/>
              <a:t>Short intro here</a:t>
            </a:r>
          </a:p>
        </p:txBody>
      </p:sp>
      <p:sp>
        <p:nvSpPr>
          <p:cNvPr id="51" name="Text Placeholder 20">
            <a:extLst>
              <a:ext uri="{FF2B5EF4-FFF2-40B4-BE49-F238E27FC236}">
                <a16:creationId xmlns:a16="http://schemas.microsoft.com/office/drawing/2014/main" id="{D27136C3-891F-E049-B268-261325D61381}"/>
              </a:ext>
            </a:extLst>
          </p:cNvPr>
          <p:cNvSpPr>
            <a:spLocks noGrp="1"/>
          </p:cNvSpPr>
          <p:nvPr>
            <p:ph type="body" sz="quarter" idx="43" hasCustomPrompt="1"/>
          </p:nvPr>
        </p:nvSpPr>
        <p:spPr>
          <a:xfrm>
            <a:off x="1790482" y="2355673"/>
            <a:ext cx="3280548" cy="639557"/>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lang="en-US" sz="1168" b="0" i="0" smtClean="0">
                <a:solidFill>
                  <a:schemeClr val="tx1"/>
                </a:solidFill>
                <a:effectLst/>
              </a:defRPr>
            </a:lvl1pPr>
          </a:lstStyle>
          <a:p>
            <a:r>
              <a:rPr lang="en-US" dirty="0"/>
              <a:t>Summation of role here</a:t>
            </a:r>
          </a:p>
        </p:txBody>
      </p:sp>
      <p:sp>
        <p:nvSpPr>
          <p:cNvPr id="58" name="Text Placeholder 20">
            <a:extLst>
              <a:ext uri="{FF2B5EF4-FFF2-40B4-BE49-F238E27FC236}">
                <a16:creationId xmlns:a16="http://schemas.microsoft.com/office/drawing/2014/main" id="{C897FFF5-32A9-7F4B-84C7-EC88EE190F5B}"/>
              </a:ext>
            </a:extLst>
          </p:cNvPr>
          <p:cNvSpPr>
            <a:spLocks noGrp="1"/>
          </p:cNvSpPr>
          <p:nvPr>
            <p:ph type="body" sz="quarter" idx="61" hasCustomPrompt="1"/>
          </p:nvPr>
        </p:nvSpPr>
        <p:spPr>
          <a:xfrm>
            <a:off x="1787918" y="4959265"/>
            <a:ext cx="3284327" cy="639557"/>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lang="en-US" sz="1168" b="0" i="0" smtClean="0">
                <a:solidFill>
                  <a:schemeClr val="tx1"/>
                </a:solidFill>
                <a:effectLst/>
              </a:defRPr>
            </a:lvl1pPr>
          </a:lstStyle>
          <a:p>
            <a:r>
              <a:rPr lang="en-US" dirty="0"/>
              <a:t>Summation of role here</a:t>
            </a:r>
          </a:p>
        </p:txBody>
      </p:sp>
      <p:sp>
        <p:nvSpPr>
          <p:cNvPr id="68" name="Text Placeholder 20">
            <a:extLst>
              <a:ext uri="{FF2B5EF4-FFF2-40B4-BE49-F238E27FC236}">
                <a16:creationId xmlns:a16="http://schemas.microsoft.com/office/drawing/2014/main" id="{9E24FE14-EC15-5A48-85CE-BE935E7264ED}"/>
              </a:ext>
            </a:extLst>
          </p:cNvPr>
          <p:cNvSpPr>
            <a:spLocks noGrp="1"/>
          </p:cNvSpPr>
          <p:nvPr>
            <p:ph type="body" sz="quarter" idx="65" hasCustomPrompt="1"/>
          </p:nvPr>
        </p:nvSpPr>
        <p:spPr>
          <a:xfrm>
            <a:off x="6788971" y="2355673"/>
            <a:ext cx="3254660" cy="639557"/>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lang="en-US" sz="1168" b="0" i="0" smtClean="0">
                <a:solidFill>
                  <a:schemeClr val="tx1"/>
                </a:solidFill>
                <a:effectLst/>
              </a:defRPr>
            </a:lvl1pPr>
          </a:lstStyle>
          <a:p>
            <a:r>
              <a:rPr lang="en-US" dirty="0"/>
              <a:t>Summation of role here</a:t>
            </a:r>
          </a:p>
        </p:txBody>
      </p:sp>
      <p:sp>
        <p:nvSpPr>
          <p:cNvPr id="73" name="Text Placeholder 20">
            <a:extLst>
              <a:ext uri="{FF2B5EF4-FFF2-40B4-BE49-F238E27FC236}">
                <a16:creationId xmlns:a16="http://schemas.microsoft.com/office/drawing/2014/main" id="{5DB37CB5-81DA-AD4B-87CE-7ADAE92CC14D}"/>
              </a:ext>
            </a:extLst>
          </p:cNvPr>
          <p:cNvSpPr>
            <a:spLocks noGrp="1"/>
          </p:cNvSpPr>
          <p:nvPr>
            <p:ph type="body" sz="quarter" idx="69" hasCustomPrompt="1"/>
          </p:nvPr>
        </p:nvSpPr>
        <p:spPr>
          <a:xfrm>
            <a:off x="6788971" y="4959265"/>
            <a:ext cx="3254660" cy="639557"/>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lang="en-US" sz="1168" b="0" i="0" smtClean="0">
                <a:solidFill>
                  <a:schemeClr val="tx1"/>
                </a:solidFill>
                <a:effectLst/>
              </a:defRPr>
            </a:lvl1pPr>
          </a:lstStyle>
          <a:p>
            <a:r>
              <a:rPr lang="en-US" dirty="0"/>
              <a:t>Summation of role here</a:t>
            </a:r>
          </a:p>
        </p:txBody>
      </p:sp>
      <p:sp>
        <p:nvSpPr>
          <p:cNvPr id="50" name="Text Placeholder 20">
            <a:extLst>
              <a:ext uri="{FF2B5EF4-FFF2-40B4-BE49-F238E27FC236}">
                <a16:creationId xmlns:a16="http://schemas.microsoft.com/office/drawing/2014/main" id="{08D3631A-7C39-FC49-9136-59D6AC0DF0D6}"/>
              </a:ext>
            </a:extLst>
          </p:cNvPr>
          <p:cNvSpPr>
            <a:spLocks noGrp="1"/>
          </p:cNvSpPr>
          <p:nvPr>
            <p:ph type="body" sz="quarter" idx="42" hasCustomPrompt="1"/>
          </p:nvPr>
        </p:nvSpPr>
        <p:spPr>
          <a:xfrm>
            <a:off x="1790482" y="3014085"/>
            <a:ext cx="3280548" cy="1029223"/>
          </a:xfrm>
          <a:prstGeom prst="rect">
            <a:avLst/>
          </a:prstGeom>
          <a:noFill/>
        </p:spPr>
        <p:txBody>
          <a:bodyPr wrap="square" lIns="0" tIns="0" rIns="0" bIns="0" anchor="t" anchorCtr="0">
            <a:noAutofit/>
          </a:bodyPr>
          <a:lstStyle>
            <a:lvl1pPr marL="177942" marR="0" indent="-177942" algn="l" defTabSz="889711" rtl="0" eaLnBrk="1" fontAlgn="auto" latinLnBrk="0" hangingPunct="1">
              <a:lnSpc>
                <a:spcPct val="100000"/>
              </a:lnSpc>
              <a:spcBef>
                <a:spcPts val="0"/>
              </a:spcBef>
              <a:spcAft>
                <a:spcPts val="438"/>
              </a:spcAft>
              <a:buClr>
                <a:schemeClr val="accent2"/>
              </a:buClr>
              <a:buSzTx/>
              <a:buFont typeface="System Font Regular"/>
              <a:buChar char="■"/>
              <a:tabLst/>
              <a:defRPr lang="en-US" sz="1168" b="0" i="0" smtClean="0">
                <a:solidFill>
                  <a:schemeClr val="tx1"/>
                </a:solidFill>
                <a:effectLst/>
              </a:defRPr>
            </a:lvl1pPr>
          </a:lstStyle>
          <a:p>
            <a:r>
              <a:rPr lang="en-US" dirty="0"/>
              <a:t>Impact here</a:t>
            </a:r>
          </a:p>
        </p:txBody>
      </p:sp>
      <p:sp>
        <p:nvSpPr>
          <p:cNvPr id="57" name="Text Placeholder 20">
            <a:extLst>
              <a:ext uri="{FF2B5EF4-FFF2-40B4-BE49-F238E27FC236}">
                <a16:creationId xmlns:a16="http://schemas.microsoft.com/office/drawing/2014/main" id="{9381A99D-D62C-7D44-9CB6-343F8203DB62}"/>
              </a:ext>
            </a:extLst>
          </p:cNvPr>
          <p:cNvSpPr>
            <a:spLocks noGrp="1"/>
          </p:cNvSpPr>
          <p:nvPr>
            <p:ph type="body" sz="quarter" idx="60" hasCustomPrompt="1"/>
          </p:nvPr>
        </p:nvSpPr>
        <p:spPr>
          <a:xfrm>
            <a:off x="1787918" y="5615107"/>
            <a:ext cx="3284327" cy="1029223"/>
          </a:xfrm>
          <a:prstGeom prst="rect">
            <a:avLst/>
          </a:prstGeom>
          <a:noFill/>
        </p:spPr>
        <p:txBody>
          <a:bodyPr wrap="square" lIns="0" tIns="0" rIns="0" bIns="0" anchor="t" anchorCtr="0">
            <a:noAutofit/>
          </a:bodyPr>
          <a:lstStyle>
            <a:lvl1pPr marL="177942" marR="0" indent="-177942" algn="l" defTabSz="889711" rtl="0" eaLnBrk="1" fontAlgn="auto" latinLnBrk="0" hangingPunct="1">
              <a:lnSpc>
                <a:spcPct val="100000"/>
              </a:lnSpc>
              <a:spcBef>
                <a:spcPts val="0"/>
              </a:spcBef>
              <a:spcAft>
                <a:spcPts val="438"/>
              </a:spcAft>
              <a:buClr>
                <a:schemeClr val="accent2"/>
              </a:buClr>
              <a:buSzTx/>
              <a:buFont typeface="System Font Regular"/>
              <a:buChar char="■"/>
              <a:tabLst/>
              <a:defRPr lang="en-US" sz="1168" b="0" i="0" smtClean="0">
                <a:solidFill>
                  <a:schemeClr val="tx1"/>
                </a:solidFill>
                <a:effectLst/>
              </a:defRPr>
            </a:lvl1pPr>
          </a:lstStyle>
          <a:p>
            <a:r>
              <a:rPr lang="en-US" dirty="0"/>
              <a:t>Impact here</a:t>
            </a:r>
          </a:p>
        </p:txBody>
      </p:sp>
      <p:sp>
        <p:nvSpPr>
          <p:cNvPr id="67" name="Text Placeholder 20">
            <a:extLst>
              <a:ext uri="{FF2B5EF4-FFF2-40B4-BE49-F238E27FC236}">
                <a16:creationId xmlns:a16="http://schemas.microsoft.com/office/drawing/2014/main" id="{6D8BD1B8-E204-3545-9554-2958B382222A}"/>
              </a:ext>
            </a:extLst>
          </p:cNvPr>
          <p:cNvSpPr>
            <a:spLocks noGrp="1"/>
          </p:cNvSpPr>
          <p:nvPr>
            <p:ph type="body" sz="quarter" idx="64" hasCustomPrompt="1"/>
          </p:nvPr>
        </p:nvSpPr>
        <p:spPr>
          <a:xfrm>
            <a:off x="6788971" y="3014085"/>
            <a:ext cx="3254660" cy="1029223"/>
          </a:xfrm>
          <a:prstGeom prst="rect">
            <a:avLst/>
          </a:prstGeom>
          <a:noFill/>
        </p:spPr>
        <p:txBody>
          <a:bodyPr wrap="square" lIns="0" tIns="0" rIns="0" bIns="0" anchor="t" anchorCtr="0">
            <a:noAutofit/>
          </a:bodyPr>
          <a:lstStyle>
            <a:lvl1pPr marL="166821" marR="0" indent="-166821" algn="l" defTabSz="889711" rtl="0" eaLnBrk="1" fontAlgn="auto" latinLnBrk="0" hangingPunct="1">
              <a:lnSpc>
                <a:spcPct val="100000"/>
              </a:lnSpc>
              <a:spcBef>
                <a:spcPts val="0"/>
              </a:spcBef>
              <a:spcAft>
                <a:spcPts val="438"/>
              </a:spcAft>
              <a:buClr>
                <a:schemeClr val="accent2"/>
              </a:buClr>
              <a:buSzTx/>
              <a:buFont typeface="System Font Regular"/>
              <a:buChar char="■"/>
              <a:tabLst/>
              <a:defRPr lang="en-US" sz="1168" b="0" i="0" smtClean="0">
                <a:solidFill>
                  <a:schemeClr val="tx1"/>
                </a:solidFill>
                <a:effectLst/>
              </a:defRPr>
            </a:lvl1pPr>
            <a:lvl2pPr marL="177942" indent="0">
              <a:buNone/>
              <a:defRPr/>
            </a:lvl2pPr>
            <a:lvl3pPr marL="391473" indent="0">
              <a:buNone/>
              <a:defRPr/>
            </a:lvl3pPr>
          </a:lstStyle>
          <a:p>
            <a:r>
              <a:rPr lang="en-US" dirty="0"/>
              <a:t>Impact here</a:t>
            </a:r>
          </a:p>
        </p:txBody>
      </p:sp>
      <p:sp>
        <p:nvSpPr>
          <p:cNvPr id="72" name="Text Placeholder 20">
            <a:extLst>
              <a:ext uri="{FF2B5EF4-FFF2-40B4-BE49-F238E27FC236}">
                <a16:creationId xmlns:a16="http://schemas.microsoft.com/office/drawing/2014/main" id="{ACFDB21F-A2B9-0F47-9122-BDDEAB1DB016}"/>
              </a:ext>
            </a:extLst>
          </p:cNvPr>
          <p:cNvSpPr>
            <a:spLocks noGrp="1"/>
          </p:cNvSpPr>
          <p:nvPr>
            <p:ph type="body" sz="quarter" idx="68" hasCustomPrompt="1"/>
          </p:nvPr>
        </p:nvSpPr>
        <p:spPr>
          <a:xfrm>
            <a:off x="6788971" y="5615107"/>
            <a:ext cx="3254660" cy="1029223"/>
          </a:xfrm>
          <a:prstGeom prst="rect">
            <a:avLst/>
          </a:prstGeom>
          <a:noFill/>
        </p:spPr>
        <p:txBody>
          <a:bodyPr wrap="square" lIns="0" tIns="0" rIns="0" bIns="0" anchor="t" anchorCtr="0">
            <a:noAutofit/>
          </a:bodyPr>
          <a:lstStyle>
            <a:lvl1pPr marL="177942" marR="0" indent="-177942" algn="l" defTabSz="889711" rtl="0" eaLnBrk="1" fontAlgn="auto" latinLnBrk="0" hangingPunct="1">
              <a:lnSpc>
                <a:spcPct val="100000"/>
              </a:lnSpc>
              <a:spcBef>
                <a:spcPts val="0"/>
              </a:spcBef>
              <a:spcAft>
                <a:spcPts val="438"/>
              </a:spcAft>
              <a:buClr>
                <a:schemeClr val="accent2"/>
              </a:buClr>
              <a:buSzTx/>
              <a:buFont typeface="System Font Regular"/>
              <a:buChar char="■"/>
              <a:tabLst/>
              <a:defRPr lang="en-US" sz="1168" b="0" i="0" smtClean="0">
                <a:solidFill>
                  <a:schemeClr val="tx1"/>
                </a:solidFill>
                <a:effectLst/>
              </a:defRPr>
            </a:lvl1pPr>
          </a:lstStyle>
          <a:p>
            <a:r>
              <a:rPr lang="en-US" dirty="0"/>
              <a:t>Impact here</a:t>
            </a:r>
          </a:p>
        </p:txBody>
      </p:sp>
    </p:spTree>
    <p:custDataLst>
      <p:custData r:id="rId1"/>
    </p:custDataLst>
    <p:extLst>
      <p:ext uri="{BB962C8B-B14F-4D97-AF65-F5344CB8AC3E}">
        <p14:creationId xmlns:p14="http://schemas.microsoft.com/office/powerpoint/2010/main" val="299468996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2 Tombstones (4 x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7591-7C0A-4A4C-88B1-D160A66F7206}"/>
              </a:ext>
            </a:extLst>
          </p:cNvPr>
          <p:cNvSpPr>
            <a:spLocks noGrp="1"/>
          </p:cNvSpPr>
          <p:nvPr>
            <p:ph type="title" hasCustomPrompt="1"/>
          </p:nvPr>
        </p:nvSpPr>
        <p:spPr/>
        <p:txBody>
          <a:bodyPr/>
          <a:lstStyle>
            <a:lvl1pPr>
              <a:defRPr/>
            </a:lvl1pPr>
          </a:lstStyle>
          <a:p>
            <a:r>
              <a:rPr lang="en-US" dirty="0"/>
              <a:t>Page Title</a:t>
            </a:r>
          </a:p>
        </p:txBody>
      </p:sp>
      <p:sp>
        <p:nvSpPr>
          <p:cNvPr id="5" name="Rectangle 3">
            <a:extLst>
              <a:ext uri="{FF2B5EF4-FFF2-40B4-BE49-F238E27FC236}">
                <a16:creationId xmlns:a16="http://schemas.microsoft.com/office/drawing/2014/main" id="{91C9024E-BE48-634B-8DA2-42829AD50EA9}"/>
              </a:ext>
            </a:extLst>
          </p:cNvPr>
          <p:cNvSpPr/>
          <p:nvPr userDrawn="1"/>
        </p:nvSpPr>
        <p:spPr>
          <a:xfrm>
            <a:off x="506617" y="1801824"/>
            <a:ext cx="2293199"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6" name="Rectangle 3">
            <a:extLst>
              <a:ext uri="{FF2B5EF4-FFF2-40B4-BE49-F238E27FC236}">
                <a16:creationId xmlns:a16="http://schemas.microsoft.com/office/drawing/2014/main" id="{C1FAE784-0B09-6949-AB35-023339C44E76}"/>
              </a:ext>
            </a:extLst>
          </p:cNvPr>
          <p:cNvSpPr/>
          <p:nvPr userDrawn="1"/>
        </p:nvSpPr>
        <p:spPr>
          <a:xfrm>
            <a:off x="7889078" y="1801824"/>
            <a:ext cx="2293199"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7" name="Rectangle 3">
            <a:extLst>
              <a:ext uri="{FF2B5EF4-FFF2-40B4-BE49-F238E27FC236}">
                <a16:creationId xmlns:a16="http://schemas.microsoft.com/office/drawing/2014/main" id="{A8C7C8CC-C57B-CF47-933D-DF59E3082CF5}"/>
              </a:ext>
            </a:extLst>
          </p:cNvPr>
          <p:cNvSpPr/>
          <p:nvPr userDrawn="1"/>
        </p:nvSpPr>
        <p:spPr>
          <a:xfrm>
            <a:off x="2970223" y="1801824"/>
            <a:ext cx="2293199"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8" name="Rectangle 3">
            <a:extLst>
              <a:ext uri="{FF2B5EF4-FFF2-40B4-BE49-F238E27FC236}">
                <a16:creationId xmlns:a16="http://schemas.microsoft.com/office/drawing/2014/main" id="{8029CF55-C88F-3942-ACC6-DCBDF8C6AE93}"/>
              </a:ext>
            </a:extLst>
          </p:cNvPr>
          <p:cNvSpPr/>
          <p:nvPr userDrawn="1"/>
        </p:nvSpPr>
        <p:spPr>
          <a:xfrm>
            <a:off x="5427745" y="1801824"/>
            <a:ext cx="2293199"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9" name="Rectangle 3">
            <a:extLst>
              <a:ext uri="{FF2B5EF4-FFF2-40B4-BE49-F238E27FC236}">
                <a16:creationId xmlns:a16="http://schemas.microsoft.com/office/drawing/2014/main" id="{2C131B12-4290-4944-9C72-F2F822C2DDCC}"/>
              </a:ext>
            </a:extLst>
          </p:cNvPr>
          <p:cNvSpPr/>
          <p:nvPr userDrawn="1"/>
        </p:nvSpPr>
        <p:spPr>
          <a:xfrm>
            <a:off x="506617" y="3504876"/>
            <a:ext cx="2293199"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0" name="Rectangle 3">
            <a:extLst>
              <a:ext uri="{FF2B5EF4-FFF2-40B4-BE49-F238E27FC236}">
                <a16:creationId xmlns:a16="http://schemas.microsoft.com/office/drawing/2014/main" id="{7E4F4619-3D1C-7048-B8BB-82E0E1CD3024}"/>
              </a:ext>
            </a:extLst>
          </p:cNvPr>
          <p:cNvSpPr/>
          <p:nvPr userDrawn="1"/>
        </p:nvSpPr>
        <p:spPr>
          <a:xfrm>
            <a:off x="7889078" y="3504876"/>
            <a:ext cx="2293199"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1" name="Rectangle 3">
            <a:extLst>
              <a:ext uri="{FF2B5EF4-FFF2-40B4-BE49-F238E27FC236}">
                <a16:creationId xmlns:a16="http://schemas.microsoft.com/office/drawing/2014/main" id="{4B21D095-7818-EA4E-A92A-42479C246B21}"/>
              </a:ext>
            </a:extLst>
          </p:cNvPr>
          <p:cNvSpPr/>
          <p:nvPr userDrawn="1"/>
        </p:nvSpPr>
        <p:spPr>
          <a:xfrm>
            <a:off x="2970223" y="3504876"/>
            <a:ext cx="2293199"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2" name="Rectangle 3">
            <a:extLst>
              <a:ext uri="{FF2B5EF4-FFF2-40B4-BE49-F238E27FC236}">
                <a16:creationId xmlns:a16="http://schemas.microsoft.com/office/drawing/2014/main" id="{D423ADA1-23EB-B14B-B159-B8B0BA126E63}"/>
              </a:ext>
            </a:extLst>
          </p:cNvPr>
          <p:cNvSpPr/>
          <p:nvPr userDrawn="1"/>
        </p:nvSpPr>
        <p:spPr>
          <a:xfrm>
            <a:off x="5427745" y="3504876"/>
            <a:ext cx="2293199"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3" name="Rectangle 3">
            <a:extLst>
              <a:ext uri="{FF2B5EF4-FFF2-40B4-BE49-F238E27FC236}">
                <a16:creationId xmlns:a16="http://schemas.microsoft.com/office/drawing/2014/main" id="{7A130081-5DD4-414A-B96E-3E845312C068}"/>
              </a:ext>
            </a:extLst>
          </p:cNvPr>
          <p:cNvSpPr/>
          <p:nvPr userDrawn="1"/>
        </p:nvSpPr>
        <p:spPr>
          <a:xfrm>
            <a:off x="506617" y="5214659"/>
            <a:ext cx="2293199"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4" name="Rectangle 3">
            <a:extLst>
              <a:ext uri="{FF2B5EF4-FFF2-40B4-BE49-F238E27FC236}">
                <a16:creationId xmlns:a16="http://schemas.microsoft.com/office/drawing/2014/main" id="{420BEAB9-490B-4F4E-8086-A4B37F5BF263}"/>
              </a:ext>
            </a:extLst>
          </p:cNvPr>
          <p:cNvSpPr/>
          <p:nvPr userDrawn="1"/>
        </p:nvSpPr>
        <p:spPr>
          <a:xfrm>
            <a:off x="7889078" y="5213817"/>
            <a:ext cx="2293199"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5" name="Rectangle 3">
            <a:extLst>
              <a:ext uri="{FF2B5EF4-FFF2-40B4-BE49-F238E27FC236}">
                <a16:creationId xmlns:a16="http://schemas.microsoft.com/office/drawing/2014/main" id="{6301F831-D6D5-A44F-9F2E-9D5D59685EF8}"/>
              </a:ext>
            </a:extLst>
          </p:cNvPr>
          <p:cNvSpPr/>
          <p:nvPr userDrawn="1"/>
        </p:nvSpPr>
        <p:spPr>
          <a:xfrm>
            <a:off x="2970223" y="5213817"/>
            <a:ext cx="2293199"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6" name="Rectangle 3">
            <a:extLst>
              <a:ext uri="{FF2B5EF4-FFF2-40B4-BE49-F238E27FC236}">
                <a16:creationId xmlns:a16="http://schemas.microsoft.com/office/drawing/2014/main" id="{FA0A2318-694D-8D48-B340-6439578EED8B}"/>
              </a:ext>
            </a:extLst>
          </p:cNvPr>
          <p:cNvSpPr/>
          <p:nvPr userDrawn="1"/>
        </p:nvSpPr>
        <p:spPr>
          <a:xfrm>
            <a:off x="5427745" y="5213817"/>
            <a:ext cx="2293199"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7" name="Picture Placeholder 36">
            <a:extLst>
              <a:ext uri="{FF2B5EF4-FFF2-40B4-BE49-F238E27FC236}">
                <a16:creationId xmlns:a16="http://schemas.microsoft.com/office/drawing/2014/main" id="{7C071AC0-53FD-8C48-B6B5-4AFF87947290}"/>
              </a:ext>
            </a:extLst>
          </p:cNvPr>
          <p:cNvSpPr>
            <a:spLocks noGrp="1"/>
          </p:cNvSpPr>
          <p:nvPr>
            <p:ph type="pic" sz="quarter" idx="138" hasCustomPrompt="1"/>
          </p:nvPr>
        </p:nvSpPr>
        <p:spPr>
          <a:xfrm>
            <a:off x="5451205" y="5236978"/>
            <a:ext cx="2244614"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18" name="Picture Placeholder 36">
            <a:extLst>
              <a:ext uri="{FF2B5EF4-FFF2-40B4-BE49-F238E27FC236}">
                <a16:creationId xmlns:a16="http://schemas.microsoft.com/office/drawing/2014/main" id="{CA86F06B-8A5A-8540-BA8A-30C890CA6C04}"/>
              </a:ext>
            </a:extLst>
          </p:cNvPr>
          <p:cNvSpPr>
            <a:spLocks noGrp="1"/>
          </p:cNvSpPr>
          <p:nvPr>
            <p:ph type="pic" sz="quarter" idx="141" hasCustomPrompt="1"/>
          </p:nvPr>
        </p:nvSpPr>
        <p:spPr>
          <a:xfrm>
            <a:off x="7915781" y="5236978"/>
            <a:ext cx="2244614"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19" name="Picture Placeholder 36">
            <a:extLst>
              <a:ext uri="{FF2B5EF4-FFF2-40B4-BE49-F238E27FC236}">
                <a16:creationId xmlns:a16="http://schemas.microsoft.com/office/drawing/2014/main" id="{827A6CCC-06E1-1942-84C3-E755080A0BFD}"/>
              </a:ext>
            </a:extLst>
          </p:cNvPr>
          <p:cNvSpPr>
            <a:spLocks noGrp="1"/>
          </p:cNvSpPr>
          <p:nvPr>
            <p:ph type="pic" sz="quarter" idx="146" hasCustomPrompt="1"/>
          </p:nvPr>
        </p:nvSpPr>
        <p:spPr>
          <a:xfrm>
            <a:off x="530904" y="5236978"/>
            <a:ext cx="2244614"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20" name="Picture Placeholder 36">
            <a:extLst>
              <a:ext uri="{FF2B5EF4-FFF2-40B4-BE49-F238E27FC236}">
                <a16:creationId xmlns:a16="http://schemas.microsoft.com/office/drawing/2014/main" id="{87B19BE8-6658-7648-A063-C71768F9E59B}"/>
              </a:ext>
            </a:extLst>
          </p:cNvPr>
          <p:cNvSpPr>
            <a:spLocks noGrp="1"/>
          </p:cNvSpPr>
          <p:nvPr>
            <p:ph type="pic" sz="quarter" idx="149" hasCustomPrompt="1"/>
          </p:nvPr>
        </p:nvSpPr>
        <p:spPr>
          <a:xfrm>
            <a:off x="2992819" y="5236978"/>
            <a:ext cx="2244614"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21" name="Text Placeholder 41">
            <a:extLst>
              <a:ext uri="{FF2B5EF4-FFF2-40B4-BE49-F238E27FC236}">
                <a16:creationId xmlns:a16="http://schemas.microsoft.com/office/drawing/2014/main" id="{DE5965A0-761F-DD4D-8776-931F3D9801DA}"/>
              </a:ext>
            </a:extLst>
          </p:cNvPr>
          <p:cNvSpPr>
            <a:spLocks noGrp="1"/>
          </p:cNvSpPr>
          <p:nvPr>
            <p:ph type="body" sz="quarter" idx="131" hasCustomPrompt="1"/>
          </p:nvPr>
        </p:nvSpPr>
        <p:spPr>
          <a:xfrm>
            <a:off x="530904" y="6117103"/>
            <a:ext cx="2244614"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ninth client description</a:t>
            </a:r>
          </a:p>
        </p:txBody>
      </p:sp>
      <p:sp>
        <p:nvSpPr>
          <p:cNvPr id="22" name="Text Placeholder 11">
            <a:extLst>
              <a:ext uri="{FF2B5EF4-FFF2-40B4-BE49-F238E27FC236}">
                <a16:creationId xmlns:a16="http://schemas.microsoft.com/office/drawing/2014/main" id="{232B4AB2-1D5D-D740-A69D-B3BFF8C4FF65}"/>
              </a:ext>
            </a:extLst>
          </p:cNvPr>
          <p:cNvSpPr>
            <a:spLocks noGrp="1"/>
          </p:cNvSpPr>
          <p:nvPr>
            <p:ph type="body" sz="quarter" idx="111" hasCustomPrompt="1"/>
          </p:nvPr>
        </p:nvSpPr>
        <p:spPr>
          <a:xfrm>
            <a:off x="5451205" y="6115825"/>
            <a:ext cx="2244614"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eleventh client description</a:t>
            </a:r>
          </a:p>
        </p:txBody>
      </p:sp>
      <p:sp>
        <p:nvSpPr>
          <p:cNvPr id="23" name="Text Placeholder 20">
            <a:extLst>
              <a:ext uri="{FF2B5EF4-FFF2-40B4-BE49-F238E27FC236}">
                <a16:creationId xmlns:a16="http://schemas.microsoft.com/office/drawing/2014/main" id="{AA8AB502-ECCC-7747-AD91-F7D9E04F9D36}"/>
              </a:ext>
            </a:extLst>
          </p:cNvPr>
          <p:cNvSpPr>
            <a:spLocks noGrp="1"/>
          </p:cNvSpPr>
          <p:nvPr>
            <p:ph type="body" sz="quarter" idx="117" hasCustomPrompt="1"/>
          </p:nvPr>
        </p:nvSpPr>
        <p:spPr>
          <a:xfrm>
            <a:off x="7915781" y="6115825"/>
            <a:ext cx="2244614"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twelfth client description</a:t>
            </a:r>
          </a:p>
        </p:txBody>
      </p:sp>
      <p:sp>
        <p:nvSpPr>
          <p:cNvPr id="24" name="Text Placeholder 64">
            <a:extLst>
              <a:ext uri="{FF2B5EF4-FFF2-40B4-BE49-F238E27FC236}">
                <a16:creationId xmlns:a16="http://schemas.microsoft.com/office/drawing/2014/main" id="{0627D416-AD01-4548-9394-967344A86E7C}"/>
              </a:ext>
            </a:extLst>
          </p:cNvPr>
          <p:cNvSpPr>
            <a:spLocks noGrp="1"/>
          </p:cNvSpPr>
          <p:nvPr>
            <p:ph type="body" sz="quarter" idx="155" hasCustomPrompt="1"/>
          </p:nvPr>
        </p:nvSpPr>
        <p:spPr>
          <a:xfrm>
            <a:off x="2992819" y="6117015"/>
            <a:ext cx="2244614" cy="622823"/>
          </a:xfrm>
          <a:noFill/>
        </p:spPr>
        <p:txBody>
          <a:bodyPr lIns="91440" rIns="91440"/>
          <a:lstStyle>
            <a:lvl1pPr marL="0" indent="0" algn="ctr">
              <a:lnSpc>
                <a:spcPct val="100000"/>
              </a:lnSpc>
              <a:spcBef>
                <a:spcPts val="0"/>
              </a:spcBef>
              <a:spcAft>
                <a:spcPts val="0"/>
              </a:spcAft>
              <a:buNone/>
              <a:defRPr sz="1168">
                <a:solidFill>
                  <a:schemeClr val="accent1"/>
                </a:solidFill>
              </a:defRPr>
            </a:lvl1pPr>
          </a:lstStyle>
          <a:p>
            <a:r>
              <a:rPr lang="en-US" dirty="0"/>
              <a:t>Insert tenth client description</a:t>
            </a:r>
          </a:p>
        </p:txBody>
      </p:sp>
      <p:sp>
        <p:nvSpPr>
          <p:cNvPr id="25" name="Picture Placeholder 36">
            <a:extLst>
              <a:ext uri="{FF2B5EF4-FFF2-40B4-BE49-F238E27FC236}">
                <a16:creationId xmlns:a16="http://schemas.microsoft.com/office/drawing/2014/main" id="{C54A1795-E048-4840-A7AA-B8F5D244FF43}"/>
              </a:ext>
            </a:extLst>
          </p:cNvPr>
          <p:cNvSpPr>
            <a:spLocks noGrp="1"/>
          </p:cNvSpPr>
          <p:nvPr>
            <p:ph type="pic" sz="quarter" idx="136" hasCustomPrompt="1"/>
          </p:nvPr>
        </p:nvSpPr>
        <p:spPr>
          <a:xfrm>
            <a:off x="530904" y="1820774"/>
            <a:ext cx="2244614" cy="871952"/>
          </a:xfrm>
          <a:prstGeom prst="rect">
            <a:avLst/>
          </a:prstGeom>
          <a:noFill/>
        </p:spPr>
        <p:txBody>
          <a:bodyPr tIns="0" bIns="0" anchor="ctr"/>
          <a:lstStyle>
            <a:lvl1pPr marL="0" marR="0" indent="0" algn="ctr" defTabSz="12746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26" name="Picture Placeholder 36">
            <a:extLst>
              <a:ext uri="{FF2B5EF4-FFF2-40B4-BE49-F238E27FC236}">
                <a16:creationId xmlns:a16="http://schemas.microsoft.com/office/drawing/2014/main" id="{DEC22490-7B0B-8742-ABEE-8532D959F546}"/>
              </a:ext>
            </a:extLst>
          </p:cNvPr>
          <p:cNvSpPr>
            <a:spLocks noGrp="1"/>
          </p:cNvSpPr>
          <p:nvPr>
            <p:ph type="pic" sz="quarter" idx="137" hasCustomPrompt="1"/>
          </p:nvPr>
        </p:nvSpPr>
        <p:spPr>
          <a:xfrm>
            <a:off x="2992819" y="3523398"/>
            <a:ext cx="2244614"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27" name="Picture Placeholder 36">
            <a:extLst>
              <a:ext uri="{FF2B5EF4-FFF2-40B4-BE49-F238E27FC236}">
                <a16:creationId xmlns:a16="http://schemas.microsoft.com/office/drawing/2014/main" id="{8445C1F6-20AA-E747-99F9-CCDECEA88086}"/>
              </a:ext>
            </a:extLst>
          </p:cNvPr>
          <p:cNvSpPr>
            <a:spLocks noGrp="1"/>
          </p:cNvSpPr>
          <p:nvPr>
            <p:ph type="pic" sz="quarter" idx="139" hasCustomPrompt="1"/>
          </p:nvPr>
        </p:nvSpPr>
        <p:spPr>
          <a:xfrm>
            <a:off x="2992819" y="1823982"/>
            <a:ext cx="2244614" cy="871952"/>
          </a:xfrm>
          <a:prstGeom prst="rect">
            <a:avLst/>
          </a:prstGeom>
          <a:noFill/>
        </p:spPr>
        <p:txBody>
          <a:bodyPr tIns="0" bIns="0" anchor="ctr"/>
          <a:lstStyle>
            <a:lvl1pPr marL="0" marR="0" indent="0" algn="ctr" defTabSz="12746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28" name="Picture Placeholder 36">
            <a:extLst>
              <a:ext uri="{FF2B5EF4-FFF2-40B4-BE49-F238E27FC236}">
                <a16:creationId xmlns:a16="http://schemas.microsoft.com/office/drawing/2014/main" id="{1CCAD25C-534E-7348-9F88-F05A8935D221}"/>
              </a:ext>
            </a:extLst>
          </p:cNvPr>
          <p:cNvSpPr>
            <a:spLocks noGrp="1"/>
          </p:cNvSpPr>
          <p:nvPr>
            <p:ph type="pic" sz="quarter" idx="140" hasCustomPrompt="1"/>
          </p:nvPr>
        </p:nvSpPr>
        <p:spPr>
          <a:xfrm>
            <a:off x="5451205" y="3523398"/>
            <a:ext cx="2244614"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29" name="Picture Placeholder 36">
            <a:extLst>
              <a:ext uri="{FF2B5EF4-FFF2-40B4-BE49-F238E27FC236}">
                <a16:creationId xmlns:a16="http://schemas.microsoft.com/office/drawing/2014/main" id="{6FDD8009-D1EC-A84F-9B83-851913507468}"/>
              </a:ext>
            </a:extLst>
          </p:cNvPr>
          <p:cNvSpPr>
            <a:spLocks noGrp="1"/>
          </p:cNvSpPr>
          <p:nvPr>
            <p:ph type="pic" sz="quarter" idx="142" hasCustomPrompt="1"/>
          </p:nvPr>
        </p:nvSpPr>
        <p:spPr>
          <a:xfrm>
            <a:off x="5451205" y="1823982"/>
            <a:ext cx="2244614"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30" name="Picture Placeholder 36">
            <a:extLst>
              <a:ext uri="{FF2B5EF4-FFF2-40B4-BE49-F238E27FC236}">
                <a16:creationId xmlns:a16="http://schemas.microsoft.com/office/drawing/2014/main" id="{0645A2BE-08D4-C942-8DF3-27D7E600C613}"/>
              </a:ext>
            </a:extLst>
          </p:cNvPr>
          <p:cNvSpPr>
            <a:spLocks noGrp="1"/>
          </p:cNvSpPr>
          <p:nvPr>
            <p:ph type="pic" sz="quarter" idx="143" hasCustomPrompt="1"/>
          </p:nvPr>
        </p:nvSpPr>
        <p:spPr>
          <a:xfrm>
            <a:off x="7915781" y="3523398"/>
            <a:ext cx="2244614"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31" name="Picture Placeholder 36">
            <a:extLst>
              <a:ext uri="{FF2B5EF4-FFF2-40B4-BE49-F238E27FC236}">
                <a16:creationId xmlns:a16="http://schemas.microsoft.com/office/drawing/2014/main" id="{26DB916C-1DDE-364B-8484-EFAFC207BC9D}"/>
              </a:ext>
            </a:extLst>
          </p:cNvPr>
          <p:cNvSpPr>
            <a:spLocks noGrp="1"/>
          </p:cNvSpPr>
          <p:nvPr>
            <p:ph type="pic" sz="quarter" idx="145" hasCustomPrompt="1"/>
          </p:nvPr>
        </p:nvSpPr>
        <p:spPr>
          <a:xfrm>
            <a:off x="7915781" y="1823982"/>
            <a:ext cx="2244614"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32" name="Picture Placeholder 36">
            <a:extLst>
              <a:ext uri="{FF2B5EF4-FFF2-40B4-BE49-F238E27FC236}">
                <a16:creationId xmlns:a16="http://schemas.microsoft.com/office/drawing/2014/main" id="{999411B9-CA00-2640-8382-1398D69B763C}"/>
              </a:ext>
            </a:extLst>
          </p:cNvPr>
          <p:cNvSpPr>
            <a:spLocks noGrp="1"/>
          </p:cNvSpPr>
          <p:nvPr>
            <p:ph type="pic" sz="quarter" idx="148" hasCustomPrompt="1"/>
          </p:nvPr>
        </p:nvSpPr>
        <p:spPr>
          <a:xfrm>
            <a:off x="530904" y="3526107"/>
            <a:ext cx="2244614"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33" name="Text Placeholder 5">
            <a:extLst>
              <a:ext uri="{FF2B5EF4-FFF2-40B4-BE49-F238E27FC236}">
                <a16:creationId xmlns:a16="http://schemas.microsoft.com/office/drawing/2014/main" id="{A0F946F6-B545-394D-AEAB-2CBCB92E9CC2}"/>
              </a:ext>
            </a:extLst>
          </p:cNvPr>
          <p:cNvSpPr>
            <a:spLocks noGrp="1"/>
          </p:cNvSpPr>
          <p:nvPr>
            <p:ph type="body" sz="quarter" idx="35" hasCustomPrompt="1"/>
          </p:nvPr>
        </p:nvSpPr>
        <p:spPr>
          <a:xfrm>
            <a:off x="530904" y="2701120"/>
            <a:ext cx="2244614" cy="622823"/>
          </a:xfrm>
          <a:prstGeom prst="rect">
            <a:avLst/>
          </a:prstGeom>
        </p:spPr>
        <p:txBody>
          <a:bodyPr lIns="91440" rIns="91440">
            <a:noAutofit/>
          </a:bodyPr>
          <a:lstStyle>
            <a:lvl1pPr marL="0" indent="0" algn="ctr">
              <a:lnSpc>
                <a:spcPct val="100000"/>
              </a:lnSpc>
              <a:spcBef>
                <a:spcPts val="0"/>
              </a:spcBef>
              <a:spcAft>
                <a:spcPts val="0"/>
              </a:spcAft>
              <a:buNone/>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dirty="0"/>
              <a:t>Insert first client description</a:t>
            </a:r>
          </a:p>
        </p:txBody>
      </p:sp>
      <p:sp>
        <p:nvSpPr>
          <p:cNvPr id="34" name="Text Placeholder 8">
            <a:extLst>
              <a:ext uri="{FF2B5EF4-FFF2-40B4-BE49-F238E27FC236}">
                <a16:creationId xmlns:a16="http://schemas.microsoft.com/office/drawing/2014/main" id="{223A547B-EDFF-0245-86F5-23DCD2B2BD29}"/>
              </a:ext>
            </a:extLst>
          </p:cNvPr>
          <p:cNvSpPr>
            <a:spLocks noGrp="1"/>
          </p:cNvSpPr>
          <p:nvPr>
            <p:ph type="body" sz="quarter" idx="109" hasCustomPrompt="1"/>
          </p:nvPr>
        </p:nvSpPr>
        <p:spPr>
          <a:xfrm>
            <a:off x="2992819" y="4404248"/>
            <a:ext cx="2244614"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sixth client description</a:t>
            </a:r>
          </a:p>
        </p:txBody>
      </p:sp>
      <p:sp>
        <p:nvSpPr>
          <p:cNvPr id="35" name="Text Placeholder 14">
            <a:extLst>
              <a:ext uri="{FF2B5EF4-FFF2-40B4-BE49-F238E27FC236}">
                <a16:creationId xmlns:a16="http://schemas.microsoft.com/office/drawing/2014/main" id="{33A3291D-29D5-BA42-AC09-8484A81CF618}"/>
              </a:ext>
            </a:extLst>
          </p:cNvPr>
          <p:cNvSpPr>
            <a:spLocks noGrp="1"/>
          </p:cNvSpPr>
          <p:nvPr>
            <p:ph type="body" sz="quarter" idx="113" hasCustomPrompt="1"/>
          </p:nvPr>
        </p:nvSpPr>
        <p:spPr>
          <a:xfrm>
            <a:off x="2992819" y="2704831"/>
            <a:ext cx="2244614"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second client description</a:t>
            </a:r>
          </a:p>
        </p:txBody>
      </p:sp>
      <p:sp>
        <p:nvSpPr>
          <p:cNvPr id="36" name="Text Placeholder 17">
            <a:extLst>
              <a:ext uri="{FF2B5EF4-FFF2-40B4-BE49-F238E27FC236}">
                <a16:creationId xmlns:a16="http://schemas.microsoft.com/office/drawing/2014/main" id="{8E613817-237C-1E48-8D72-25A88144A39E}"/>
              </a:ext>
            </a:extLst>
          </p:cNvPr>
          <p:cNvSpPr>
            <a:spLocks noGrp="1"/>
          </p:cNvSpPr>
          <p:nvPr>
            <p:ph type="body" sz="quarter" idx="115" hasCustomPrompt="1"/>
          </p:nvPr>
        </p:nvSpPr>
        <p:spPr>
          <a:xfrm>
            <a:off x="5451205" y="4404248"/>
            <a:ext cx="2244614"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seventh client description</a:t>
            </a:r>
          </a:p>
        </p:txBody>
      </p:sp>
      <p:sp>
        <p:nvSpPr>
          <p:cNvPr id="37" name="Text Placeholder 23">
            <a:extLst>
              <a:ext uri="{FF2B5EF4-FFF2-40B4-BE49-F238E27FC236}">
                <a16:creationId xmlns:a16="http://schemas.microsoft.com/office/drawing/2014/main" id="{69C40F0A-44E6-2847-A2B3-2D84D5655DCD}"/>
              </a:ext>
            </a:extLst>
          </p:cNvPr>
          <p:cNvSpPr>
            <a:spLocks noGrp="1"/>
          </p:cNvSpPr>
          <p:nvPr>
            <p:ph type="body" sz="quarter" idx="119" hasCustomPrompt="1"/>
          </p:nvPr>
        </p:nvSpPr>
        <p:spPr>
          <a:xfrm>
            <a:off x="5451205" y="2704831"/>
            <a:ext cx="2244614"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third client description</a:t>
            </a:r>
          </a:p>
        </p:txBody>
      </p:sp>
      <p:sp>
        <p:nvSpPr>
          <p:cNvPr id="38" name="Text Placeholder 26">
            <a:extLst>
              <a:ext uri="{FF2B5EF4-FFF2-40B4-BE49-F238E27FC236}">
                <a16:creationId xmlns:a16="http://schemas.microsoft.com/office/drawing/2014/main" id="{465C8365-1A91-824D-829B-50DD11446F1A}"/>
              </a:ext>
            </a:extLst>
          </p:cNvPr>
          <p:cNvSpPr>
            <a:spLocks noGrp="1"/>
          </p:cNvSpPr>
          <p:nvPr>
            <p:ph type="body" sz="quarter" idx="121" hasCustomPrompt="1"/>
          </p:nvPr>
        </p:nvSpPr>
        <p:spPr>
          <a:xfrm>
            <a:off x="7915781" y="4404248"/>
            <a:ext cx="2244614"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eighth client description</a:t>
            </a:r>
          </a:p>
        </p:txBody>
      </p:sp>
      <p:sp>
        <p:nvSpPr>
          <p:cNvPr id="39" name="Text Placeholder 35">
            <a:extLst>
              <a:ext uri="{FF2B5EF4-FFF2-40B4-BE49-F238E27FC236}">
                <a16:creationId xmlns:a16="http://schemas.microsoft.com/office/drawing/2014/main" id="{BF762FD0-44EA-F14A-B8BE-E32F0C658918}"/>
              </a:ext>
            </a:extLst>
          </p:cNvPr>
          <p:cNvSpPr>
            <a:spLocks noGrp="1"/>
          </p:cNvSpPr>
          <p:nvPr>
            <p:ph type="body" sz="quarter" idx="127" hasCustomPrompt="1"/>
          </p:nvPr>
        </p:nvSpPr>
        <p:spPr>
          <a:xfrm>
            <a:off x="7915781" y="2704831"/>
            <a:ext cx="2244614"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fourth client description</a:t>
            </a:r>
          </a:p>
        </p:txBody>
      </p:sp>
      <p:sp>
        <p:nvSpPr>
          <p:cNvPr id="40" name="Text Placeholder 61">
            <a:extLst>
              <a:ext uri="{FF2B5EF4-FFF2-40B4-BE49-F238E27FC236}">
                <a16:creationId xmlns:a16="http://schemas.microsoft.com/office/drawing/2014/main" id="{B0EDC89D-B413-C54C-98E3-61C713DD2E30}"/>
              </a:ext>
            </a:extLst>
          </p:cNvPr>
          <p:cNvSpPr>
            <a:spLocks noGrp="1"/>
          </p:cNvSpPr>
          <p:nvPr>
            <p:ph type="body" sz="quarter" idx="154" hasCustomPrompt="1"/>
          </p:nvPr>
        </p:nvSpPr>
        <p:spPr>
          <a:xfrm>
            <a:off x="530904" y="4408096"/>
            <a:ext cx="2244614" cy="622823"/>
          </a:xfrm>
          <a:noFill/>
        </p:spPr>
        <p:txBody>
          <a:bodyPr lIns="91440" rIns="91440"/>
          <a:lstStyle>
            <a:lvl1pPr marL="0" indent="0" algn="ctr">
              <a:lnSpc>
                <a:spcPct val="100000"/>
              </a:lnSpc>
              <a:spcBef>
                <a:spcPts val="0"/>
              </a:spcBef>
              <a:spcAft>
                <a:spcPts val="0"/>
              </a:spcAft>
              <a:buNone/>
              <a:defRPr sz="1168">
                <a:solidFill>
                  <a:schemeClr val="accent1"/>
                </a:solidFill>
              </a:defRPr>
            </a:lvl1pPr>
          </a:lstStyle>
          <a:p>
            <a:r>
              <a:rPr lang="en-US" dirty="0"/>
              <a:t>Insert fifth client description</a:t>
            </a:r>
          </a:p>
        </p:txBody>
      </p:sp>
      <p:sp>
        <p:nvSpPr>
          <p:cNvPr id="41" name="Slide Number Placeholder 7">
            <a:extLst>
              <a:ext uri="{FF2B5EF4-FFF2-40B4-BE49-F238E27FC236}">
                <a16:creationId xmlns:a16="http://schemas.microsoft.com/office/drawing/2014/main" id="{F7695AEF-9948-B64A-9B61-638159BAC2DF}"/>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42" name="Footer Placeholder 2">
            <a:extLst>
              <a:ext uri="{FF2B5EF4-FFF2-40B4-BE49-F238E27FC236}">
                <a16:creationId xmlns:a16="http://schemas.microsoft.com/office/drawing/2014/main" id="{47C54C6B-452E-604B-828F-B4B4E8D81D99}"/>
              </a:ext>
            </a:extLst>
          </p:cNvPr>
          <p:cNvSpPr>
            <a:spLocks noGrp="1"/>
          </p:cNvSpPr>
          <p:nvPr>
            <p:ph type="ftr" sz="quarter" idx="3"/>
          </p:nvPr>
        </p:nvSpPr>
        <p:spPr>
          <a:xfrm>
            <a:off x="530904" y="6789927"/>
            <a:ext cx="9186040"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397617372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5 Tombstones (5 x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6A99-E2F2-5141-BEA4-1F3567397217}"/>
              </a:ext>
            </a:extLst>
          </p:cNvPr>
          <p:cNvSpPr>
            <a:spLocks noGrp="1"/>
          </p:cNvSpPr>
          <p:nvPr>
            <p:ph type="title" hasCustomPrompt="1"/>
          </p:nvPr>
        </p:nvSpPr>
        <p:spPr/>
        <p:txBody>
          <a:bodyPr/>
          <a:lstStyle>
            <a:lvl1pPr>
              <a:defRPr/>
            </a:lvl1pPr>
          </a:lstStyle>
          <a:p>
            <a:r>
              <a:rPr lang="en-US" dirty="0"/>
              <a:t>Page Title</a:t>
            </a:r>
          </a:p>
        </p:txBody>
      </p:sp>
      <p:sp>
        <p:nvSpPr>
          <p:cNvPr id="5" name="Rectangle 3">
            <a:extLst>
              <a:ext uri="{FF2B5EF4-FFF2-40B4-BE49-F238E27FC236}">
                <a16:creationId xmlns:a16="http://schemas.microsoft.com/office/drawing/2014/main" id="{02FA7EC7-E8F3-5A46-B583-4857DE33182C}"/>
              </a:ext>
            </a:extLst>
          </p:cNvPr>
          <p:cNvSpPr/>
          <p:nvPr userDrawn="1"/>
        </p:nvSpPr>
        <p:spPr>
          <a:xfrm>
            <a:off x="504988" y="1797289"/>
            <a:ext cx="1797635"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6" name="Rectangle 3">
            <a:extLst>
              <a:ext uri="{FF2B5EF4-FFF2-40B4-BE49-F238E27FC236}">
                <a16:creationId xmlns:a16="http://schemas.microsoft.com/office/drawing/2014/main" id="{1615CA1C-50C8-A74C-A64F-177682B4DCE5}"/>
              </a:ext>
            </a:extLst>
          </p:cNvPr>
          <p:cNvSpPr/>
          <p:nvPr userDrawn="1"/>
        </p:nvSpPr>
        <p:spPr>
          <a:xfrm>
            <a:off x="6417882" y="1797289"/>
            <a:ext cx="1797635"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7" name="Rectangle 3">
            <a:extLst>
              <a:ext uri="{FF2B5EF4-FFF2-40B4-BE49-F238E27FC236}">
                <a16:creationId xmlns:a16="http://schemas.microsoft.com/office/drawing/2014/main" id="{D87EB770-40DC-634D-BA96-8AE89395C61B}"/>
              </a:ext>
            </a:extLst>
          </p:cNvPr>
          <p:cNvSpPr/>
          <p:nvPr userDrawn="1"/>
        </p:nvSpPr>
        <p:spPr>
          <a:xfrm>
            <a:off x="2475952" y="1797289"/>
            <a:ext cx="1797635"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8" name="Rectangle 3">
            <a:extLst>
              <a:ext uri="{FF2B5EF4-FFF2-40B4-BE49-F238E27FC236}">
                <a16:creationId xmlns:a16="http://schemas.microsoft.com/office/drawing/2014/main" id="{FCEC10F5-68D5-AD4A-B13E-0A470C34399D}"/>
              </a:ext>
            </a:extLst>
          </p:cNvPr>
          <p:cNvSpPr/>
          <p:nvPr userDrawn="1"/>
        </p:nvSpPr>
        <p:spPr>
          <a:xfrm>
            <a:off x="4446917" y="1797289"/>
            <a:ext cx="1797635"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9" name="Rectangle 3">
            <a:extLst>
              <a:ext uri="{FF2B5EF4-FFF2-40B4-BE49-F238E27FC236}">
                <a16:creationId xmlns:a16="http://schemas.microsoft.com/office/drawing/2014/main" id="{8B2AC07F-B89B-154E-AB49-10CF607E9165}"/>
              </a:ext>
            </a:extLst>
          </p:cNvPr>
          <p:cNvSpPr/>
          <p:nvPr userDrawn="1"/>
        </p:nvSpPr>
        <p:spPr>
          <a:xfrm>
            <a:off x="504988" y="3496706"/>
            <a:ext cx="1797635"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0" name="Rectangle 3">
            <a:extLst>
              <a:ext uri="{FF2B5EF4-FFF2-40B4-BE49-F238E27FC236}">
                <a16:creationId xmlns:a16="http://schemas.microsoft.com/office/drawing/2014/main" id="{78D6D23A-B2DA-AA4C-8678-12FDF035BC57}"/>
              </a:ext>
            </a:extLst>
          </p:cNvPr>
          <p:cNvSpPr/>
          <p:nvPr userDrawn="1"/>
        </p:nvSpPr>
        <p:spPr>
          <a:xfrm>
            <a:off x="6417901" y="3496706"/>
            <a:ext cx="1797635"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1" name="Rectangle 3">
            <a:extLst>
              <a:ext uri="{FF2B5EF4-FFF2-40B4-BE49-F238E27FC236}">
                <a16:creationId xmlns:a16="http://schemas.microsoft.com/office/drawing/2014/main" id="{6C99393B-76AE-6045-A02F-8F7C8BE68A86}"/>
              </a:ext>
            </a:extLst>
          </p:cNvPr>
          <p:cNvSpPr/>
          <p:nvPr userDrawn="1"/>
        </p:nvSpPr>
        <p:spPr>
          <a:xfrm>
            <a:off x="2475959" y="3496706"/>
            <a:ext cx="1797635"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2" name="Rectangle 3">
            <a:extLst>
              <a:ext uri="{FF2B5EF4-FFF2-40B4-BE49-F238E27FC236}">
                <a16:creationId xmlns:a16="http://schemas.microsoft.com/office/drawing/2014/main" id="{869413D3-72A1-2445-98D9-34053455948E}"/>
              </a:ext>
            </a:extLst>
          </p:cNvPr>
          <p:cNvSpPr/>
          <p:nvPr userDrawn="1"/>
        </p:nvSpPr>
        <p:spPr>
          <a:xfrm>
            <a:off x="4446930" y="3496706"/>
            <a:ext cx="1797635"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3" name="Rectangle 3">
            <a:extLst>
              <a:ext uri="{FF2B5EF4-FFF2-40B4-BE49-F238E27FC236}">
                <a16:creationId xmlns:a16="http://schemas.microsoft.com/office/drawing/2014/main" id="{06DD070C-8E55-3540-AC45-E72AA4F09067}"/>
              </a:ext>
            </a:extLst>
          </p:cNvPr>
          <p:cNvSpPr/>
          <p:nvPr userDrawn="1"/>
        </p:nvSpPr>
        <p:spPr>
          <a:xfrm>
            <a:off x="504988" y="5213918"/>
            <a:ext cx="1797635"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4" name="Rectangle 3">
            <a:extLst>
              <a:ext uri="{FF2B5EF4-FFF2-40B4-BE49-F238E27FC236}">
                <a16:creationId xmlns:a16="http://schemas.microsoft.com/office/drawing/2014/main" id="{F750318A-C2D4-074A-AFA7-49EC95091306}"/>
              </a:ext>
            </a:extLst>
          </p:cNvPr>
          <p:cNvSpPr/>
          <p:nvPr userDrawn="1"/>
        </p:nvSpPr>
        <p:spPr>
          <a:xfrm>
            <a:off x="6417901" y="5217307"/>
            <a:ext cx="1797635"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5" name="Rectangle 3">
            <a:extLst>
              <a:ext uri="{FF2B5EF4-FFF2-40B4-BE49-F238E27FC236}">
                <a16:creationId xmlns:a16="http://schemas.microsoft.com/office/drawing/2014/main" id="{58012DB9-E9C1-B343-913B-FCC52A618AB5}"/>
              </a:ext>
            </a:extLst>
          </p:cNvPr>
          <p:cNvSpPr/>
          <p:nvPr userDrawn="1"/>
        </p:nvSpPr>
        <p:spPr>
          <a:xfrm>
            <a:off x="2475959" y="5217307"/>
            <a:ext cx="1797635"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6" name="Rectangle 3">
            <a:extLst>
              <a:ext uri="{FF2B5EF4-FFF2-40B4-BE49-F238E27FC236}">
                <a16:creationId xmlns:a16="http://schemas.microsoft.com/office/drawing/2014/main" id="{8DF23E77-D3BF-EB4B-ACD0-C0C6716D6B14}"/>
              </a:ext>
            </a:extLst>
          </p:cNvPr>
          <p:cNvSpPr/>
          <p:nvPr userDrawn="1"/>
        </p:nvSpPr>
        <p:spPr>
          <a:xfrm>
            <a:off x="4446930" y="5217307"/>
            <a:ext cx="1797635"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7" name="Rectangle 3">
            <a:extLst>
              <a:ext uri="{FF2B5EF4-FFF2-40B4-BE49-F238E27FC236}">
                <a16:creationId xmlns:a16="http://schemas.microsoft.com/office/drawing/2014/main" id="{832A49A3-8A1D-B342-B76C-937D33507ACF}"/>
              </a:ext>
            </a:extLst>
          </p:cNvPr>
          <p:cNvSpPr/>
          <p:nvPr userDrawn="1"/>
        </p:nvSpPr>
        <p:spPr>
          <a:xfrm>
            <a:off x="8388846" y="1797289"/>
            <a:ext cx="1797635"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8" name="Rectangle 3">
            <a:extLst>
              <a:ext uri="{FF2B5EF4-FFF2-40B4-BE49-F238E27FC236}">
                <a16:creationId xmlns:a16="http://schemas.microsoft.com/office/drawing/2014/main" id="{C73E3E99-8F99-8D4A-B337-6C7634677450}"/>
              </a:ext>
            </a:extLst>
          </p:cNvPr>
          <p:cNvSpPr/>
          <p:nvPr userDrawn="1"/>
        </p:nvSpPr>
        <p:spPr>
          <a:xfrm>
            <a:off x="8388870" y="3496706"/>
            <a:ext cx="1797635"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9" name="Rectangle 3">
            <a:extLst>
              <a:ext uri="{FF2B5EF4-FFF2-40B4-BE49-F238E27FC236}">
                <a16:creationId xmlns:a16="http://schemas.microsoft.com/office/drawing/2014/main" id="{2F351539-CEE6-8840-B7E9-65C620457CF9}"/>
              </a:ext>
            </a:extLst>
          </p:cNvPr>
          <p:cNvSpPr/>
          <p:nvPr userDrawn="1"/>
        </p:nvSpPr>
        <p:spPr>
          <a:xfrm>
            <a:off x="8388870" y="5217307"/>
            <a:ext cx="1797635" cy="154816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20" name="Text Placeholder 5">
            <a:extLst>
              <a:ext uri="{FF2B5EF4-FFF2-40B4-BE49-F238E27FC236}">
                <a16:creationId xmlns:a16="http://schemas.microsoft.com/office/drawing/2014/main" id="{8B29E90F-6656-E047-9B70-20548432DADF}"/>
              </a:ext>
            </a:extLst>
          </p:cNvPr>
          <p:cNvSpPr>
            <a:spLocks noGrp="1"/>
          </p:cNvSpPr>
          <p:nvPr>
            <p:ph type="body" sz="quarter" idx="35" hasCustomPrompt="1"/>
          </p:nvPr>
        </p:nvSpPr>
        <p:spPr>
          <a:xfrm>
            <a:off x="523209" y="2699217"/>
            <a:ext cx="1758767" cy="622823"/>
          </a:xfrm>
          <a:prstGeom prst="rect">
            <a:avLst/>
          </a:prstGeom>
        </p:spPr>
        <p:txBody>
          <a:bodyPr lIns="91440" rIns="91440">
            <a:noAutofit/>
          </a:bodyPr>
          <a:lstStyle>
            <a:lvl1pPr marL="0" indent="0" algn="ctr">
              <a:lnSpc>
                <a:spcPct val="100000"/>
              </a:lnSpc>
              <a:spcBef>
                <a:spcPts val="0"/>
              </a:spcBef>
              <a:spcAft>
                <a:spcPts val="0"/>
              </a:spcAft>
              <a:buNone/>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dirty="0"/>
              <a:t>Insert first client description</a:t>
            </a:r>
          </a:p>
        </p:txBody>
      </p:sp>
      <p:sp>
        <p:nvSpPr>
          <p:cNvPr id="21" name="Text Placeholder 8">
            <a:extLst>
              <a:ext uri="{FF2B5EF4-FFF2-40B4-BE49-F238E27FC236}">
                <a16:creationId xmlns:a16="http://schemas.microsoft.com/office/drawing/2014/main" id="{41713CF4-E3D1-7A4C-9053-A62F20E4CB42}"/>
              </a:ext>
            </a:extLst>
          </p:cNvPr>
          <p:cNvSpPr>
            <a:spLocks noGrp="1"/>
          </p:cNvSpPr>
          <p:nvPr>
            <p:ph type="body" sz="quarter" idx="109" hasCustomPrompt="1"/>
          </p:nvPr>
        </p:nvSpPr>
        <p:spPr>
          <a:xfrm>
            <a:off x="524715" y="4398440"/>
            <a:ext cx="1758767"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sixth client description</a:t>
            </a:r>
          </a:p>
        </p:txBody>
      </p:sp>
      <p:sp>
        <p:nvSpPr>
          <p:cNvPr id="22" name="Text Placeholder 11">
            <a:extLst>
              <a:ext uri="{FF2B5EF4-FFF2-40B4-BE49-F238E27FC236}">
                <a16:creationId xmlns:a16="http://schemas.microsoft.com/office/drawing/2014/main" id="{25BEF2A5-CB48-7243-A708-B6EA1472048F}"/>
              </a:ext>
            </a:extLst>
          </p:cNvPr>
          <p:cNvSpPr>
            <a:spLocks noGrp="1"/>
          </p:cNvSpPr>
          <p:nvPr>
            <p:ph type="body" sz="quarter" idx="111" hasCustomPrompt="1"/>
          </p:nvPr>
        </p:nvSpPr>
        <p:spPr>
          <a:xfrm>
            <a:off x="524715" y="6118873"/>
            <a:ext cx="1758767"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eleventh client description</a:t>
            </a:r>
          </a:p>
        </p:txBody>
      </p:sp>
      <p:sp>
        <p:nvSpPr>
          <p:cNvPr id="23" name="Text Placeholder 14">
            <a:extLst>
              <a:ext uri="{FF2B5EF4-FFF2-40B4-BE49-F238E27FC236}">
                <a16:creationId xmlns:a16="http://schemas.microsoft.com/office/drawing/2014/main" id="{9A6ECE46-7314-5B4F-8B84-FC8AEF67E415}"/>
              </a:ext>
            </a:extLst>
          </p:cNvPr>
          <p:cNvSpPr>
            <a:spLocks noGrp="1"/>
          </p:cNvSpPr>
          <p:nvPr>
            <p:ph type="body" sz="quarter" idx="113" hasCustomPrompt="1"/>
          </p:nvPr>
        </p:nvSpPr>
        <p:spPr>
          <a:xfrm>
            <a:off x="2494783" y="2699217"/>
            <a:ext cx="1758767"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second client description</a:t>
            </a:r>
          </a:p>
        </p:txBody>
      </p:sp>
      <p:sp>
        <p:nvSpPr>
          <p:cNvPr id="24" name="Text Placeholder 17">
            <a:extLst>
              <a:ext uri="{FF2B5EF4-FFF2-40B4-BE49-F238E27FC236}">
                <a16:creationId xmlns:a16="http://schemas.microsoft.com/office/drawing/2014/main" id="{F18E3E95-6D8B-2240-A435-27F982130CB8}"/>
              </a:ext>
            </a:extLst>
          </p:cNvPr>
          <p:cNvSpPr>
            <a:spLocks noGrp="1"/>
          </p:cNvSpPr>
          <p:nvPr>
            <p:ph type="body" sz="quarter" idx="115" hasCustomPrompt="1"/>
          </p:nvPr>
        </p:nvSpPr>
        <p:spPr>
          <a:xfrm>
            <a:off x="2497254" y="4398440"/>
            <a:ext cx="1758767"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seventh client description</a:t>
            </a:r>
          </a:p>
        </p:txBody>
      </p:sp>
      <p:sp>
        <p:nvSpPr>
          <p:cNvPr id="25" name="Text Placeholder 20">
            <a:extLst>
              <a:ext uri="{FF2B5EF4-FFF2-40B4-BE49-F238E27FC236}">
                <a16:creationId xmlns:a16="http://schemas.microsoft.com/office/drawing/2014/main" id="{A9F53DB7-350B-8C42-8C44-6C187DA25DF2}"/>
              </a:ext>
            </a:extLst>
          </p:cNvPr>
          <p:cNvSpPr>
            <a:spLocks noGrp="1"/>
          </p:cNvSpPr>
          <p:nvPr>
            <p:ph type="body" sz="quarter" idx="117" hasCustomPrompt="1"/>
          </p:nvPr>
        </p:nvSpPr>
        <p:spPr>
          <a:xfrm>
            <a:off x="2497254" y="6118873"/>
            <a:ext cx="1758767"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twelfth client description</a:t>
            </a:r>
          </a:p>
        </p:txBody>
      </p:sp>
      <p:sp>
        <p:nvSpPr>
          <p:cNvPr id="26" name="Text Placeholder 23">
            <a:extLst>
              <a:ext uri="{FF2B5EF4-FFF2-40B4-BE49-F238E27FC236}">
                <a16:creationId xmlns:a16="http://schemas.microsoft.com/office/drawing/2014/main" id="{FCCC55F6-6CFF-B944-AA3E-B5A9205AD616}"/>
              </a:ext>
            </a:extLst>
          </p:cNvPr>
          <p:cNvSpPr>
            <a:spLocks noGrp="1"/>
          </p:cNvSpPr>
          <p:nvPr>
            <p:ph type="body" sz="quarter" idx="119" hasCustomPrompt="1"/>
          </p:nvPr>
        </p:nvSpPr>
        <p:spPr>
          <a:xfrm>
            <a:off x="4465477" y="2699217"/>
            <a:ext cx="1758767"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third client description</a:t>
            </a:r>
          </a:p>
        </p:txBody>
      </p:sp>
      <p:sp>
        <p:nvSpPr>
          <p:cNvPr id="27" name="Text Placeholder 26">
            <a:extLst>
              <a:ext uri="{FF2B5EF4-FFF2-40B4-BE49-F238E27FC236}">
                <a16:creationId xmlns:a16="http://schemas.microsoft.com/office/drawing/2014/main" id="{EF4FDF1B-34CA-074E-97D8-4AE51EDFAA7C}"/>
              </a:ext>
            </a:extLst>
          </p:cNvPr>
          <p:cNvSpPr>
            <a:spLocks noGrp="1"/>
          </p:cNvSpPr>
          <p:nvPr>
            <p:ph type="body" sz="quarter" idx="121" hasCustomPrompt="1"/>
          </p:nvPr>
        </p:nvSpPr>
        <p:spPr>
          <a:xfrm>
            <a:off x="4469794" y="4398440"/>
            <a:ext cx="1758767"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eighth client description</a:t>
            </a:r>
          </a:p>
        </p:txBody>
      </p:sp>
      <p:sp>
        <p:nvSpPr>
          <p:cNvPr id="28" name="Text Placeholder 29">
            <a:extLst>
              <a:ext uri="{FF2B5EF4-FFF2-40B4-BE49-F238E27FC236}">
                <a16:creationId xmlns:a16="http://schemas.microsoft.com/office/drawing/2014/main" id="{33B7022C-CD17-E64A-91BD-D36352ADFBD5}"/>
              </a:ext>
            </a:extLst>
          </p:cNvPr>
          <p:cNvSpPr>
            <a:spLocks noGrp="1"/>
          </p:cNvSpPr>
          <p:nvPr>
            <p:ph type="body" sz="quarter" idx="123" hasCustomPrompt="1"/>
          </p:nvPr>
        </p:nvSpPr>
        <p:spPr>
          <a:xfrm>
            <a:off x="6438491" y="2699217"/>
            <a:ext cx="1758767"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fourth client description</a:t>
            </a:r>
          </a:p>
        </p:txBody>
      </p:sp>
      <p:sp>
        <p:nvSpPr>
          <p:cNvPr id="29" name="Text Placeholder 32">
            <a:extLst>
              <a:ext uri="{FF2B5EF4-FFF2-40B4-BE49-F238E27FC236}">
                <a16:creationId xmlns:a16="http://schemas.microsoft.com/office/drawing/2014/main" id="{8C2ECE7C-884F-7E4F-9A20-EDCF9CAADC09}"/>
              </a:ext>
            </a:extLst>
          </p:cNvPr>
          <p:cNvSpPr>
            <a:spLocks noGrp="1"/>
          </p:cNvSpPr>
          <p:nvPr>
            <p:ph type="body" sz="quarter" idx="125" hasCustomPrompt="1"/>
          </p:nvPr>
        </p:nvSpPr>
        <p:spPr>
          <a:xfrm>
            <a:off x="6438491" y="4398440"/>
            <a:ext cx="1758767"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ninth client description</a:t>
            </a:r>
          </a:p>
        </p:txBody>
      </p:sp>
      <p:sp>
        <p:nvSpPr>
          <p:cNvPr id="30" name="Text Placeholder 35">
            <a:extLst>
              <a:ext uri="{FF2B5EF4-FFF2-40B4-BE49-F238E27FC236}">
                <a16:creationId xmlns:a16="http://schemas.microsoft.com/office/drawing/2014/main" id="{37B04970-0804-0D4C-96BE-2F66896FC545}"/>
              </a:ext>
            </a:extLst>
          </p:cNvPr>
          <p:cNvSpPr>
            <a:spLocks noGrp="1"/>
          </p:cNvSpPr>
          <p:nvPr>
            <p:ph type="body" sz="quarter" idx="127" hasCustomPrompt="1"/>
          </p:nvPr>
        </p:nvSpPr>
        <p:spPr>
          <a:xfrm>
            <a:off x="8405968" y="2699217"/>
            <a:ext cx="1758767"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fifth client description</a:t>
            </a:r>
          </a:p>
        </p:txBody>
      </p:sp>
      <p:sp>
        <p:nvSpPr>
          <p:cNvPr id="31" name="Text Placeholder 38">
            <a:extLst>
              <a:ext uri="{FF2B5EF4-FFF2-40B4-BE49-F238E27FC236}">
                <a16:creationId xmlns:a16="http://schemas.microsoft.com/office/drawing/2014/main" id="{3DFE5D68-23C6-AC4B-A833-3DFCFE360B4A}"/>
              </a:ext>
            </a:extLst>
          </p:cNvPr>
          <p:cNvSpPr>
            <a:spLocks noGrp="1"/>
          </p:cNvSpPr>
          <p:nvPr>
            <p:ph type="body" sz="quarter" idx="129" hasCustomPrompt="1"/>
          </p:nvPr>
        </p:nvSpPr>
        <p:spPr>
          <a:xfrm>
            <a:off x="8405156" y="4398440"/>
            <a:ext cx="1758767"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tenth client description</a:t>
            </a:r>
          </a:p>
        </p:txBody>
      </p:sp>
      <p:sp>
        <p:nvSpPr>
          <p:cNvPr id="32" name="Picture Placeholder 36">
            <a:extLst>
              <a:ext uri="{FF2B5EF4-FFF2-40B4-BE49-F238E27FC236}">
                <a16:creationId xmlns:a16="http://schemas.microsoft.com/office/drawing/2014/main" id="{86B7F649-B537-2040-8D18-8587A418E9D4}"/>
              </a:ext>
            </a:extLst>
          </p:cNvPr>
          <p:cNvSpPr>
            <a:spLocks noGrp="1"/>
          </p:cNvSpPr>
          <p:nvPr>
            <p:ph type="pic" sz="quarter" idx="136" hasCustomPrompt="1"/>
          </p:nvPr>
        </p:nvSpPr>
        <p:spPr>
          <a:xfrm>
            <a:off x="522373" y="1818228"/>
            <a:ext cx="1758767" cy="871952"/>
          </a:xfrm>
          <a:prstGeom prst="rect">
            <a:avLst/>
          </a:prstGeom>
          <a:noFill/>
        </p:spPr>
        <p:txBody>
          <a:bodyPr tIns="0" bIns="0" anchor="ctr"/>
          <a:lstStyle>
            <a:lvl1pPr marL="0" marR="0" indent="0" algn="ctr" defTabSz="12746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33" name="Picture Placeholder 36">
            <a:extLst>
              <a:ext uri="{FF2B5EF4-FFF2-40B4-BE49-F238E27FC236}">
                <a16:creationId xmlns:a16="http://schemas.microsoft.com/office/drawing/2014/main" id="{BB1354F9-4456-9D49-9448-C9E74E50829C}"/>
              </a:ext>
            </a:extLst>
          </p:cNvPr>
          <p:cNvSpPr>
            <a:spLocks noGrp="1"/>
          </p:cNvSpPr>
          <p:nvPr>
            <p:ph type="pic" sz="quarter" idx="137" hasCustomPrompt="1"/>
          </p:nvPr>
        </p:nvSpPr>
        <p:spPr>
          <a:xfrm>
            <a:off x="524715" y="3515262"/>
            <a:ext cx="1758767"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34" name="Picture Placeholder 36">
            <a:extLst>
              <a:ext uri="{FF2B5EF4-FFF2-40B4-BE49-F238E27FC236}">
                <a16:creationId xmlns:a16="http://schemas.microsoft.com/office/drawing/2014/main" id="{A824A8EB-36EB-E44A-AE6C-8E35AEB64AC9}"/>
              </a:ext>
            </a:extLst>
          </p:cNvPr>
          <p:cNvSpPr>
            <a:spLocks noGrp="1"/>
          </p:cNvSpPr>
          <p:nvPr>
            <p:ph type="pic" sz="quarter" idx="138" hasCustomPrompt="1"/>
          </p:nvPr>
        </p:nvSpPr>
        <p:spPr>
          <a:xfrm>
            <a:off x="524715" y="5237521"/>
            <a:ext cx="1758767"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35" name="Picture Placeholder 36">
            <a:extLst>
              <a:ext uri="{FF2B5EF4-FFF2-40B4-BE49-F238E27FC236}">
                <a16:creationId xmlns:a16="http://schemas.microsoft.com/office/drawing/2014/main" id="{EF074BBD-BC1C-7843-B134-B9535E1BD77E}"/>
              </a:ext>
            </a:extLst>
          </p:cNvPr>
          <p:cNvSpPr>
            <a:spLocks noGrp="1"/>
          </p:cNvSpPr>
          <p:nvPr>
            <p:ph type="pic" sz="quarter" idx="139" hasCustomPrompt="1"/>
          </p:nvPr>
        </p:nvSpPr>
        <p:spPr>
          <a:xfrm>
            <a:off x="2494783" y="1818228"/>
            <a:ext cx="1758767" cy="871952"/>
          </a:xfrm>
          <a:prstGeom prst="rect">
            <a:avLst/>
          </a:prstGeom>
          <a:noFill/>
        </p:spPr>
        <p:txBody>
          <a:bodyPr tIns="0" bIns="0" anchor="ctr"/>
          <a:lstStyle>
            <a:lvl1pPr marL="0" marR="0" indent="0" algn="ctr" defTabSz="12746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36" name="Picture Placeholder 36">
            <a:extLst>
              <a:ext uri="{FF2B5EF4-FFF2-40B4-BE49-F238E27FC236}">
                <a16:creationId xmlns:a16="http://schemas.microsoft.com/office/drawing/2014/main" id="{98950AC6-5E35-0C4A-A349-6994BD245F85}"/>
              </a:ext>
            </a:extLst>
          </p:cNvPr>
          <p:cNvSpPr>
            <a:spLocks noGrp="1"/>
          </p:cNvSpPr>
          <p:nvPr>
            <p:ph type="pic" sz="quarter" idx="140" hasCustomPrompt="1"/>
          </p:nvPr>
        </p:nvSpPr>
        <p:spPr>
          <a:xfrm>
            <a:off x="2497254" y="3514745"/>
            <a:ext cx="1758767"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37" name="Picture Placeholder 36">
            <a:extLst>
              <a:ext uri="{FF2B5EF4-FFF2-40B4-BE49-F238E27FC236}">
                <a16:creationId xmlns:a16="http://schemas.microsoft.com/office/drawing/2014/main" id="{9FF10947-D843-4043-AAE4-263EA9E8CD03}"/>
              </a:ext>
            </a:extLst>
          </p:cNvPr>
          <p:cNvSpPr>
            <a:spLocks noGrp="1"/>
          </p:cNvSpPr>
          <p:nvPr>
            <p:ph type="pic" sz="quarter" idx="141" hasCustomPrompt="1"/>
          </p:nvPr>
        </p:nvSpPr>
        <p:spPr>
          <a:xfrm>
            <a:off x="2497254" y="5237521"/>
            <a:ext cx="1758767"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38" name="Picture Placeholder 36">
            <a:extLst>
              <a:ext uri="{FF2B5EF4-FFF2-40B4-BE49-F238E27FC236}">
                <a16:creationId xmlns:a16="http://schemas.microsoft.com/office/drawing/2014/main" id="{BDBBEE5C-111B-4149-BE96-CCF432E8065B}"/>
              </a:ext>
            </a:extLst>
          </p:cNvPr>
          <p:cNvSpPr>
            <a:spLocks noGrp="1"/>
          </p:cNvSpPr>
          <p:nvPr>
            <p:ph type="pic" sz="quarter" idx="142" hasCustomPrompt="1"/>
          </p:nvPr>
        </p:nvSpPr>
        <p:spPr>
          <a:xfrm>
            <a:off x="4465477" y="1818228"/>
            <a:ext cx="1758767"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39" name="Picture Placeholder 36">
            <a:extLst>
              <a:ext uri="{FF2B5EF4-FFF2-40B4-BE49-F238E27FC236}">
                <a16:creationId xmlns:a16="http://schemas.microsoft.com/office/drawing/2014/main" id="{10492872-8DE0-A749-88B9-44280E2C4893}"/>
              </a:ext>
            </a:extLst>
          </p:cNvPr>
          <p:cNvSpPr>
            <a:spLocks noGrp="1"/>
          </p:cNvSpPr>
          <p:nvPr>
            <p:ph type="pic" sz="quarter" idx="143" hasCustomPrompt="1"/>
          </p:nvPr>
        </p:nvSpPr>
        <p:spPr>
          <a:xfrm>
            <a:off x="4469794" y="3514745"/>
            <a:ext cx="1758767"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40" name="Picture Placeholder 36">
            <a:extLst>
              <a:ext uri="{FF2B5EF4-FFF2-40B4-BE49-F238E27FC236}">
                <a16:creationId xmlns:a16="http://schemas.microsoft.com/office/drawing/2014/main" id="{14214CD7-0073-6B49-9788-B9DB45CCC9B7}"/>
              </a:ext>
            </a:extLst>
          </p:cNvPr>
          <p:cNvSpPr>
            <a:spLocks noGrp="1"/>
          </p:cNvSpPr>
          <p:nvPr>
            <p:ph type="pic" sz="quarter" idx="144" hasCustomPrompt="1"/>
          </p:nvPr>
        </p:nvSpPr>
        <p:spPr>
          <a:xfrm>
            <a:off x="4469794" y="5237521"/>
            <a:ext cx="1758767"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41" name="Picture Placeholder 36">
            <a:extLst>
              <a:ext uri="{FF2B5EF4-FFF2-40B4-BE49-F238E27FC236}">
                <a16:creationId xmlns:a16="http://schemas.microsoft.com/office/drawing/2014/main" id="{399C2FF5-5CA6-CC45-AA57-E6B71227276D}"/>
              </a:ext>
            </a:extLst>
          </p:cNvPr>
          <p:cNvSpPr>
            <a:spLocks noGrp="1"/>
          </p:cNvSpPr>
          <p:nvPr>
            <p:ph type="pic" sz="quarter" idx="145" hasCustomPrompt="1"/>
          </p:nvPr>
        </p:nvSpPr>
        <p:spPr>
          <a:xfrm>
            <a:off x="6438491" y="1818228"/>
            <a:ext cx="1758767"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42" name="Picture Placeholder 36">
            <a:extLst>
              <a:ext uri="{FF2B5EF4-FFF2-40B4-BE49-F238E27FC236}">
                <a16:creationId xmlns:a16="http://schemas.microsoft.com/office/drawing/2014/main" id="{CEF63DD1-B980-374F-B99B-69F0BEF82424}"/>
              </a:ext>
            </a:extLst>
          </p:cNvPr>
          <p:cNvSpPr>
            <a:spLocks noGrp="1"/>
          </p:cNvSpPr>
          <p:nvPr>
            <p:ph type="pic" sz="quarter" idx="146" hasCustomPrompt="1"/>
          </p:nvPr>
        </p:nvSpPr>
        <p:spPr>
          <a:xfrm>
            <a:off x="6438491" y="3514745"/>
            <a:ext cx="1758767"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43" name="Picture Placeholder 36">
            <a:extLst>
              <a:ext uri="{FF2B5EF4-FFF2-40B4-BE49-F238E27FC236}">
                <a16:creationId xmlns:a16="http://schemas.microsoft.com/office/drawing/2014/main" id="{AD36D1CD-D133-C545-B452-2F5CCE838A2C}"/>
              </a:ext>
            </a:extLst>
          </p:cNvPr>
          <p:cNvSpPr>
            <a:spLocks noGrp="1"/>
          </p:cNvSpPr>
          <p:nvPr>
            <p:ph type="pic" sz="quarter" idx="147" hasCustomPrompt="1"/>
          </p:nvPr>
        </p:nvSpPr>
        <p:spPr>
          <a:xfrm>
            <a:off x="6438491" y="5237521"/>
            <a:ext cx="1758767"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44" name="Picture Placeholder 36">
            <a:extLst>
              <a:ext uri="{FF2B5EF4-FFF2-40B4-BE49-F238E27FC236}">
                <a16:creationId xmlns:a16="http://schemas.microsoft.com/office/drawing/2014/main" id="{51F10D17-64A2-5E4D-8A66-12EF8E9536B8}"/>
              </a:ext>
            </a:extLst>
          </p:cNvPr>
          <p:cNvSpPr>
            <a:spLocks noGrp="1"/>
          </p:cNvSpPr>
          <p:nvPr>
            <p:ph type="pic" sz="quarter" idx="148" hasCustomPrompt="1"/>
          </p:nvPr>
        </p:nvSpPr>
        <p:spPr>
          <a:xfrm>
            <a:off x="8405968" y="1818228"/>
            <a:ext cx="1758767"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45" name="Picture Placeholder 36">
            <a:extLst>
              <a:ext uri="{FF2B5EF4-FFF2-40B4-BE49-F238E27FC236}">
                <a16:creationId xmlns:a16="http://schemas.microsoft.com/office/drawing/2014/main" id="{F7F15483-E1C8-2640-B0EF-220C8739143C}"/>
              </a:ext>
            </a:extLst>
          </p:cNvPr>
          <p:cNvSpPr>
            <a:spLocks noGrp="1"/>
          </p:cNvSpPr>
          <p:nvPr>
            <p:ph type="pic" sz="quarter" idx="149" hasCustomPrompt="1"/>
          </p:nvPr>
        </p:nvSpPr>
        <p:spPr>
          <a:xfrm>
            <a:off x="8405156" y="3514745"/>
            <a:ext cx="1758767"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46" name="Picture Placeholder 36">
            <a:extLst>
              <a:ext uri="{FF2B5EF4-FFF2-40B4-BE49-F238E27FC236}">
                <a16:creationId xmlns:a16="http://schemas.microsoft.com/office/drawing/2014/main" id="{67F54ADB-3970-7645-A47B-AAEAA13EA41E}"/>
              </a:ext>
            </a:extLst>
          </p:cNvPr>
          <p:cNvSpPr>
            <a:spLocks noGrp="1"/>
          </p:cNvSpPr>
          <p:nvPr>
            <p:ph type="pic" sz="quarter" idx="150" hasCustomPrompt="1"/>
          </p:nvPr>
        </p:nvSpPr>
        <p:spPr>
          <a:xfrm>
            <a:off x="8405156" y="5237521"/>
            <a:ext cx="1758767" cy="871952"/>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47" name="Text Placeholder 66">
            <a:extLst>
              <a:ext uri="{FF2B5EF4-FFF2-40B4-BE49-F238E27FC236}">
                <a16:creationId xmlns:a16="http://schemas.microsoft.com/office/drawing/2014/main" id="{0597D919-9FC9-3F47-978C-6DB005838655}"/>
              </a:ext>
            </a:extLst>
          </p:cNvPr>
          <p:cNvSpPr>
            <a:spLocks noGrp="1"/>
          </p:cNvSpPr>
          <p:nvPr>
            <p:ph type="body" sz="quarter" idx="153" hasCustomPrompt="1"/>
          </p:nvPr>
        </p:nvSpPr>
        <p:spPr>
          <a:xfrm>
            <a:off x="4469794" y="6118873"/>
            <a:ext cx="1758767" cy="622823"/>
          </a:xfrm>
          <a:noFill/>
        </p:spPr>
        <p:txBody>
          <a:bodyPr lIns="91440" rIns="91440"/>
          <a:lstStyle>
            <a:lvl1pPr marL="0" indent="0" algn="ctr">
              <a:lnSpc>
                <a:spcPct val="100000"/>
              </a:lnSpc>
              <a:spcBef>
                <a:spcPts val="0"/>
              </a:spcBef>
              <a:spcAft>
                <a:spcPts val="0"/>
              </a:spcAft>
              <a:buFontTx/>
              <a:buNone/>
              <a:defRPr sz="1168">
                <a:solidFill>
                  <a:schemeClr val="accent1"/>
                </a:solidFill>
              </a:defRPr>
            </a:lvl1pPr>
          </a:lstStyle>
          <a:p>
            <a:r>
              <a:rPr lang="en-US" dirty="0"/>
              <a:t>Insert thirteenth client description</a:t>
            </a:r>
          </a:p>
        </p:txBody>
      </p:sp>
      <p:sp>
        <p:nvSpPr>
          <p:cNvPr id="48" name="Text Placeholder 69">
            <a:extLst>
              <a:ext uri="{FF2B5EF4-FFF2-40B4-BE49-F238E27FC236}">
                <a16:creationId xmlns:a16="http://schemas.microsoft.com/office/drawing/2014/main" id="{E7986E26-111C-5244-AEAD-96AC744A09F6}"/>
              </a:ext>
            </a:extLst>
          </p:cNvPr>
          <p:cNvSpPr>
            <a:spLocks noGrp="1"/>
          </p:cNvSpPr>
          <p:nvPr>
            <p:ph type="body" sz="quarter" idx="154" hasCustomPrompt="1"/>
          </p:nvPr>
        </p:nvSpPr>
        <p:spPr>
          <a:xfrm>
            <a:off x="6438491" y="6118873"/>
            <a:ext cx="1758767" cy="622823"/>
          </a:xfrm>
          <a:noFill/>
        </p:spPr>
        <p:txBody>
          <a:bodyPr lIns="91440" rIns="91440"/>
          <a:lstStyle>
            <a:lvl1pPr marL="0" indent="0" algn="ctr">
              <a:lnSpc>
                <a:spcPct val="100000"/>
              </a:lnSpc>
              <a:spcBef>
                <a:spcPts val="0"/>
              </a:spcBef>
              <a:spcAft>
                <a:spcPts val="0"/>
              </a:spcAft>
              <a:buNone/>
              <a:defRPr sz="1168">
                <a:solidFill>
                  <a:schemeClr val="accent1"/>
                </a:solidFill>
              </a:defRPr>
            </a:lvl1pPr>
          </a:lstStyle>
          <a:p>
            <a:r>
              <a:rPr lang="en-US" dirty="0"/>
              <a:t>Insert fourteenth client description</a:t>
            </a:r>
          </a:p>
        </p:txBody>
      </p:sp>
      <p:sp>
        <p:nvSpPr>
          <p:cNvPr id="49" name="Text Placeholder 90">
            <a:extLst>
              <a:ext uri="{FF2B5EF4-FFF2-40B4-BE49-F238E27FC236}">
                <a16:creationId xmlns:a16="http://schemas.microsoft.com/office/drawing/2014/main" id="{E801F65D-6C2E-2044-970C-2A0DC8E2C55F}"/>
              </a:ext>
            </a:extLst>
          </p:cNvPr>
          <p:cNvSpPr>
            <a:spLocks noGrp="1"/>
          </p:cNvSpPr>
          <p:nvPr>
            <p:ph type="body" sz="quarter" idx="155" hasCustomPrompt="1"/>
          </p:nvPr>
        </p:nvSpPr>
        <p:spPr>
          <a:xfrm>
            <a:off x="8405156" y="6118873"/>
            <a:ext cx="1758767" cy="622823"/>
          </a:xfrm>
          <a:noFill/>
        </p:spPr>
        <p:txBody>
          <a:bodyPr lIns="91440" rIns="91440"/>
          <a:lstStyle>
            <a:lvl1pPr marL="0" indent="0" algn="ctr">
              <a:lnSpc>
                <a:spcPct val="100000"/>
              </a:lnSpc>
              <a:spcBef>
                <a:spcPts val="0"/>
              </a:spcBef>
              <a:spcAft>
                <a:spcPts val="0"/>
              </a:spcAft>
              <a:buNone/>
              <a:defRPr sz="1168">
                <a:solidFill>
                  <a:schemeClr val="accent1"/>
                </a:solidFill>
              </a:defRPr>
            </a:lvl1pPr>
          </a:lstStyle>
          <a:p>
            <a:r>
              <a:rPr lang="en-US" dirty="0"/>
              <a:t>Insert fifteenth client description</a:t>
            </a:r>
          </a:p>
        </p:txBody>
      </p:sp>
      <p:sp>
        <p:nvSpPr>
          <p:cNvPr id="50" name="Slide Number Placeholder 7">
            <a:extLst>
              <a:ext uri="{FF2B5EF4-FFF2-40B4-BE49-F238E27FC236}">
                <a16:creationId xmlns:a16="http://schemas.microsoft.com/office/drawing/2014/main" id="{DB41BF46-1C8D-CE40-B18C-C66952641BF5}"/>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51" name="Footer Placeholder 2">
            <a:extLst>
              <a:ext uri="{FF2B5EF4-FFF2-40B4-BE49-F238E27FC236}">
                <a16:creationId xmlns:a16="http://schemas.microsoft.com/office/drawing/2014/main" id="{B40555FB-353E-1E48-9D62-8E9D14A21732}"/>
              </a:ext>
            </a:extLst>
          </p:cNvPr>
          <p:cNvSpPr>
            <a:spLocks noGrp="1"/>
          </p:cNvSpPr>
          <p:nvPr>
            <p:ph type="ftr" sz="quarter" idx="3"/>
          </p:nvPr>
        </p:nvSpPr>
        <p:spPr>
          <a:xfrm>
            <a:off x="524715" y="6789927"/>
            <a:ext cx="9192229"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12722968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20 Tombstones (5 x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20119-675B-374B-BF40-20CDC42134FD}"/>
              </a:ext>
            </a:extLst>
          </p:cNvPr>
          <p:cNvSpPr>
            <a:spLocks noGrp="1"/>
          </p:cNvSpPr>
          <p:nvPr>
            <p:ph type="title" hasCustomPrompt="1"/>
          </p:nvPr>
        </p:nvSpPr>
        <p:spPr/>
        <p:txBody>
          <a:bodyPr/>
          <a:lstStyle>
            <a:lvl1pPr>
              <a:defRPr/>
            </a:lvl1pPr>
          </a:lstStyle>
          <a:p>
            <a:r>
              <a:rPr lang="en-US" dirty="0"/>
              <a:t>Page Title</a:t>
            </a:r>
          </a:p>
        </p:txBody>
      </p:sp>
      <p:sp>
        <p:nvSpPr>
          <p:cNvPr id="5" name="Rectangle 3">
            <a:extLst>
              <a:ext uri="{FF2B5EF4-FFF2-40B4-BE49-F238E27FC236}">
                <a16:creationId xmlns:a16="http://schemas.microsoft.com/office/drawing/2014/main" id="{7614A8DC-3AEA-4F48-B796-C7AD98A02C4C}"/>
              </a:ext>
            </a:extLst>
          </p:cNvPr>
          <p:cNvSpPr/>
          <p:nvPr userDrawn="1"/>
        </p:nvSpPr>
        <p:spPr>
          <a:xfrm>
            <a:off x="515216" y="1797289"/>
            <a:ext cx="1797635" cy="1129979"/>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6" name="Rectangle 3">
            <a:extLst>
              <a:ext uri="{FF2B5EF4-FFF2-40B4-BE49-F238E27FC236}">
                <a16:creationId xmlns:a16="http://schemas.microsoft.com/office/drawing/2014/main" id="{76D92FA2-EABD-B448-A332-E4D028E60A27}"/>
              </a:ext>
            </a:extLst>
          </p:cNvPr>
          <p:cNvSpPr/>
          <p:nvPr userDrawn="1"/>
        </p:nvSpPr>
        <p:spPr>
          <a:xfrm>
            <a:off x="6418731" y="1797289"/>
            <a:ext cx="1797635" cy="1129979"/>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7" name="Rectangle 3">
            <a:extLst>
              <a:ext uri="{FF2B5EF4-FFF2-40B4-BE49-F238E27FC236}">
                <a16:creationId xmlns:a16="http://schemas.microsoft.com/office/drawing/2014/main" id="{7626DA07-78FD-9648-B9F8-6D5023C5EB86}"/>
              </a:ext>
            </a:extLst>
          </p:cNvPr>
          <p:cNvSpPr/>
          <p:nvPr userDrawn="1"/>
        </p:nvSpPr>
        <p:spPr>
          <a:xfrm>
            <a:off x="2483054" y="1797289"/>
            <a:ext cx="1797635" cy="1129979"/>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8" name="Rectangle 3">
            <a:extLst>
              <a:ext uri="{FF2B5EF4-FFF2-40B4-BE49-F238E27FC236}">
                <a16:creationId xmlns:a16="http://schemas.microsoft.com/office/drawing/2014/main" id="{7C9E8201-1A27-8C4C-9883-D53C1E01DDAE}"/>
              </a:ext>
            </a:extLst>
          </p:cNvPr>
          <p:cNvSpPr/>
          <p:nvPr userDrawn="1"/>
        </p:nvSpPr>
        <p:spPr>
          <a:xfrm>
            <a:off x="4450892" y="1797289"/>
            <a:ext cx="1797635" cy="1129979"/>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9" name="Rectangle 3">
            <a:extLst>
              <a:ext uri="{FF2B5EF4-FFF2-40B4-BE49-F238E27FC236}">
                <a16:creationId xmlns:a16="http://schemas.microsoft.com/office/drawing/2014/main" id="{9260FA07-059E-9C43-B47D-B324E22C8B7D}"/>
              </a:ext>
            </a:extLst>
          </p:cNvPr>
          <p:cNvSpPr/>
          <p:nvPr userDrawn="1"/>
        </p:nvSpPr>
        <p:spPr>
          <a:xfrm>
            <a:off x="515216" y="3078525"/>
            <a:ext cx="1797635" cy="1129979"/>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0" name="Rectangle 3">
            <a:extLst>
              <a:ext uri="{FF2B5EF4-FFF2-40B4-BE49-F238E27FC236}">
                <a16:creationId xmlns:a16="http://schemas.microsoft.com/office/drawing/2014/main" id="{330200FD-7BEB-A942-83D9-35D073A0E9B8}"/>
              </a:ext>
            </a:extLst>
          </p:cNvPr>
          <p:cNvSpPr/>
          <p:nvPr userDrawn="1"/>
        </p:nvSpPr>
        <p:spPr>
          <a:xfrm>
            <a:off x="6418750" y="3078525"/>
            <a:ext cx="1797635" cy="1129979"/>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1" name="Rectangle 3">
            <a:extLst>
              <a:ext uri="{FF2B5EF4-FFF2-40B4-BE49-F238E27FC236}">
                <a16:creationId xmlns:a16="http://schemas.microsoft.com/office/drawing/2014/main" id="{08FA70FB-01B5-F14C-9F79-442F9B2023CE}"/>
              </a:ext>
            </a:extLst>
          </p:cNvPr>
          <p:cNvSpPr/>
          <p:nvPr userDrawn="1"/>
        </p:nvSpPr>
        <p:spPr>
          <a:xfrm>
            <a:off x="2483060" y="3078525"/>
            <a:ext cx="1797635" cy="1129979"/>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2" name="Rectangle 3">
            <a:extLst>
              <a:ext uri="{FF2B5EF4-FFF2-40B4-BE49-F238E27FC236}">
                <a16:creationId xmlns:a16="http://schemas.microsoft.com/office/drawing/2014/main" id="{DAF9DB1F-4149-BF4B-8F33-F1F70AFFB9AB}"/>
              </a:ext>
            </a:extLst>
          </p:cNvPr>
          <p:cNvSpPr/>
          <p:nvPr userDrawn="1"/>
        </p:nvSpPr>
        <p:spPr>
          <a:xfrm>
            <a:off x="4450905" y="3078525"/>
            <a:ext cx="1797635" cy="1129979"/>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3" name="Rectangle 3">
            <a:extLst>
              <a:ext uri="{FF2B5EF4-FFF2-40B4-BE49-F238E27FC236}">
                <a16:creationId xmlns:a16="http://schemas.microsoft.com/office/drawing/2014/main" id="{00B03191-7DFD-E940-9301-02EC64216A85}"/>
              </a:ext>
            </a:extLst>
          </p:cNvPr>
          <p:cNvSpPr/>
          <p:nvPr userDrawn="1"/>
        </p:nvSpPr>
        <p:spPr>
          <a:xfrm>
            <a:off x="515216" y="4350615"/>
            <a:ext cx="1797635" cy="1129979"/>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4" name="Rectangle 3">
            <a:extLst>
              <a:ext uri="{FF2B5EF4-FFF2-40B4-BE49-F238E27FC236}">
                <a16:creationId xmlns:a16="http://schemas.microsoft.com/office/drawing/2014/main" id="{11515166-9679-F94E-9206-CBAB94506E01}"/>
              </a:ext>
            </a:extLst>
          </p:cNvPr>
          <p:cNvSpPr/>
          <p:nvPr userDrawn="1"/>
        </p:nvSpPr>
        <p:spPr>
          <a:xfrm>
            <a:off x="6418750" y="4350615"/>
            <a:ext cx="1797635" cy="1129979"/>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5" name="Rectangle 3">
            <a:extLst>
              <a:ext uri="{FF2B5EF4-FFF2-40B4-BE49-F238E27FC236}">
                <a16:creationId xmlns:a16="http://schemas.microsoft.com/office/drawing/2014/main" id="{DC7F17B2-236C-B747-91A4-CAC4132A0D80}"/>
              </a:ext>
            </a:extLst>
          </p:cNvPr>
          <p:cNvSpPr/>
          <p:nvPr userDrawn="1"/>
        </p:nvSpPr>
        <p:spPr>
          <a:xfrm>
            <a:off x="2483060" y="4350615"/>
            <a:ext cx="1797635" cy="1129979"/>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6" name="Rectangle 3">
            <a:extLst>
              <a:ext uri="{FF2B5EF4-FFF2-40B4-BE49-F238E27FC236}">
                <a16:creationId xmlns:a16="http://schemas.microsoft.com/office/drawing/2014/main" id="{403EFA4D-8AB0-954F-ABCE-657B06C14D90}"/>
              </a:ext>
            </a:extLst>
          </p:cNvPr>
          <p:cNvSpPr/>
          <p:nvPr userDrawn="1"/>
        </p:nvSpPr>
        <p:spPr>
          <a:xfrm>
            <a:off x="4450905" y="4350615"/>
            <a:ext cx="1797635" cy="1129979"/>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7" name="Rectangle 3">
            <a:extLst>
              <a:ext uri="{FF2B5EF4-FFF2-40B4-BE49-F238E27FC236}">
                <a16:creationId xmlns:a16="http://schemas.microsoft.com/office/drawing/2014/main" id="{AEF1919F-7ED1-9147-BCC8-8B7167DF13F8}"/>
              </a:ext>
            </a:extLst>
          </p:cNvPr>
          <p:cNvSpPr/>
          <p:nvPr userDrawn="1"/>
        </p:nvSpPr>
        <p:spPr>
          <a:xfrm>
            <a:off x="8386569" y="1797289"/>
            <a:ext cx="1797635" cy="1129979"/>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8" name="Rectangle 3">
            <a:extLst>
              <a:ext uri="{FF2B5EF4-FFF2-40B4-BE49-F238E27FC236}">
                <a16:creationId xmlns:a16="http://schemas.microsoft.com/office/drawing/2014/main" id="{D32D62DB-1ED4-FF44-8BB0-1055E5B163E4}"/>
              </a:ext>
            </a:extLst>
          </p:cNvPr>
          <p:cNvSpPr/>
          <p:nvPr userDrawn="1"/>
        </p:nvSpPr>
        <p:spPr>
          <a:xfrm>
            <a:off x="8386592" y="3078525"/>
            <a:ext cx="1797635" cy="1129979"/>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9" name="Rectangle 3">
            <a:extLst>
              <a:ext uri="{FF2B5EF4-FFF2-40B4-BE49-F238E27FC236}">
                <a16:creationId xmlns:a16="http://schemas.microsoft.com/office/drawing/2014/main" id="{D0231040-525B-234A-87B8-E38FFB6F3893}"/>
              </a:ext>
            </a:extLst>
          </p:cNvPr>
          <p:cNvSpPr/>
          <p:nvPr userDrawn="1"/>
        </p:nvSpPr>
        <p:spPr>
          <a:xfrm>
            <a:off x="8386592" y="4350615"/>
            <a:ext cx="1797635" cy="1129979"/>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20" name="Rectangle 3">
            <a:extLst>
              <a:ext uri="{FF2B5EF4-FFF2-40B4-BE49-F238E27FC236}">
                <a16:creationId xmlns:a16="http://schemas.microsoft.com/office/drawing/2014/main" id="{49884C9A-93CB-9141-8EB7-650B02C2DD32}"/>
              </a:ext>
            </a:extLst>
          </p:cNvPr>
          <p:cNvSpPr/>
          <p:nvPr userDrawn="1"/>
        </p:nvSpPr>
        <p:spPr>
          <a:xfrm>
            <a:off x="515216" y="5628639"/>
            <a:ext cx="1797635" cy="1129979"/>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21" name="Rectangle 3">
            <a:extLst>
              <a:ext uri="{FF2B5EF4-FFF2-40B4-BE49-F238E27FC236}">
                <a16:creationId xmlns:a16="http://schemas.microsoft.com/office/drawing/2014/main" id="{516A0928-FEDF-3349-A685-76716A7CCD06}"/>
              </a:ext>
            </a:extLst>
          </p:cNvPr>
          <p:cNvSpPr/>
          <p:nvPr userDrawn="1"/>
        </p:nvSpPr>
        <p:spPr>
          <a:xfrm>
            <a:off x="6418748" y="5628639"/>
            <a:ext cx="1797635" cy="1129979"/>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22" name="Rectangle 3">
            <a:extLst>
              <a:ext uri="{FF2B5EF4-FFF2-40B4-BE49-F238E27FC236}">
                <a16:creationId xmlns:a16="http://schemas.microsoft.com/office/drawing/2014/main" id="{4BA0DF10-1A20-D948-B957-57E22B961409}"/>
              </a:ext>
            </a:extLst>
          </p:cNvPr>
          <p:cNvSpPr/>
          <p:nvPr userDrawn="1"/>
        </p:nvSpPr>
        <p:spPr>
          <a:xfrm>
            <a:off x="4450904" y="5628639"/>
            <a:ext cx="1797635" cy="1129979"/>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23" name="Rectangle 3">
            <a:extLst>
              <a:ext uri="{FF2B5EF4-FFF2-40B4-BE49-F238E27FC236}">
                <a16:creationId xmlns:a16="http://schemas.microsoft.com/office/drawing/2014/main" id="{B26AE83C-4499-7847-8C3F-17C39263EAAA}"/>
              </a:ext>
            </a:extLst>
          </p:cNvPr>
          <p:cNvSpPr/>
          <p:nvPr userDrawn="1"/>
        </p:nvSpPr>
        <p:spPr>
          <a:xfrm>
            <a:off x="8386592" y="5628639"/>
            <a:ext cx="1797635" cy="1129979"/>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24" name="Rectangle 3">
            <a:extLst>
              <a:ext uri="{FF2B5EF4-FFF2-40B4-BE49-F238E27FC236}">
                <a16:creationId xmlns:a16="http://schemas.microsoft.com/office/drawing/2014/main" id="{EA792950-7A6E-3248-B553-864371C3252F}"/>
              </a:ext>
            </a:extLst>
          </p:cNvPr>
          <p:cNvSpPr/>
          <p:nvPr userDrawn="1"/>
        </p:nvSpPr>
        <p:spPr>
          <a:xfrm>
            <a:off x="2483060" y="5628639"/>
            <a:ext cx="1797635" cy="1129979"/>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25" name="Text Placeholder 5">
            <a:extLst>
              <a:ext uri="{FF2B5EF4-FFF2-40B4-BE49-F238E27FC236}">
                <a16:creationId xmlns:a16="http://schemas.microsoft.com/office/drawing/2014/main" id="{549283CE-BC90-B64A-A4A3-6E3EDEE239A5}"/>
              </a:ext>
            </a:extLst>
          </p:cNvPr>
          <p:cNvSpPr>
            <a:spLocks noGrp="1"/>
          </p:cNvSpPr>
          <p:nvPr>
            <p:ph type="body" sz="quarter" idx="35" hasCustomPrompt="1"/>
          </p:nvPr>
        </p:nvSpPr>
        <p:spPr>
          <a:xfrm>
            <a:off x="539595" y="2455702"/>
            <a:ext cx="1749050" cy="444874"/>
          </a:xfrm>
          <a:prstGeom prst="rect">
            <a:avLst/>
          </a:prstGeom>
        </p:spPr>
        <p:txBody>
          <a:bodyPr lIns="91440" rIns="91440">
            <a:noAutofit/>
          </a:bodyPr>
          <a:lstStyle>
            <a:lvl1pPr marL="0" indent="0" algn="ctr">
              <a:lnSpc>
                <a:spcPct val="100000"/>
              </a:lnSpc>
              <a:spcBef>
                <a:spcPts val="0"/>
              </a:spcBef>
              <a:spcAft>
                <a:spcPts val="0"/>
              </a:spcAft>
              <a:buNone/>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dirty="0"/>
              <a:t>Insert first client description </a:t>
            </a:r>
          </a:p>
        </p:txBody>
      </p:sp>
      <p:sp>
        <p:nvSpPr>
          <p:cNvPr id="26" name="Text Placeholder 17">
            <a:extLst>
              <a:ext uri="{FF2B5EF4-FFF2-40B4-BE49-F238E27FC236}">
                <a16:creationId xmlns:a16="http://schemas.microsoft.com/office/drawing/2014/main" id="{AA5FE96D-36A1-8A42-B60B-4994119D0214}"/>
              </a:ext>
            </a:extLst>
          </p:cNvPr>
          <p:cNvSpPr>
            <a:spLocks noGrp="1"/>
          </p:cNvSpPr>
          <p:nvPr>
            <p:ph type="body" sz="quarter" idx="83" hasCustomPrompt="1"/>
          </p:nvPr>
        </p:nvSpPr>
        <p:spPr>
          <a:xfrm>
            <a:off x="2500935" y="2455702"/>
            <a:ext cx="1758767"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second client description</a:t>
            </a:r>
          </a:p>
        </p:txBody>
      </p:sp>
      <p:sp>
        <p:nvSpPr>
          <p:cNvPr id="27" name="Text Placeholder 29">
            <a:extLst>
              <a:ext uri="{FF2B5EF4-FFF2-40B4-BE49-F238E27FC236}">
                <a16:creationId xmlns:a16="http://schemas.microsoft.com/office/drawing/2014/main" id="{5AA9FBEC-5DE6-AB4C-A2C2-A95E8DDAD3A9}"/>
              </a:ext>
            </a:extLst>
          </p:cNvPr>
          <p:cNvSpPr>
            <a:spLocks noGrp="1"/>
          </p:cNvSpPr>
          <p:nvPr>
            <p:ph type="body" sz="quarter" idx="91" hasCustomPrompt="1"/>
          </p:nvPr>
        </p:nvSpPr>
        <p:spPr>
          <a:xfrm>
            <a:off x="4469285" y="2455702"/>
            <a:ext cx="1758767"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third client description</a:t>
            </a:r>
          </a:p>
        </p:txBody>
      </p:sp>
      <p:sp>
        <p:nvSpPr>
          <p:cNvPr id="28" name="Text Placeholder 41">
            <a:extLst>
              <a:ext uri="{FF2B5EF4-FFF2-40B4-BE49-F238E27FC236}">
                <a16:creationId xmlns:a16="http://schemas.microsoft.com/office/drawing/2014/main" id="{02B700FB-3178-2049-B85D-557D7D4818FC}"/>
              </a:ext>
            </a:extLst>
          </p:cNvPr>
          <p:cNvSpPr>
            <a:spLocks noGrp="1"/>
          </p:cNvSpPr>
          <p:nvPr>
            <p:ph type="body" sz="quarter" idx="99" hasCustomPrompt="1"/>
          </p:nvPr>
        </p:nvSpPr>
        <p:spPr>
          <a:xfrm>
            <a:off x="6437203" y="3741431"/>
            <a:ext cx="1758767"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ninth client description</a:t>
            </a:r>
          </a:p>
        </p:txBody>
      </p:sp>
      <p:sp>
        <p:nvSpPr>
          <p:cNvPr id="29" name="Text Placeholder 53">
            <a:extLst>
              <a:ext uri="{FF2B5EF4-FFF2-40B4-BE49-F238E27FC236}">
                <a16:creationId xmlns:a16="http://schemas.microsoft.com/office/drawing/2014/main" id="{28CD57C6-0F35-DE46-9E9A-589E0710B9F8}"/>
              </a:ext>
            </a:extLst>
          </p:cNvPr>
          <p:cNvSpPr>
            <a:spLocks noGrp="1"/>
          </p:cNvSpPr>
          <p:nvPr>
            <p:ph type="body" sz="quarter" idx="107" hasCustomPrompt="1"/>
          </p:nvPr>
        </p:nvSpPr>
        <p:spPr>
          <a:xfrm>
            <a:off x="4469285" y="5009657"/>
            <a:ext cx="1758767"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thirteenth client description</a:t>
            </a:r>
          </a:p>
        </p:txBody>
      </p:sp>
      <p:sp>
        <p:nvSpPr>
          <p:cNvPr id="30" name="Picture Placeholder 36">
            <a:extLst>
              <a:ext uri="{FF2B5EF4-FFF2-40B4-BE49-F238E27FC236}">
                <a16:creationId xmlns:a16="http://schemas.microsoft.com/office/drawing/2014/main" id="{4A9083F0-EB56-0F48-A0EC-DF769A23F326}"/>
              </a:ext>
            </a:extLst>
          </p:cNvPr>
          <p:cNvSpPr>
            <a:spLocks noGrp="1"/>
          </p:cNvSpPr>
          <p:nvPr>
            <p:ph type="pic" sz="quarter" idx="114" hasCustomPrompt="1"/>
          </p:nvPr>
        </p:nvSpPr>
        <p:spPr>
          <a:xfrm>
            <a:off x="538532" y="1814092"/>
            <a:ext cx="1749050" cy="622823"/>
          </a:xfrm>
          <a:prstGeom prst="rect">
            <a:avLst/>
          </a:prstGeom>
          <a:noFill/>
        </p:spPr>
        <p:txBody>
          <a:bodyPr tIns="0" bIns="0" anchor="ctr"/>
          <a:lstStyle>
            <a:lvl1pPr marL="0" marR="0" indent="0" algn="ctr" defTabSz="12746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31" name="Picture Placeholder 36">
            <a:extLst>
              <a:ext uri="{FF2B5EF4-FFF2-40B4-BE49-F238E27FC236}">
                <a16:creationId xmlns:a16="http://schemas.microsoft.com/office/drawing/2014/main" id="{CD0ABA90-26E7-AF4E-8E9B-4A3495D8AC3E}"/>
              </a:ext>
            </a:extLst>
          </p:cNvPr>
          <p:cNvSpPr>
            <a:spLocks noGrp="1"/>
          </p:cNvSpPr>
          <p:nvPr>
            <p:ph type="pic" sz="quarter" idx="115" hasCustomPrompt="1"/>
          </p:nvPr>
        </p:nvSpPr>
        <p:spPr>
          <a:xfrm>
            <a:off x="530416" y="3100724"/>
            <a:ext cx="1758767" cy="622823"/>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32" name="Picture Placeholder 36">
            <a:extLst>
              <a:ext uri="{FF2B5EF4-FFF2-40B4-BE49-F238E27FC236}">
                <a16:creationId xmlns:a16="http://schemas.microsoft.com/office/drawing/2014/main" id="{6300F3C5-8C16-AD46-8492-6759D4B9B5E8}"/>
              </a:ext>
            </a:extLst>
          </p:cNvPr>
          <p:cNvSpPr>
            <a:spLocks noGrp="1"/>
          </p:cNvSpPr>
          <p:nvPr>
            <p:ph type="pic" sz="quarter" idx="116" hasCustomPrompt="1"/>
          </p:nvPr>
        </p:nvSpPr>
        <p:spPr>
          <a:xfrm>
            <a:off x="530416" y="4371272"/>
            <a:ext cx="1758767" cy="622823"/>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33" name="Picture Placeholder 36">
            <a:extLst>
              <a:ext uri="{FF2B5EF4-FFF2-40B4-BE49-F238E27FC236}">
                <a16:creationId xmlns:a16="http://schemas.microsoft.com/office/drawing/2014/main" id="{1E5CC87E-F56B-B24E-A7D5-8DD447ED3D3A}"/>
              </a:ext>
            </a:extLst>
          </p:cNvPr>
          <p:cNvSpPr>
            <a:spLocks noGrp="1"/>
          </p:cNvSpPr>
          <p:nvPr>
            <p:ph type="pic" sz="quarter" idx="117" hasCustomPrompt="1"/>
          </p:nvPr>
        </p:nvSpPr>
        <p:spPr>
          <a:xfrm>
            <a:off x="2500935" y="1815084"/>
            <a:ext cx="1758767" cy="622823"/>
          </a:xfrm>
          <a:prstGeom prst="rect">
            <a:avLst/>
          </a:prstGeom>
          <a:noFill/>
        </p:spPr>
        <p:txBody>
          <a:bodyPr tIns="0" bIns="0" anchor="ctr"/>
          <a:lstStyle>
            <a:lvl1pPr marL="0" marR="0" indent="0" algn="ctr" defTabSz="12746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34" name="Picture Placeholder 36">
            <a:extLst>
              <a:ext uri="{FF2B5EF4-FFF2-40B4-BE49-F238E27FC236}">
                <a16:creationId xmlns:a16="http://schemas.microsoft.com/office/drawing/2014/main" id="{DC0E066C-6DE8-6744-B2F3-6B28D0F40248}"/>
              </a:ext>
            </a:extLst>
          </p:cNvPr>
          <p:cNvSpPr>
            <a:spLocks noGrp="1"/>
          </p:cNvSpPr>
          <p:nvPr>
            <p:ph type="pic" sz="quarter" idx="118" hasCustomPrompt="1"/>
          </p:nvPr>
        </p:nvSpPr>
        <p:spPr>
          <a:xfrm>
            <a:off x="2497811" y="3100724"/>
            <a:ext cx="1758767" cy="622823"/>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35" name="Picture Placeholder 36">
            <a:extLst>
              <a:ext uri="{FF2B5EF4-FFF2-40B4-BE49-F238E27FC236}">
                <a16:creationId xmlns:a16="http://schemas.microsoft.com/office/drawing/2014/main" id="{5FE44DE2-A00A-6E4D-A0ED-666E1DA08286}"/>
              </a:ext>
            </a:extLst>
          </p:cNvPr>
          <p:cNvSpPr>
            <a:spLocks noGrp="1"/>
          </p:cNvSpPr>
          <p:nvPr>
            <p:ph type="pic" sz="quarter" idx="119" hasCustomPrompt="1"/>
          </p:nvPr>
        </p:nvSpPr>
        <p:spPr>
          <a:xfrm>
            <a:off x="2497811" y="4369953"/>
            <a:ext cx="1758767" cy="622823"/>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36" name="Picture Placeholder 36">
            <a:extLst>
              <a:ext uri="{FF2B5EF4-FFF2-40B4-BE49-F238E27FC236}">
                <a16:creationId xmlns:a16="http://schemas.microsoft.com/office/drawing/2014/main" id="{05142112-322A-5A4E-8078-CB0097C48302}"/>
              </a:ext>
            </a:extLst>
          </p:cNvPr>
          <p:cNvSpPr>
            <a:spLocks noGrp="1"/>
          </p:cNvSpPr>
          <p:nvPr>
            <p:ph type="pic" sz="quarter" idx="120" hasCustomPrompt="1"/>
          </p:nvPr>
        </p:nvSpPr>
        <p:spPr>
          <a:xfrm>
            <a:off x="4469285" y="1815084"/>
            <a:ext cx="1758767" cy="622823"/>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37" name="Picture Placeholder 36">
            <a:extLst>
              <a:ext uri="{FF2B5EF4-FFF2-40B4-BE49-F238E27FC236}">
                <a16:creationId xmlns:a16="http://schemas.microsoft.com/office/drawing/2014/main" id="{D1D36289-C281-524F-8A55-EDDDCDB5D0AF}"/>
              </a:ext>
            </a:extLst>
          </p:cNvPr>
          <p:cNvSpPr>
            <a:spLocks noGrp="1"/>
          </p:cNvSpPr>
          <p:nvPr>
            <p:ph type="pic" sz="quarter" idx="121" hasCustomPrompt="1"/>
          </p:nvPr>
        </p:nvSpPr>
        <p:spPr>
          <a:xfrm>
            <a:off x="4469285" y="3100724"/>
            <a:ext cx="1758767" cy="622823"/>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38" name="Picture Placeholder 36">
            <a:extLst>
              <a:ext uri="{FF2B5EF4-FFF2-40B4-BE49-F238E27FC236}">
                <a16:creationId xmlns:a16="http://schemas.microsoft.com/office/drawing/2014/main" id="{289DC490-D436-8242-8A72-2DCF0D840423}"/>
              </a:ext>
            </a:extLst>
          </p:cNvPr>
          <p:cNvSpPr>
            <a:spLocks noGrp="1"/>
          </p:cNvSpPr>
          <p:nvPr>
            <p:ph type="pic" sz="quarter" idx="122" hasCustomPrompt="1"/>
          </p:nvPr>
        </p:nvSpPr>
        <p:spPr>
          <a:xfrm>
            <a:off x="4469285" y="4369953"/>
            <a:ext cx="1758767" cy="622823"/>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39" name="Picture Placeholder 36">
            <a:extLst>
              <a:ext uri="{FF2B5EF4-FFF2-40B4-BE49-F238E27FC236}">
                <a16:creationId xmlns:a16="http://schemas.microsoft.com/office/drawing/2014/main" id="{F6F7E57D-05A7-4841-ADD9-FF3A93892885}"/>
              </a:ext>
            </a:extLst>
          </p:cNvPr>
          <p:cNvSpPr>
            <a:spLocks noGrp="1"/>
          </p:cNvSpPr>
          <p:nvPr>
            <p:ph type="pic" sz="quarter" idx="124" hasCustomPrompt="1"/>
          </p:nvPr>
        </p:nvSpPr>
        <p:spPr>
          <a:xfrm>
            <a:off x="6437203" y="1815084"/>
            <a:ext cx="1758767" cy="622823"/>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40" name="Picture Placeholder 36">
            <a:extLst>
              <a:ext uri="{FF2B5EF4-FFF2-40B4-BE49-F238E27FC236}">
                <a16:creationId xmlns:a16="http://schemas.microsoft.com/office/drawing/2014/main" id="{CDCEE76B-77ED-3743-AED0-E6C9AC394BC5}"/>
              </a:ext>
            </a:extLst>
          </p:cNvPr>
          <p:cNvSpPr>
            <a:spLocks noGrp="1"/>
          </p:cNvSpPr>
          <p:nvPr>
            <p:ph type="pic" sz="quarter" idx="126" hasCustomPrompt="1"/>
          </p:nvPr>
        </p:nvSpPr>
        <p:spPr>
          <a:xfrm>
            <a:off x="6437203" y="3100724"/>
            <a:ext cx="1758767" cy="622823"/>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41" name="Picture Placeholder 36">
            <a:extLst>
              <a:ext uri="{FF2B5EF4-FFF2-40B4-BE49-F238E27FC236}">
                <a16:creationId xmlns:a16="http://schemas.microsoft.com/office/drawing/2014/main" id="{4474B652-265A-8845-BD21-A71A578FFC60}"/>
              </a:ext>
            </a:extLst>
          </p:cNvPr>
          <p:cNvSpPr>
            <a:spLocks noGrp="1"/>
          </p:cNvSpPr>
          <p:nvPr>
            <p:ph type="pic" sz="quarter" idx="128" hasCustomPrompt="1"/>
          </p:nvPr>
        </p:nvSpPr>
        <p:spPr>
          <a:xfrm>
            <a:off x="6437203" y="4369953"/>
            <a:ext cx="1758767" cy="622823"/>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42" name="Picture Placeholder 36">
            <a:extLst>
              <a:ext uri="{FF2B5EF4-FFF2-40B4-BE49-F238E27FC236}">
                <a16:creationId xmlns:a16="http://schemas.microsoft.com/office/drawing/2014/main" id="{F4CF8984-F980-2342-B9B1-566453F5C97B}"/>
              </a:ext>
            </a:extLst>
          </p:cNvPr>
          <p:cNvSpPr>
            <a:spLocks noGrp="1"/>
          </p:cNvSpPr>
          <p:nvPr>
            <p:ph type="pic" sz="quarter" idx="130" hasCustomPrompt="1"/>
          </p:nvPr>
        </p:nvSpPr>
        <p:spPr>
          <a:xfrm>
            <a:off x="8399012" y="1815084"/>
            <a:ext cx="1758767" cy="622823"/>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43" name="Picture Placeholder 36">
            <a:extLst>
              <a:ext uri="{FF2B5EF4-FFF2-40B4-BE49-F238E27FC236}">
                <a16:creationId xmlns:a16="http://schemas.microsoft.com/office/drawing/2014/main" id="{B445A880-CD38-3A45-ADAB-170681F97969}"/>
              </a:ext>
            </a:extLst>
          </p:cNvPr>
          <p:cNvSpPr>
            <a:spLocks noGrp="1"/>
          </p:cNvSpPr>
          <p:nvPr>
            <p:ph type="pic" sz="quarter" idx="132" hasCustomPrompt="1"/>
          </p:nvPr>
        </p:nvSpPr>
        <p:spPr>
          <a:xfrm>
            <a:off x="8399012" y="3100724"/>
            <a:ext cx="1758767" cy="622823"/>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44" name="Picture Placeholder 36">
            <a:extLst>
              <a:ext uri="{FF2B5EF4-FFF2-40B4-BE49-F238E27FC236}">
                <a16:creationId xmlns:a16="http://schemas.microsoft.com/office/drawing/2014/main" id="{F0083E64-0434-1B4A-995D-2872EE8F17F6}"/>
              </a:ext>
            </a:extLst>
          </p:cNvPr>
          <p:cNvSpPr>
            <a:spLocks noGrp="1"/>
          </p:cNvSpPr>
          <p:nvPr>
            <p:ph type="pic" sz="quarter" idx="134" hasCustomPrompt="1"/>
          </p:nvPr>
        </p:nvSpPr>
        <p:spPr>
          <a:xfrm>
            <a:off x="8399012" y="4369953"/>
            <a:ext cx="1758767" cy="622823"/>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45" name="Picture Placeholder 36">
            <a:extLst>
              <a:ext uri="{FF2B5EF4-FFF2-40B4-BE49-F238E27FC236}">
                <a16:creationId xmlns:a16="http://schemas.microsoft.com/office/drawing/2014/main" id="{1982739E-C2BC-B844-82E8-7E7224459C37}"/>
              </a:ext>
            </a:extLst>
          </p:cNvPr>
          <p:cNvSpPr>
            <a:spLocks noGrp="1"/>
          </p:cNvSpPr>
          <p:nvPr>
            <p:ph type="pic" sz="quarter" idx="140" hasCustomPrompt="1"/>
          </p:nvPr>
        </p:nvSpPr>
        <p:spPr>
          <a:xfrm>
            <a:off x="530416" y="5647580"/>
            <a:ext cx="1758767" cy="622823"/>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46" name="Picture Placeholder 36">
            <a:extLst>
              <a:ext uri="{FF2B5EF4-FFF2-40B4-BE49-F238E27FC236}">
                <a16:creationId xmlns:a16="http://schemas.microsoft.com/office/drawing/2014/main" id="{21B823CB-7B9D-9A4C-8409-F58CE8C9A7D6}"/>
              </a:ext>
            </a:extLst>
          </p:cNvPr>
          <p:cNvSpPr>
            <a:spLocks noGrp="1"/>
          </p:cNvSpPr>
          <p:nvPr>
            <p:ph type="pic" sz="quarter" idx="141" hasCustomPrompt="1"/>
          </p:nvPr>
        </p:nvSpPr>
        <p:spPr>
          <a:xfrm>
            <a:off x="2497811" y="5646434"/>
            <a:ext cx="1758767" cy="622823"/>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47" name="Picture Placeholder 36">
            <a:extLst>
              <a:ext uri="{FF2B5EF4-FFF2-40B4-BE49-F238E27FC236}">
                <a16:creationId xmlns:a16="http://schemas.microsoft.com/office/drawing/2014/main" id="{17B690CA-978D-5D44-B0B9-4982F55BDAC1}"/>
              </a:ext>
            </a:extLst>
          </p:cNvPr>
          <p:cNvSpPr>
            <a:spLocks noGrp="1"/>
          </p:cNvSpPr>
          <p:nvPr>
            <p:ph type="pic" sz="quarter" idx="142" hasCustomPrompt="1"/>
          </p:nvPr>
        </p:nvSpPr>
        <p:spPr>
          <a:xfrm>
            <a:off x="4469285" y="5646434"/>
            <a:ext cx="1758767" cy="622823"/>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48" name="Picture Placeholder 36">
            <a:extLst>
              <a:ext uri="{FF2B5EF4-FFF2-40B4-BE49-F238E27FC236}">
                <a16:creationId xmlns:a16="http://schemas.microsoft.com/office/drawing/2014/main" id="{13C27E60-68AE-FF40-BAE3-19F6233FB55F}"/>
              </a:ext>
            </a:extLst>
          </p:cNvPr>
          <p:cNvSpPr>
            <a:spLocks noGrp="1"/>
          </p:cNvSpPr>
          <p:nvPr>
            <p:ph type="pic" sz="quarter" idx="143" hasCustomPrompt="1"/>
          </p:nvPr>
        </p:nvSpPr>
        <p:spPr>
          <a:xfrm>
            <a:off x="6437203" y="5646434"/>
            <a:ext cx="1758767" cy="622823"/>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49" name="Picture Placeholder 36">
            <a:extLst>
              <a:ext uri="{FF2B5EF4-FFF2-40B4-BE49-F238E27FC236}">
                <a16:creationId xmlns:a16="http://schemas.microsoft.com/office/drawing/2014/main" id="{16C6D9C4-0FF0-794F-B325-E14959838BED}"/>
              </a:ext>
            </a:extLst>
          </p:cNvPr>
          <p:cNvSpPr>
            <a:spLocks noGrp="1"/>
          </p:cNvSpPr>
          <p:nvPr>
            <p:ph type="pic" sz="quarter" idx="144" hasCustomPrompt="1"/>
          </p:nvPr>
        </p:nvSpPr>
        <p:spPr>
          <a:xfrm>
            <a:off x="8399012" y="5646434"/>
            <a:ext cx="1758767" cy="622823"/>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50" name="Text Placeholder 8">
            <a:extLst>
              <a:ext uri="{FF2B5EF4-FFF2-40B4-BE49-F238E27FC236}">
                <a16:creationId xmlns:a16="http://schemas.microsoft.com/office/drawing/2014/main" id="{84B0A02A-07CE-A642-83FF-88D49C294A73}"/>
              </a:ext>
            </a:extLst>
          </p:cNvPr>
          <p:cNvSpPr>
            <a:spLocks noGrp="1"/>
          </p:cNvSpPr>
          <p:nvPr>
            <p:ph type="body" sz="quarter" idx="77" hasCustomPrompt="1"/>
          </p:nvPr>
        </p:nvSpPr>
        <p:spPr>
          <a:xfrm>
            <a:off x="530416" y="3741431"/>
            <a:ext cx="1758767"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sixth client description</a:t>
            </a:r>
          </a:p>
        </p:txBody>
      </p:sp>
      <p:sp>
        <p:nvSpPr>
          <p:cNvPr id="51" name="Text Placeholder 20">
            <a:extLst>
              <a:ext uri="{FF2B5EF4-FFF2-40B4-BE49-F238E27FC236}">
                <a16:creationId xmlns:a16="http://schemas.microsoft.com/office/drawing/2014/main" id="{F51A8870-56B9-3842-A9A3-BBC4BF24B236}"/>
              </a:ext>
            </a:extLst>
          </p:cNvPr>
          <p:cNvSpPr>
            <a:spLocks noGrp="1"/>
          </p:cNvSpPr>
          <p:nvPr>
            <p:ph type="body" sz="quarter" idx="85" hasCustomPrompt="1"/>
          </p:nvPr>
        </p:nvSpPr>
        <p:spPr>
          <a:xfrm>
            <a:off x="2497811" y="3741431"/>
            <a:ext cx="1758767"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seventh client description</a:t>
            </a:r>
          </a:p>
        </p:txBody>
      </p:sp>
      <p:sp>
        <p:nvSpPr>
          <p:cNvPr id="52" name="Text Placeholder 32">
            <a:extLst>
              <a:ext uri="{FF2B5EF4-FFF2-40B4-BE49-F238E27FC236}">
                <a16:creationId xmlns:a16="http://schemas.microsoft.com/office/drawing/2014/main" id="{5670972D-586A-7942-BFA6-6674D922EBD3}"/>
              </a:ext>
            </a:extLst>
          </p:cNvPr>
          <p:cNvSpPr>
            <a:spLocks noGrp="1"/>
          </p:cNvSpPr>
          <p:nvPr>
            <p:ph type="body" sz="quarter" idx="93" hasCustomPrompt="1"/>
          </p:nvPr>
        </p:nvSpPr>
        <p:spPr>
          <a:xfrm>
            <a:off x="4469285" y="3741431"/>
            <a:ext cx="1758767"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eighth client description</a:t>
            </a:r>
          </a:p>
        </p:txBody>
      </p:sp>
      <p:sp>
        <p:nvSpPr>
          <p:cNvPr id="53" name="Text Placeholder 44">
            <a:extLst>
              <a:ext uri="{FF2B5EF4-FFF2-40B4-BE49-F238E27FC236}">
                <a16:creationId xmlns:a16="http://schemas.microsoft.com/office/drawing/2014/main" id="{A3A53EA9-313F-2E45-8D1C-F7958BA79A25}"/>
              </a:ext>
            </a:extLst>
          </p:cNvPr>
          <p:cNvSpPr>
            <a:spLocks noGrp="1"/>
          </p:cNvSpPr>
          <p:nvPr>
            <p:ph type="body" sz="quarter" idx="101" hasCustomPrompt="1"/>
          </p:nvPr>
        </p:nvSpPr>
        <p:spPr>
          <a:xfrm>
            <a:off x="8399012" y="2455702"/>
            <a:ext cx="1758767"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fifth client description</a:t>
            </a:r>
          </a:p>
        </p:txBody>
      </p:sp>
      <p:sp>
        <p:nvSpPr>
          <p:cNvPr id="54" name="Text Placeholder 56">
            <a:extLst>
              <a:ext uri="{FF2B5EF4-FFF2-40B4-BE49-F238E27FC236}">
                <a16:creationId xmlns:a16="http://schemas.microsoft.com/office/drawing/2014/main" id="{3DAFDFA4-8E4C-1442-885D-CD113322CDBE}"/>
              </a:ext>
            </a:extLst>
          </p:cNvPr>
          <p:cNvSpPr>
            <a:spLocks noGrp="1"/>
          </p:cNvSpPr>
          <p:nvPr>
            <p:ph type="body" sz="quarter" idx="109" hasCustomPrompt="1"/>
          </p:nvPr>
        </p:nvSpPr>
        <p:spPr>
          <a:xfrm>
            <a:off x="6437203" y="5009657"/>
            <a:ext cx="1758767"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fourteenth client description</a:t>
            </a:r>
          </a:p>
        </p:txBody>
      </p:sp>
      <p:sp>
        <p:nvSpPr>
          <p:cNvPr id="55" name="Text Placeholder 11">
            <a:extLst>
              <a:ext uri="{FF2B5EF4-FFF2-40B4-BE49-F238E27FC236}">
                <a16:creationId xmlns:a16="http://schemas.microsoft.com/office/drawing/2014/main" id="{0A09F173-CF2C-A340-B07F-624EAD1659AC}"/>
              </a:ext>
            </a:extLst>
          </p:cNvPr>
          <p:cNvSpPr>
            <a:spLocks noGrp="1"/>
          </p:cNvSpPr>
          <p:nvPr>
            <p:ph type="body" sz="quarter" idx="79" hasCustomPrompt="1"/>
          </p:nvPr>
        </p:nvSpPr>
        <p:spPr>
          <a:xfrm>
            <a:off x="530416" y="5011511"/>
            <a:ext cx="1758767"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eleventh client description</a:t>
            </a:r>
          </a:p>
        </p:txBody>
      </p:sp>
      <p:sp>
        <p:nvSpPr>
          <p:cNvPr id="56" name="Text Placeholder 23">
            <a:extLst>
              <a:ext uri="{FF2B5EF4-FFF2-40B4-BE49-F238E27FC236}">
                <a16:creationId xmlns:a16="http://schemas.microsoft.com/office/drawing/2014/main" id="{51100D41-D2EB-CA42-B26A-EEE1E285C291}"/>
              </a:ext>
            </a:extLst>
          </p:cNvPr>
          <p:cNvSpPr>
            <a:spLocks noGrp="1"/>
          </p:cNvSpPr>
          <p:nvPr>
            <p:ph type="body" sz="quarter" idx="87" hasCustomPrompt="1"/>
          </p:nvPr>
        </p:nvSpPr>
        <p:spPr>
          <a:xfrm>
            <a:off x="2497811" y="5009657"/>
            <a:ext cx="1758767"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twelfth client description</a:t>
            </a:r>
          </a:p>
        </p:txBody>
      </p:sp>
      <p:sp>
        <p:nvSpPr>
          <p:cNvPr id="57" name="Text Placeholder 35">
            <a:extLst>
              <a:ext uri="{FF2B5EF4-FFF2-40B4-BE49-F238E27FC236}">
                <a16:creationId xmlns:a16="http://schemas.microsoft.com/office/drawing/2014/main" id="{00FDCC04-729E-E546-8202-69D420409709}"/>
              </a:ext>
            </a:extLst>
          </p:cNvPr>
          <p:cNvSpPr>
            <a:spLocks noGrp="1"/>
          </p:cNvSpPr>
          <p:nvPr>
            <p:ph type="body" sz="quarter" idx="95" hasCustomPrompt="1"/>
          </p:nvPr>
        </p:nvSpPr>
        <p:spPr>
          <a:xfrm>
            <a:off x="6437203" y="2455702"/>
            <a:ext cx="1758767"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fourth client description</a:t>
            </a:r>
          </a:p>
        </p:txBody>
      </p:sp>
      <p:sp>
        <p:nvSpPr>
          <p:cNvPr id="58" name="Text Placeholder 47">
            <a:extLst>
              <a:ext uri="{FF2B5EF4-FFF2-40B4-BE49-F238E27FC236}">
                <a16:creationId xmlns:a16="http://schemas.microsoft.com/office/drawing/2014/main" id="{388E6F95-C15F-4C4B-8710-C656EE432D7D}"/>
              </a:ext>
            </a:extLst>
          </p:cNvPr>
          <p:cNvSpPr>
            <a:spLocks noGrp="1"/>
          </p:cNvSpPr>
          <p:nvPr>
            <p:ph type="body" sz="quarter" idx="103" hasCustomPrompt="1"/>
          </p:nvPr>
        </p:nvSpPr>
        <p:spPr>
          <a:xfrm>
            <a:off x="8399012" y="3741431"/>
            <a:ext cx="1758767"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tenth client description</a:t>
            </a:r>
          </a:p>
        </p:txBody>
      </p:sp>
      <p:sp>
        <p:nvSpPr>
          <p:cNvPr id="59" name="Text Placeholder 59">
            <a:extLst>
              <a:ext uri="{FF2B5EF4-FFF2-40B4-BE49-F238E27FC236}">
                <a16:creationId xmlns:a16="http://schemas.microsoft.com/office/drawing/2014/main" id="{2B6B5167-FD2D-BD4B-945A-5B329DBD4B09}"/>
              </a:ext>
            </a:extLst>
          </p:cNvPr>
          <p:cNvSpPr>
            <a:spLocks noGrp="1"/>
          </p:cNvSpPr>
          <p:nvPr>
            <p:ph type="body" sz="quarter" idx="111" hasCustomPrompt="1"/>
          </p:nvPr>
        </p:nvSpPr>
        <p:spPr>
          <a:xfrm>
            <a:off x="8399012" y="5009657"/>
            <a:ext cx="1758767"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fifteenth client description</a:t>
            </a:r>
          </a:p>
        </p:txBody>
      </p:sp>
      <p:sp>
        <p:nvSpPr>
          <p:cNvPr id="60" name="Text Placeholder 11">
            <a:extLst>
              <a:ext uri="{FF2B5EF4-FFF2-40B4-BE49-F238E27FC236}">
                <a16:creationId xmlns:a16="http://schemas.microsoft.com/office/drawing/2014/main" id="{3BA9E084-C63A-F146-A40C-F890F9ED2237}"/>
              </a:ext>
            </a:extLst>
          </p:cNvPr>
          <p:cNvSpPr>
            <a:spLocks noGrp="1"/>
          </p:cNvSpPr>
          <p:nvPr>
            <p:ph type="body" sz="quarter" idx="135" hasCustomPrompt="1"/>
          </p:nvPr>
        </p:nvSpPr>
        <p:spPr>
          <a:xfrm>
            <a:off x="6437203" y="6290728"/>
            <a:ext cx="1758767"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nineteenth client description</a:t>
            </a:r>
          </a:p>
        </p:txBody>
      </p:sp>
      <p:sp>
        <p:nvSpPr>
          <p:cNvPr id="61" name="Text Placeholder 23">
            <a:extLst>
              <a:ext uri="{FF2B5EF4-FFF2-40B4-BE49-F238E27FC236}">
                <a16:creationId xmlns:a16="http://schemas.microsoft.com/office/drawing/2014/main" id="{393D1513-385D-7B47-B8E2-9DC4D8A7905E}"/>
              </a:ext>
            </a:extLst>
          </p:cNvPr>
          <p:cNvSpPr>
            <a:spLocks noGrp="1"/>
          </p:cNvSpPr>
          <p:nvPr>
            <p:ph type="body" sz="quarter" idx="136" hasCustomPrompt="1"/>
          </p:nvPr>
        </p:nvSpPr>
        <p:spPr>
          <a:xfrm>
            <a:off x="8399012" y="6290728"/>
            <a:ext cx="1758767"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twentieth client description</a:t>
            </a:r>
          </a:p>
        </p:txBody>
      </p:sp>
      <p:sp>
        <p:nvSpPr>
          <p:cNvPr id="62" name="Text Placeholder 35">
            <a:extLst>
              <a:ext uri="{FF2B5EF4-FFF2-40B4-BE49-F238E27FC236}">
                <a16:creationId xmlns:a16="http://schemas.microsoft.com/office/drawing/2014/main" id="{7325C5C7-EE44-4D40-913B-B94E1B6E62AD}"/>
              </a:ext>
            </a:extLst>
          </p:cNvPr>
          <p:cNvSpPr>
            <a:spLocks noGrp="1"/>
          </p:cNvSpPr>
          <p:nvPr>
            <p:ph type="body" sz="quarter" idx="137" hasCustomPrompt="1"/>
          </p:nvPr>
        </p:nvSpPr>
        <p:spPr>
          <a:xfrm>
            <a:off x="530416" y="6290141"/>
            <a:ext cx="1758767"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sixteenth client description</a:t>
            </a:r>
          </a:p>
        </p:txBody>
      </p:sp>
      <p:sp>
        <p:nvSpPr>
          <p:cNvPr id="63" name="Text Placeholder 47">
            <a:extLst>
              <a:ext uri="{FF2B5EF4-FFF2-40B4-BE49-F238E27FC236}">
                <a16:creationId xmlns:a16="http://schemas.microsoft.com/office/drawing/2014/main" id="{28C14239-4F96-714D-99F2-B124B7B2F642}"/>
              </a:ext>
            </a:extLst>
          </p:cNvPr>
          <p:cNvSpPr>
            <a:spLocks noGrp="1"/>
          </p:cNvSpPr>
          <p:nvPr>
            <p:ph type="body" sz="quarter" idx="138" hasCustomPrompt="1"/>
          </p:nvPr>
        </p:nvSpPr>
        <p:spPr>
          <a:xfrm>
            <a:off x="2497811" y="6290728"/>
            <a:ext cx="1758767"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seventeenth client description</a:t>
            </a:r>
          </a:p>
        </p:txBody>
      </p:sp>
      <p:sp>
        <p:nvSpPr>
          <p:cNvPr id="64" name="Text Placeholder 59">
            <a:extLst>
              <a:ext uri="{FF2B5EF4-FFF2-40B4-BE49-F238E27FC236}">
                <a16:creationId xmlns:a16="http://schemas.microsoft.com/office/drawing/2014/main" id="{C1D7D587-F723-3D46-A936-A2E1EC7DF9B4}"/>
              </a:ext>
            </a:extLst>
          </p:cNvPr>
          <p:cNvSpPr>
            <a:spLocks noGrp="1"/>
          </p:cNvSpPr>
          <p:nvPr>
            <p:ph type="body" sz="quarter" idx="139" hasCustomPrompt="1"/>
          </p:nvPr>
        </p:nvSpPr>
        <p:spPr>
          <a:xfrm>
            <a:off x="4469285" y="6290728"/>
            <a:ext cx="1758767"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eighteenth client description</a:t>
            </a:r>
          </a:p>
        </p:txBody>
      </p:sp>
      <p:sp>
        <p:nvSpPr>
          <p:cNvPr id="65" name="Slide Number Placeholder 7">
            <a:extLst>
              <a:ext uri="{FF2B5EF4-FFF2-40B4-BE49-F238E27FC236}">
                <a16:creationId xmlns:a16="http://schemas.microsoft.com/office/drawing/2014/main" id="{C27B9E53-CA47-CE44-A7AE-34F3A981F7CE}"/>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66" name="Footer Placeholder 2">
            <a:extLst>
              <a:ext uri="{FF2B5EF4-FFF2-40B4-BE49-F238E27FC236}">
                <a16:creationId xmlns:a16="http://schemas.microsoft.com/office/drawing/2014/main" id="{707E1B77-AE2D-0343-A534-B3FD6C0085F6}"/>
              </a:ext>
            </a:extLst>
          </p:cNvPr>
          <p:cNvSpPr>
            <a:spLocks noGrp="1"/>
          </p:cNvSpPr>
          <p:nvPr>
            <p:ph type="ftr" sz="quarter" idx="3"/>
          </p:nvPr>
        </p:nvSpPr>
        <p:spPr>
          <a:xfrm>
            <a:off x="485848"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309030378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12 Tombstones (4 x 3) w/ Subheader">
    <p:bg>
      <p:bgPr>
        <a:solidFill>
          <a:schemeClr val="bg1"/>
        </a:solidFill>
        <a:effectLst/>
      </p:bgPr>
    </p:bg>
    <p:spTree>
      <p:nvGrpSpPr>
        <p:cNvPr id="1" name=""/>
        <p:cNvGrpSpPr/>
        <p:nvPr/>
      </p:nvGrpSpPr>
      <p:grpSpPr>
        <a:xfrm>
          <a:off x="0" y="0"/>
          <a:ext cx="0" cy="0"/>
          <a:chOff x="0" y="0"/>
          <a:chExt cx="0" cy="0"/>
        </a:xfrm>
      </p:grpSpPr>
      <p:sp>
        <p:nvSpPr>
          <p:cNvPr id="89" name="Rectangle 3">
            <a:extLst>
              <a:ext uri="{FF2B5EF4-FFF2-40B4-BE49-F238E27FC236}">
                <a16:creationId xmlns:a16="http://schemas.microsoft.com/office/drawing/2014/main" id="{83F7E92C-81F3-5B40-B4EF-AE2AEAD294B7}"/>
              </a:ext>
            </a:extLst>
          </p:cNvPr>
          <p:cNvSpPr/>
          <p:nvPr userDrawn="1"/>
        </p:nvSpPr>
        <p:spPr>
          <a:xfrm>
            <a:off x="509060" y="2241676"/>
            <a:ext cx="2293199" cy="140580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90" name="Rectangle 3">
            <a:extLst>
              <a:ext uri="{FF2B5EF4-FFF2-40B4-BE49-F238E27FC236}">
                <a16:creationId xmlns:a16="http://schemas.microsoft.com/office/drawing/2014/main" id="{C52FA998-D3B5-EE4D-AEDC-A733790C6BDB}"/>
              </a:ext>
            </a:extLst>
          </p:cNvPr>
          <p:cNvSpPr/>
          <p:nvPr userDrawn="1"/>
        </p:nvSpPr>
        <p:spPr>
          <a:xfrm>
            <a:off x="509060" y="3799966"/>
            <a:ext cx="2293200" cy="140580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91" name="Rectangle 3">
            <a:extLst>
              <a:ext uri="{FF2B5EF4-FFF2-40B4-BE49-F238E27FC236}">
                <a16:creationId xmlns:a16="http://schemas.microsoft.com/office/drawing/2014/main" id="{FF555097-4636-1747-AAB4-24770E2CF3FC}"/>
              </a:ext>
            </a:extLst>
          </p:cNvPr>
          <p:cNvSpPr/>
          <p:nvPr userDrawn="1"/>
        </p:nvSpPr>
        <p:spPr>
          <a:xfrm>
            <a:off x="509060" y="5358258"/>
            <a:ext cx="2293199" cy="140580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92" name="Rectangle 3">
            <a:extLst>
              <a:ext uri="{FF2B5EF4-FFF2-40B4-BE49-F238E27FC236}">
                <a16:creationId xmlns:a16="http://schemas.microsoft.com/office/drawing/2014/main" id="{BD988329-BD29-544A-A756-872D5037EE81}"/>
              </a:ext>
            </a:extLst>
          </p:cNvPr>
          <p:cNvSpPr/>
          <p:nvPr userDrawn="1"/>
        </p:nvSpPr>
        <p:spPr>
          <a:xfrm>
            <a:off x="2969303" y="2241676"/>
            <a:ext cx="2293199" cy="140580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93" name="Rectangle 3">
            <a:extLst>
              <a:ext uri="{FF2B5EF4-FFF2-40B4-BE49-F238E27FC236}">
                <a16:creationId xmlns:a16="http://schemas.microsoft.com/office/drawing/2014/main" id="{ED22C1BD-DFFA-1945-B61B-6640A555544B}"/>
              </a:ext>
            </a:extLst>
          </p:cNvPr>
          <p:cNvSpPr/>
          <p:nvPr userDrawn="1"/>
        </p:nvSpPr>
        <p:spPr>
          <a:xfrm>
            <a:off x="2969305" y="3799966"/>
            <a:ext cx="2293200" cy="140580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94" name="Rectangle 3">
            <a:extLst>
              <a:ext uri="{FF2B5EF4-FFF2-40B4-BE49-F238E27FC236}">
                <a16:creationId xmlns:a16="http://schemas.microsoft.com/office/drawing/2014/main" id="{B6253AD3-4743-7E45-8EEF-93E232CDC62F}"/>
              </a:ext>
            </a:extLst>
          </p:cNvPr>
          <p:cNvSpPr/>
          <p:nvPr userDrawn="1"/>
        </p:nvSpPr>
        <p:spPr>
          <a:xfrm>
            <a:off x="2969303" y="5358258"/>
            <a:ext cx="2293200" cy="140580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95" name="Rectangle 3">
            <a:extLst>
              <a:ext uri="{FF2B5EF4-FFF2-40B4-BE49-F238E27FC236}">
                <a16:creationId xmlns:a16="http://schemas.microsoft.com/office/drawing/2014/main" id="{36DBF324-F02F-CB44-A037-B93D93E0C457}"/>
              </a:ext>
            </a:extLst>
          </p:cNvPr>
          <p:cNvSpPr/>
          <p:nvPr userDrawn="1"/>
        </p:nvSpPr>
        <p:spPr>
          <a:xfrm>
            <a:off x="5429547" y="2241676"/>
            <a:ext cx="2293200" cy="140580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96" name="Rectangle 3">
            <a:extLst>
              <a:ext uri="{FF2B5EF4-FFF2-40B4-BE49-F238E27FC236}">
                <a16:creationId xmlns:a16="http://schemas.microsoft.com/office/drawing/2014/main" id="{A34ABBDB-9897-D743-A846-21860E4878EA}"/>
              </a:ext>
            </a:extLst>
          </p:cNvPr>
          <p:cNvSpPr/>
          <p:nvPr userDrawn="1"/>
        </p:nvSpPr>
        <p:spPr>
          <a:xfrm>
            <a:off x="5429548" y="3799966"/>
            <a:ext cx="2293199" cy="140580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97" name="Rectangle 3">
            <a:extLst>
              <a:ext uri="{FF2B5EF4-FFF2-40B4-BE49-F238E27FC236}">
                <a16:creationId xmlns:a16="http://schemas.microsoft.com/office/drawing/2014/main" id="{3789244E-B953-BA43-8BBC-27A7E43DEEB7}"/>
              </a:ext>
            </a:extLst>
          </p:cNvPr>
          <p:cNvSpPr/>
          <p:nvPr userDrawn="1"/>
        </p:nvSpPr>
        <p:spPr>
          <a:xfrm>
            <a:off x="5429548" y="5358258"/>
            <a:ext cx="2293200" cy="140580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98" name="Rectangle 3">
            <a:extLst>
              <a:ext uri="{FF2B5EF4-FFF2-40B4-BE49-F238E27FC236}">
                <a16:creationId xmlns:a16="http://schemas.microsoft.com/office/drawing/2014/main" id="{38FDCAFE-8E0F-BA42-90D0-05BD10A399CA}"/>
              </a:ext>
            </a:extLst>
          </p:cNvPr>
          <p:cNvSpPr/>
          <p:nvPr userDrawn="1"/>
        </p:nvSpPr>
        <p:spPr>
          <a:xfrm>
            <a:off x="7889792" y="2241676"/>
            <a:ext cx="2293198" cy="140580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99" name="Rectangle 3">
            <a:extLst>
              <a:ext uri="{FF2B5EF4-FFF2-40B4-BE49-F238E27FC236}">
                <a16:creationId xmlns:a16="http://schemas.microsoft.com/office/drawing/2014/main" id="{B4872138-C868-F845-A841-87C0A4D843D8}"/>
              </a:ext>
            </a:extLst>
          </p:cNvPr>
          <p:cNvSpPr/>
          <p:nvPr userDrawn="1"/>
        </p:nvSpPr>
        <p:spPr>
          <a:xfrm>
            <a:off x="7889792" y="3799966"/>
            <a:ext cx="2293198" cy="140580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00" name="Rectangle 3">
            <a:extLst>
              <a:ext uri="{FF2B5EF4-FFF2-40B4-BE49-F238E27FC236}">
                <a16:creationId xmlns:a16="http://schemas.microsoft.com/office/drawing/2014/main" id="{5F61E42D-6D79-2D49-90AD-89E9C562779F}"/>
              </a:ext>
            </a:extLst>
          </p:cNvPr>
          <p:cNvSpPr/>
          <p:nvPr userDrawn="1"/>
        </p:nvSpPr>
        <p:spPr>
          <a:xfrm>
            <a:off x="7889790" y="5358258"/>
            <a:ext cx="2293199" cy="1405800"/>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65" name="Picture Placeholder 36">
            <a:extLst>
              <a:ext uri="{FF2B5EF4-FFF2-40B4-BE49-F238E27FC236}">
                <a16:creationId xmlns:a16="http://schemas.microsoft.com/office/drawing/2014/main" id="{2CB11E20-0830-FF42-B192-E56A319DF5ED}"/>
              </a:ext>
            </a:extLst>
          </p:cNvPr>
          <p:cNvSpPr>
            <a:spLocks noGrp="1"/>
          </p:cNvSpPr>
          <p:nvPr>
            <p:ph type="pic" sz="quarter" idx="138" hasCustomPrompt="1"/>
          </p:nvPr>
        </p:nvSpPr>
        <p:spPr>
          <a:xfrm>
            <a:off x="5451205" y="5374072"/>
            <a:ext cx="2244614" cy="720695"/>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66" name="Picture Placeholder 36">
            <a:extLst>
              <a:ext uri="{FF2B5EF4-FFF2-40B4-BE49-F238E27FC236}">
                <a16:creationId xmlns:a16="http://schemas.microsoft.com/office/drawing/2014/main" id="{A99A0D2A-F851-2E40-8A7C-E1BD240DA291}"/>
              </a:ext>
            </a:extLst>
          </p:cNvPr>
          <p:cNvSpPr>
            <a:spLocks noGrp="1"/>
          </p:cNvSpPr>
          <p:nvPr>
            <p:ph type="pic" sz="quarter" idx="141" hasCustomPrompt="1"/>
          </p:nvPr>
        </p:nvSpPr>
        <p:spPr>
          <a:xfrm>
            <a:off x="7909592" y="5374072"/>
            <a:ext cx="2244614" cy="720695"/>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67" name="Picture Placeholder 36">
            <a:extLst>
              <a:ext uri="{FF2B5EF4-FFF2-40B4-BE49-F238E27FC236}">
                <a16:creationId xmlns:a16="http://schemas.microsoft.com/office/drawing/2014/main" id="{5EF61527-5E4D-7D47-8747-991F275FCC0B}"/>
              </a:ext>
            </a:extLst>
          </p:cNvPr>
          <p:cNvSpPr>
            <a:spLocks noGrp="1"/>
          </p:cNvSpPr>
          <p:nvPr>
            <p:ph type="pic" sz="quarter" idx="146" hasCustomPrompt="1"/>
          </p:nvPr>
        </p:nvSpPr>
        <p:spPr>
          <a:xfrm>
            <a:off x="534432" y="5374072"/>
            <a:ext cx="2244614" cy="720695"/>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68" name="Picture Placeholder 36">
            <a:extLst>
              <a:ext uri="{FF2B5EF4-FFF2-40B4-BE49-F238E27FC236}">
                <a16:creationId xmlns:a16="http://schemas.microsoft.com/office/drawing/2014/main" id="{3E54A38B-0BE0-5144-B3C3-0BD63B5C0F56}"/>
              </a:ext>
            </a:extLst>
          </p:cNvPr>
          <p:cNvSpPr>
            <a:spLocks noGrp="1"/>
          </p:cNvSpPr>
          <p:nvPr>
            <p:ph type="pic" sz="quarter" idx="149" hasCustomPrompt="1"/>
          </p:nvPr>
        </p:nvSpPr>
        <p:spPr>
          <a:xfrm>
            <a:off x="2992819" y="5374072"/>
            <a:ext cx="2244614" cy="720695"/>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69" name="Text Placeholder 41">
            <a:extLst>
              <a:ext uri="{FF2B5EF4-FFF2-40B4-BE49-F238E27FC236}">
                <a16:creationId xmlns:a16="http://schemas.microsoft.com/office/drawing/2014/main" id="{55AF8E1C-E313-094B-894F-8D7B2E9EDD56}"/>
              </a:ext>
            </a:extLst>
          </p:cNvPr>
          <p:cNvSpPr>
            <a:spLocks noGrp="1"/>
          </p:cNvSpPr>
          <p:nvPr>
            <p:ph type="body" sz="quarter" idx="131" hasCustomPrompt="1"/>
          </p:nvPr>
        </p:nvSpPr>
        <p:spPr>
          <a:xfrm>
            <a:off x="534432" y="6112562"/>
            <a:ext cx="2244614"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ninth client description</a:t>
            </a:r>
          </a:p>
        </p:txBody>
      </p:sp>
      <p:sp>
        <p:nvSpPr>
          <p:cNvPr id="70" name="Text Placeholder 11">
            <a:extLst>
              <a:ext uri="{FF2B5EF4-FFF2-40B4-BE49-F238E27FC236}">
                <a16:creationId xmlns:a16="http://schemas.microsoft.com/office/drawing/2014/main" id="{4AF8770D-AC5C-C84C-82F9-A62C65AF0A12}"/>
              </a:ext>
            </a:extLst>
          </p:cNvPr>
          <p:cNvSpPr>
            <a:spLocks noGrp="1"/>
          </p:cNvSpPr>
          <p:nvPr>
            <p:ph type="body" sz="quarter" idx="111" hasCustomPrompt="1"/>
          </p:nvPr>
        </p:nvSpPr>
        <p:spPr>
          <a:xfrm>
            <a:off x="5451205" y="6112562"/>
            <a:ext cx="2244614"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eleventh client description</a:t>
            </a:r>
          </a:p>
        </p:txBody>
      </p:sp>
      <p:sp>
        <p:nvSpPr>
          <p:cNvPr id="71" name="Text Placeholder 20">
            <a:extLst>
              <a:ext uri="{FF2B5EF4-FFF2-40B4-BE49-F238E27FC236}">
                <a16:creationId xmlns:a16="http://schemas.microsoft.com/office/drawing/2014/main" id="{D6200BF6-2545-BE4B-806A-E9D7DCE6E452}"/>
              </a:ext>
            </a:extLst>
          </p:cNvPr>
          <p:cNvSpPr>
            <a:spLocks noGrp="1"/>
          </p:cNvSpPr>
          <p:nvPr>
            <p:ph type="body" sz="quarter" idx="117" hasCustomPrompt="1"/>
          </p:nvPr>
        </p:nvSpPr>
        <p:spPr>
          <a:xfrm>
            <a:off x="7909592" y="6112562"/>
            <a:ext cx="2244614"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twelfth client description</a:t>
            </a:r>
          </a:p>
        </p:txBody>
      </p:sp>
      <p:sp>
        <p:nvSpPr>
          <p:cNvPr id="72" name="Text Placeholder 64">
            <a:extLst>
              <a:ext uri="{FF2B5EF4-FFF2-40B4-BE49-F238E27FC236}">
                <a16:creationId xmlns:a16="http://schemas.microsoft.com/office/drawing/2014/main" id="{64C652E4-1DD1-D646-B4B8-7CF4CA2033EB}"/>
              </a:ext>
            </a:extLst>
          </p:cNvPr>
          <p:cNvSpPr>
            <a:spLocks noGrp="1"/>
          </p:cNvSpPr>
          <p:nvPr>
            <p:ph type="body" sz="quarter" idx="155" hasCustomPrompt="1"/>
          </p:nvPr>
        </p:nvSpPr>
        <p:spPr>
          <a:xfrm>
            <a:off x="2992819" y="6112562"/>
            <a:ext cx="2244614" cy="622823"/>
          </a:xfrm>
          <a:noFill/>
        </p:spPr>
        <p:txBody>
          <a:bodyPr lIns="91440" rIns="91440"/>
          <a:lstStyle>
            <a:lvl1pPr marL="0" indent="0" algn="ctr">
              <a:lnSpc>
                <a:spcPct val="100000"/>
              </a:lnSpc>
              <a:spcBef>
                <a:spcPts val="0"/>
              </a:spcBef>
              <a:spcAft>
                <a:spcPts val="0"/>
              </a:spcAft>
              <a:buNone/>
              <a:defRPr>
                <a:solidFill>
                  <a:schemeClr val="accent1"/>
                </a:solidFill>
              </a:defRPr>
            </a:lvl1pPr>
          </a:lstStyle>
          <a:p>
            <a:r>
              <a:rPr lang="en-US" dirty="0"/>
              <a:t>Insert tenth client description</a:t>
            </a:r>
          </a:p>
        </p:txBody>
      </p:sp>
      <p:sp>
        <p:nvSpPr>
          <p:cNvPr id="73" name="Picture Placeholder 36">
            <a:extLst>
              <a:ext uri="{FF2B5EF4-FFF2-40B4-BE49-F238E27FC236}">
                <a16:creationId xmlns:a16="http://schemas.microsoft.com/office/drawing/2014/main" id="{54B8DA88-3C9F-7F49-89E0-C7355C2484C3}"/>
              </a:ext>
            </a:extLst>
          </p:cNvPr>
          <p:cNvSpPr>
            <a:spLocks noGrp="1"/>
          </p:cNvSpPr>
          <p:nvPr>
            <p:ph type="pic" sz="quarter" idx="136" hasCustomPrompt="1"/>
          </p:nvPr>
        </p:nvSpPr>
        <p:spPr>
          <a:xfrm>
            <a:off x="534432" y="2268855"/>
            <a:ext cx="2244614" cy="720695"/>
          </a:xfrm>
          <a:prstGeom prst="rect">
            <a:avLst/>
          </a:prstGeom>
          <a:noFill/>
        </p:spPr>
        <p:txBody>
          <a:bodyPr tIns="0" bIns="0" anchor="ctr"/>
          <a:lstStyle>
            <a:lvl1pPr marL="0" marR="0" indent="0" algn="ctr" defTabSz="12746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74" name="Picture Placeholder 36">
            <a:extLst>
              <a:ext uri="{FF2B5EF4-FFF2-40B4-BE49-F238E27FC236}">
                <a16:creationId xmlns:a16="http://schemas.microsoft.com/office/drawing/2014/main" id="{422DBF67-AE1D-9A42-AE0E-079F8EE183C6}"/>
              </a:ext>
            </a:extLst>
          </p:cNvPr>
          <p:cNvSpPr>
            <a:spLocks noGrp="1"/>
          </p:cNvSpPr>
          <p:nvPr>
            <p:ph type="pic" sz="quarter" idx="137" hasCustomPrompt="1"/>
          </p:nvPr>
        </p:nvSpPr>
        <p:spPr>
          <a:xfrm>
            <a:off x="2992819" y="3825912"/>
            <a:ext cx="2244614" cy="720695"/>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75" name="Picture Placeholder 36">
            <a:extLst>
              <a:ext uri="{FF2B5EF4-FFF2-40B4-BE49-F238E27FC236}">
                <a16:creationId xmlns:a16="http://schemas.microsoft.com/office/drawing/2014/main" id="{879F4FA3-3B81-8145-88C7-72529F1A8BB0}"/>
              </a:ext>
            </a:extLst>
          </p:cNvPr>
          <p:cNvSpPr>
            <a:spLocks noGrp="1"/>
          </p:cNvSpPr>
          <p:nvPr>
            <p:ph type="pic" sz="quarter" idx="139" hasCustomPrompt="1"/>
          </p:nvPr>
        </p:nvSpPr>
        <p:spPr>
          <a:xfrm>
            <a:off x="2992819" y="2268855"/>
            <a:ext cx="2244614" cy="720695"/>
          </a:xfrm>
          <a:prstGeom prst="rect">
            <a:avLst/>
          </a:prstGeom>
          <a:noFill/>
        </p:spPr>
        <p:txBody>
          <a:bodyPr tIns="0" bIns="0" anchor="ctr"/>
          <a:lstStyle>
            <a:lvl1pPr marL="0" marR="0" indent="0" algn="ctr" defTabSz="12746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76" name="Picture Placeholder 36">
            <a:extLst>
              <a:ext uri="{FF2B5EF4-FFF2-40B4-BE49-F238E27FC236}">
                <a16:creationId xmlns:a16="http://schemas.microsoft.com/office/drawing/2014/main" id="{C341A1BB-6D10-0843-AA65-83F4121A0F11}"/>
              </a:ext>
            </a:extLst>
          </p:cNvPr>
          <p:cNvSpPr>
            <a:spLocks noGrp="1"/>
          </p:cNvSpPr>
          <p:nvPr>
            <p:ph type="pic" sz="quarter" idx="140" hasCustomPrompt="1"/>
          </p:nvPr>
        </p:nvSpPr>
        <p:spPr>
          <a:xfrm>
            <a:off x="5451205" y="3825912"/>
            <a:ext cx="2244614" cy="720695"/>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77" name="Picture Placeholder 36">
            <a:extLst>
              <a:ext uri="{FF2B5EF4-FFF2-40B4-BE49-F238E27FC236}">
                <a16:creationId xmlns:a16="http://schemas.microsoft.com/office/drawing/2014/main" id="{627B38D2-7D11-244B-AFE0-A68479FB751F}"/>
              </a:ext>
            </a:extLst>
          </p:cNvPr>
          <p:cNvSpPr>
            <a:spLocks noGrp="1"/>
          </p:cNvSpPr>
          <p:nvPr>
            <p:ph type="pic" sz="quarter" idx="142" hasCustomPrompt="1"/>
          </p:nvPr>
        </p:nvSpPr>
        <p:spPr>
          <a:xfrm>
            <a:off x="5451205" y="2268855"/>
            <a:ext cx="2244614" cy="720695"/>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78" name="Picture Placeholder 36">
            <a:extLst>
              <a:ext uri="{FF2B5EF4-FFF2-40B4-BE49-F238E27FC236}">
                <a16:creationId xmlns:a16="http://schemas.microsoft.com/office/drawing/2014/main" id="{CFC11AC9-997D-EE46-A3C3-F78DA9B6DACB}"/>
              </a:ext>
            </a:extLst>
          </p:cNvPr>
          <p:cNvSpPr>
            <a:spLocks noGrp="1"/>
          </p:cNvSpPr>
          <p:nvPr>
            <p:ph type="pic" sz="quarter" idx="143" hasCustomPrompt="1"/>
          </p:nvPr>
        </p:nvSpPr>
        <p:spPr>
          <a:xfrm>
            <a:off x="7909592" y="3825912"/>
            <a:ext cx="2244614" cy="720695"/>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79" name="Picture Placeholder 36">
            <a:extLst>
              <a:ext uri="{FF2B5EF4-FFF2-40B4-BE49-F238E27FC236}">
                <a16:creationId xmlns:a16="http://schemas.microsoft.com/office/drawing/2014/main" id="{68C3086D-C2A1-E64F-B6FE-4511551FFB33}"/>
              </a:ext>
            </a:extLst>
          </p:cNvPr>
          <p:cNvSpPr>
            <a:spLocks noGrp="1"/>
          </p:cNvSpPr>
          <p:nvPr>
            <p:ph type="pic" sz="quarter" idx="145" hasCustomPrompt="1"/>
          </p:nvPr>
        </p:nvSpPr>
        <p:spPr>
          <a:xfrm>
            <a:off x="7909592" y="2268855"/>
            <a:ext cx="2244614" cy="720695"/>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80" name="Picture Placeholder 36">
            <a:extLst>
              <a:ext uri="{FF2B5EF4-FFF2-40B4-BE49-F238E27FC236}">
                <a16:creationId xmlns:a16="http://schemas.microsoft.com/office/drawing/2014/main" id="{929E8E3E-20EF-0941-8CF3-68A208DE4182}"/>
              </a:ext>
            </a:extLst>
          </p:cNvPr>
          <p:cNvSpPr>
            <a:spLocks noGrp="1"/>
          </p:cNvSpPr>
          <p:nvPr>
            <p:ph type="pic" sz="quarter" idx="148" hasCustomPrompt="1"/>
          </p:nvPr>
        </p:nvSpPr>
        <p:spPr>
          <a:xfrm>
            <a:off x="534432" y="3825912"/>
            <a:ext cx="2244614" cy="720695"/>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81" name="Text Placeholder 5">
            <a:extLst>
              <a:ext uri="{FF2B5EF4-FFF2-40B4-BE49-F238E27FC236}">
                <a16:creationId xmlns:a16="http://schemas.microsoft.com/office/drawing/2014/main" id="{F19B5D53-A910-2046-875C-9F8CF71CD030}"/>
              </a:ext>
            </a:extLst>
          </p:cNvPr>
          <p:cNvSpPr>
            <a:spLocks noGrp="1"/>
          </p:cNvSpPr>
          <p:nvPr>
            <p:ph type="body" sz="quarter" idx="156" hasCustomPrompt="1"/>
          </p:nvPr>
        </p:nvSpPr>
        <p:spPr>
          <a:xfrm>
            <a:off x="485847" y="1441390"/>
            <a:ext cx="9716944" cy="560541"/>
          </a:xfrm>
          <a:prstGeom prst="rect">
            <a:avLst/>
          </a:prstGeom>
        </p:spPr>
        <p:txBody>
          <a:bodyPr lIns="0" rIns="0" anchor="t">
            <a:noAutofit/>
          </a:bodyPr>
          <a:lstStyle>
            <a:lvl1pPr marL="0" indent="0" algn="l">
              <a:lnSpc>
                <a:spcPct val="100000"/>
              </a:lnSpc>
              <a:spcBef>
                <a:spcPts val="0"/>
              </a:spcBef>
              <a:spcAft>
                <a:spcPts val="0"/>
              </a:spcAft>
              <a:buNone/>
              <a:defRPr sz="1557" b="1"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dirty="0" err="1"/>
              <a:t>Subheader</a:t>
            </a:r>
            <a:endParaRPr lang="en-US" dirty="0"/>
          </a:p>
        </p:txBody>
      </p:sp>
      <p:sp>
        <p:nvSpPr>
          <p:cNvPr id="82" name="Text Placeholder 8">
            <a:extLst>
              <a:ext uri="{FF2B5EF4-FFF2-40B4-BE49-F238E27FC236}">
                <a16:creationId xmlns:a16="http://schemas.microsoft.com/office/drawing/2014/main" id="{577237CC-69B8-2647-8A2F-EE0046CA86B7}"/>
              </a:ext>
            </a:extLst>
          </p:cNvPr>
          <p:cNvSpPr>
            <a:spLocks noGrp="1"/>
          </p:cNvSpPr>
          <p:nvPr>
            <p:ph type="body" sz="quarter" idx="109" hasCustomPrompt="1"/>
          </p:nvPr>
        </p:nvSpPr>
        <p:spPr>
          <a:xfrm>
            <a:off x="2992819" y="4555505"/>
            <a:ext cx="2244614"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sixth client description</a:t>
            </a:r>
          </a:p>
        </p:txBody>
      </p:sp>
      <p:sp>
        <p:nvSpPr>
          <p:cNvPr id="83" name="Text Placeholder 14">
            <a:extLst>
              <a:ext uri="{FF2B5EF4-FFF2-40B4-BE49-F238E27FC236}">
                <a16:creationId xmlns:a16="http://schemas.microsoft.com/office/drawing/2014/main" id="{85547D78-A59D-F84C-A314-75500AD1B70F}"/>
              </a:ext>
            </a:extLst>
          </p:cNvPr>
          <p:cNvSpPr>
            <a:spLocks noGrp="1"/>
          </p:cNvSpPr>
          <p:nvPr>
            <p:ph type="body" sz="quarter" idx="113" hasCustomPrompt="1"/>
          </p:nvPr>
        </p:nvSpPr>
        <p:spPr>
          <a:xfrm>
            <a:off x="2992819" y="2998448"/>
            <a:ext cx="2244614"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second client description</a:t>
            </a:r>
          </a:p>
        </p:txBody>
      </p:sp>
      <p:sp>
        <p:nvSpPr>
          <p:cNvPr id="84" name="Text Placeholder 17">
            <a:extLst>
              <a:ext uri="{FF2B5EF4-FFF2-40B4-BE49-F238E27FC236}">
                <a16:creationId xmlns:a16="http://schemas.microsoft.com/office/drawing/2014/main" id="{0CDE9E23-26F7-7740-B136-3E3426CF8EB7}"/>
              </a:ext>
            </a:extLst>
          </p:cNvPr>
          <p:cNvSpPr>
            <a:spLocks noGrp="1"/>
          </p:cNvSpPr>
          <p:nvPr>
            <p:ph type="body" sz="quarter" idx="115" hasCustomPrompt="1"/>
          </p:nvPr>
        </p:nvSpPr>
        <p:spPr>
          <a:xfrm>
            <a:off x="5451205" y="4555505"/>
            <a:ext cx="2244614"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seventh client description</a:t>
            </a:r>
          </a:p>
        </p:txBody>
      </p:sp>
      <p:sp>
        <p:nvSpPr>
          <p:cNvPr id="85" name="Text Placeholder 23">
            <a:extLst>
              <a:ext uri="{FF2B5EF4-FFF2-40B4-BE49-F238E27FC236}">
                <a16:creationId xmlns:a16="http://schemas.microsoft.com/office/drawing/2014/main" id="{54D555C7-2163-7F4D-8DA6-7637DCBFB5EE}"/>
              </a:ext>
            </a:extLst>
          </p:cNvPr>
          <p:cNvSpPr>
            <a:spLocks noGrp="1"/>
          </p:cNvSpPr>
          <p:nvPr>
            <p:ph type="body" sz="quarter" idx="119" hasCustomPrompt="1"/>
          </p:nvPr>
        </p:nvSpPr>
        <p:spPr>
          <a:xfrm>
            <a:off x="5451205" y="2998448"/>
            <a:ext cx="2244614"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third client description</a:t>
            </a:r>
          </a:p>
        </p:txBody>
      </p:sp>
      <p:sp>
        <p:nvSpPr>
          <p:cNvPr id="86" name="Text Placeholder 26">
            <a:extLst>
              <a:ext uri="{FF2B5EF4-FFF2-40B4-BE49-F238E27FC236}">
                <a16:creationId xmlns:a16="http://schemas.microsoft.com/office/drawing/2014/main" id="{E6FE77C6-0390-C749-906C-DC7F9E4E76CA}"/>
              </a:ext>
            </a:extLst>
          </p:cNvPr>
          <p:cNvSpPr>
            <a:spLocks noGrp="1"/>
          </p:cNvSpPr>
          <p:nvPr>
            <p:ph type="body" sz="quarter" idx="121" hasCustomPrompt="1"/>
          </p:nvPr>
        </p:nvSpPr>
        <p:spPr>
          <a:xfrm>
            <a:off x="7909592" y="4555505"/>
            <a:ext cx="2244614"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eighth client description</a:t>
            </a:r>
          </a:p>
        </p:txBody>
      </p:sp>
      <p:sp>
        <p:nvSpPr>
          <p:cNvPr id="87" name="Text Placeholder 35">
            <a:extLst>
              <a:ext uri="{FF2B5EF4-FFF2-40B4-BE49-F238E27FC236}">
                <a16:creationId xmlns:a16="http://schemas.microsoft.com/office/drawing/2014/main" id="{D8A80AB1-EE58-3D4E-B9B1-8F54234D847C}"/>
              </a:ext>
            </a:extLst>
          </p:cNvPr>
          <p:cNvSpPr>
            <a:spLocks noGrp="1"/>
          </p:cNvSpPr>
          <p:nvPr>
            <p:ph type="body" sz="quarter" idx="127" hasCustomPrompt="1"/>
          </p:nvPr>
        </p:nvSpPr>
        <p:spPr>
          <a:xfrm>
            <a:off x="7909592" y="2998448"/>
            <a:ext cx="2244614" cy="62282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fourth client description</a:t>
            </a:r>
          </a:p>
        </p:txBody>
      </p:sp>
      <p:sp>
        <p:nvSpPr>
          <p:cNvPr id="88" name="Text Placeholder 61">
            <a:extLst>
              <a:ext uri="{FF2B5EF4-FFF2-40B4-BE49-F238E27FC236}">
                <a16:creationId xmlns:a16="http://schemas.microsoft.com/office/drawing/2014/main" id="{F0765081-C487-BE48-A3FD-27B7B0D45E22}"/>
              </a:ext>
            </a:extLst>
          </p:cNvPr>
          <p:cNvSpPr>
            <a:spLocks noGrp="1"/>
          </p:cNvSpPr>
          <p:nvPr>
            <p:ph type="body" sz="quarter" idx="154" hasCustomPrompt="1"/>
          </p:nvPr>
        </p:nvSpPr>
        <p:spPr>
          <a:xfrm>
            <a:off x="534432" y="4555505"/>
            <a:ext cx="2244614" cy="622823"/>
          </a:xfrm>
          <a:noFill/>
        </p:spPr>
        <p:txBody>
          <a:bodyPr lIns="91440" rIns="91440"/>
          <a:lstStyle>
            <a:lvl1pPr marL="0" indent="0" algn="ctr">
              <a:lnSpc>
                <a:spcPct val="100000"/>
              </a:lnSpc>
              <a:spcBef>
                <a:spcPts val="0"/>
              </a:spcBef>
              <a:spcAft>
                <a:spcPts val="0"/>
              </a:spcAft>
              <a:buNone/>
              <a:defRPr sz="1168">
                <a:solidFill>
                  <a:schemeClr val="accent1"/>
                </a:solidFill>
              </a:defRPr>
            </a:lvl1pPr>
          </a:lstStyle>
          <a:p>
            <a:r>
              <a:rPr lang="en-US" dirty="0"/>
              <a:t>Insert fifth client description</a:t>
            </a:r>
          </a:p>
        </p:txBody>
      </p:sp>
      <p:sp>
        <p:nvSpPr>
          <p:cNvPr id="22" name="Text Placeholder 5">
            <a:extLst>
              <a:ext uri="{FF2B5EF4-FFF2-40B4-BE49-F238E27FC236}">
                <a16:creationId xmlns:a16="http://schemas.microsoft.com/office/drawing/2014/main" id="{5625FD89-0DE0-0F4C-BA36-8BDAAD9C177E}"/>
              </a:ext>
            </a:extLst>
          </p:cNvPr>
          <p:cNvSpPr>
            <a:spLocks noGrp="1"/>
          </p:cNvSpPr>
          <p:nvPr>
            <p:ph type="body" sz="quarter" idx="35" hasCustomPrompt="1"/>
          </p:nvPr>
        </p:nvSpPr>
        <p:spPr>
          <a:xfrm>
            <a:off x="534432" y="2998448"/>
            <a:ext cx="2244614" cy="622823"/>
          </a:xfrm>
          <a:prstGeom prst="rect">
            <a:avLst/>
          </a:prstGeom>
        </p:spPr>
        <p:txBody>
          <a:bodyPr lIns="91440" rIns="91440" anchor="t">
            <a:noAutofit/>
          </a:bodyPr>
          <a:lstStyle>
            <a:lvl1pPr marL="0" indent="0" algn="ctr">
              <a:lnSpc>
                <a:spcPct val="100000"/>
              </a:lnSpc>
              <a:spcBef>
                <a:spcPts val="0"/>
              </a:spcBef>
              <a:spcAft>
                <a:spcPts val="0"/>
              </a:spcAft>
              <a:buNone/>
              <a:defRPr sz="1168" b="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dirty="0"/>
              <a:t>Insert first client description</a:t>
            </a:r>
          </a:p>
        </p:txBody>
      </p:sp>
      <p:sp>
        <p:nvSpPr>
          <p:cNvPr id="42" name="Slide Number Placeholder 7">
            <a:extLst>
              <a:ext uri="{FF2B5EF4-FFF2-40B4-BE49-F238E27FC236}">
                <a16:creationId xmlns:a16="http://schemas.microsoft.com/office/drawing/2014/main" id="{92117A9B-61BF-3147-B0DB-01DF6385AB6B}"/>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43" name="Footer Placeholder 2">
            <a:extLst>
              <a:ext uri="{FF2B5EF4-FFF2-40B4-BE49-F238E27FC236}">
                <a16:creationId xmlns:a16="http://schemas.microsoft.com/office/drawing/2014/main" id="{3D7DE366-0480-834E-98A9-787CBFCD5BBE}"/>
              </a:ext>
            </a:extLst>
          </p:cNvPr>
          <p:cNvSpPr>
            <a:spLocks noGrp="1"/>
          </p:cNvSpPr>
          <p:nvPr>
            <p:ph type="ftr" sz="quarter" idx="3"/>
          </p:nvPr>
        </p:nvSpPr>
        <p:spPr>
          <a:xfrm>
            <a:off x="485848" y="6789927"/>
            <a:ext cx="9231095"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92490986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5 Tombstones (5 x 3) w/ Subheader">
    <p:bg>
      <p:bgPr>
        <a:solidFill>
          <a:schemeClr val="bg1"/>
        </a:solidFill>
        <a:effectLst/>
      </p:bgPr>
    </p:bg>
    <p:spTree>
      <p:nvGrpSpPr>
        <p:cNvPr id="1" name=""/>
        <p:cNvGrpSpPr/>
        <p:nvPr/>
      </p:nvGrpSpPr>
      <p:grpSpPr>
        <a:xfrm>
          <a:off x="0" y="0"/>
          <a:ext cx="0" cy="0"/>
          <a:chOff x="0" y="0"/>
          <a:chExt cx="0" cy="0"/>
        </a:xfrm>
      </p:grpSpPr>
      <p:sp>
        <p:nvSpPr>
          <p:cNvPr id="133" name="Rectangle 3">
            <a:extLst>
              <a:ext uri="{FF2B5EF4-FFF2-40B4-BE49-F238E27FC236}">
                <a16:creationId xmlns:a16="http://schemas.microsoft.com/office/drawing/2014/main" id="{79662D63-D73D-A640-8B45-40FE59227467}"/>
              </a:ext>
            </a:extLst>
          </p:cNvPr>
          <p:cNvSpPr/>
          <p:nvPr userDrawn="1"/>
        </p:nvSpPr>
        <p:spPr>
          <a:xfrm>
            <a:off x="8390073" y="3812733"/>
            <a:ext cx="1797635" cy="13889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13" name="Rectangle 3">
            <a:extLst>
              <a:ext uri="{FF2B5EF4-FFF2-40B4-BE49-F238E27FC236}">
                <a16:creationId xmlns:a16="http://schemas.microsoft.com/office/drawing/2014/main" id="{6B2FE03F-1509-FF47-9BE1-A8EA095C21F0}"/>
              </a:ext>
            </a:extLst>
          </p:cNvPr>
          <p:cNvSpPr/>
          <p:nvPr userDrawn="1"/>
        </p:nvSpPr>
        <p:spPr>
          <a:xfrm>
            <a:off x="502379" y="2241207"/>
            <a:ext cx="1797635" cy="13889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14" name="Rectangle 3">
            <a:extLst>
              <a:ext uri="{FF2B5EF4-FFF2-40B4-BE49-F238E27FC236}">
                <a16:creationId xmlns:a16="http://schemas.microsoft.com/office/drawing/2014/main" id="{AD915E8F-89A9-F34D-BEB3-6F6B62BC23CE}"/>
              </a:ext>
            </a:extLst>
          </p:cNvPr>
          <p:cNvSpPr/>
          <p:nvPr userDrawn="1"/>
        </p:nvSpPr>
        <p:spPr>
          <a:xfrm>
            <a:off x="510979" y="3812733"/>
            <a:ext cx="1797635" cy="13889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15" name="Rectangle 3">
            <a:extLst>
              <a:ext uri="{FF2B5EF4-FFF2-40B4-BE49-F238E27FC236}">
                <a16:creationId xmlns:a16="http://schemas.microsoft.com/office/drawing/2014/main" id="{05AAFF26-DE6B-3B4D-BEB7-111328090CA5}"/>
              </a:ext>
            </a:extLst>
          </p:cNvPr>
          <p:cNvSpPr/>
          <p:nvPr userDrawn="1"/>
        </p:nvSpPr>
        <p:spPr>
          <a:xfrm>
            <a:off x="502379" y="5377669"/>
            <a:ext cx="1797635" cy="13889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17" name="Rectangle 3">
            <a:extLst>
              <a:ext uri="{FF2B5EF4-FFF2-40B4-BE49-F238E27FC236}">
                <a16:creationId xmlns:a16="http://schemas.microsoft.com/office/drawing/2014/main" id="{881BBEFB-0683-F947-B296-D9443960E5C5}"/>
              </a:ext>
            </a:extLst>
          </p:cNvPr>
          <p:cNvSpPr/>
          <p:nvPr userDrawn="1"/>
        </p:nvSpPr>
        <p:spPr>
          <a:xfrm>
            <a:off x="2480751" y="2241207"/>
            <a:ext cx="1797635" cy="13889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18" name="Rectangle 3">
            <a:extLst>
              <a:ext uri="{FF2B5EF4-FFF2-40B4-BE49-F238E27FC236}">
                <a16:creationId xmlns:a16="http://schemas.microsoft.com/office/drawing/2014/main" id="{61EFC2E9-F8E9-FA46-A67B-E91F3C2AB177}"/>
              </a:ext>
            </a:extLst>
          </p:cNvPr>
          <p:cNvSpPr/>
          <p:nvPr userDrawn="1"/>
        </p:nvSpPr>
        <p:spPr>
          <a:xfrm>
            <a:off x="2480751" y="3812733"/>
            <a:ext cx="1797635" cy="13889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19" name="Rectangle 3">
            <a:extLst>
              <a:ext uri="{FF2B5EF4-FFF2-40B4-BE49-F238E27FC236}">
                <a16:creationId xmlns:a16="http://schemas.microsoft.com/office/drawing/2014/main" id="{5D7F865D-2BEF-CC49-83B2-FCD035BCC384}"/>
              </a:ext>
            </a:extLst>
          </p:cNvPr>
          <p:cNvSpPr/>
          <p:nvPr userDrawn="1"/>
        </p:nvSpPr>
        <p:spPr>
          <a:xfrm>
            <a:off x="2472152" y="5377668"/>
            <a:ext cx="1797635" cy="13889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21" name="Rectangle 3">
            <a:extLst>
              <a:ext uri="{FF2B5EF4-FFF2-40B4-BE49-F238E27FC236}">
                <a16:creationId xmlns:a16="http://schemas.microsoft.com/office/drawing/2014/main" id="{1954C261-220B-FB48-8B0C-B257F2EF651E}"/>
              </a:ext>
            </a:extLst>
          </p:cNvPr>
          <p:cNvSpPr/>
          <p:nvPr userDrawn="1"/>
        </p:nvSpPr>
        <p:spPr>
          <a:xfrm>
            <a:off x="4450526" y="2241208"/>
            <a:ext cx="1797635" cy="13889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22" name="Rectangle 3">
            <a:extLst>
              <a:ext uri="{FF2B5EF4-FFF2-40B4-BE49-F238E27FC236}">
                <a16:creationId xmlns:a16="http://schemas.microsoft.com/office/drawing/2014/main" id="{73845AEE-80E9-614A-8F61-1B08D7030F0C}"/>
              </a:ext>
            </a:extLst>
          </p:cNvPr>
          <p:cNvSpPr/>
          <p:nvPr userDrawn="1"/>
        </p:nvSpPr>
        <p:spPr>
          <a:xfrm>
            <a:off x="4450526" y="3812733"/>
            <a:ext cx="1797635" cy="13889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23" name="Rectangle 3">
            <a:extLst>
              <a:ext uri="{FF2B5EF4-FFF2-40B4-BE49-F238E27FC236}">
                <a16:creationId xmlns:a16="http://schemas.microsoft.com/office/drawing/2014/main" id="{67E82FFB-4150-3145-9656-205D6A83FF6C}"/>
              </a:ext>
            </a:extLst>
          </p:cNvPr>
          <p:cNvSpPr/>
          <p:nvPr userDrawn="1"/>
        </p:nvSpPr>
        <p:spPr>
          <a:xfrm>
            <a:off x="4441926" y="5377668"/>
            <a:ext cx="1797635" cy="13889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25" name="Rectangle 3">
            <a:extLst>
              <a:ext uri="{FF2B5EF4-FFF2-40B4-BE49-F238E27FC236}">
                <a16:creationId xmlns:a16="http://schemas.microsoft.com/office/drawing/2014/main" id="{FA6551D1-C8C5-D047-B075-6B7B67B0D0B4}"/>
              </a:ext>
            </a:extLst>
          </p:cNvPr>
          <p:cNvSpPr/>
          <p:nvPr userDrawn="1"/>
        </p:nvSpPr>
        <p:spPr>
          <a:xfrm>
            <a:off x="6420299" y="2241208"/>
            <a:ext cx="1797635" cy="13889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26" name="Rectangle 3">
            <a:extLst>
              <a:ext uri="{FF2B5EF4-FFF2-40B4-BE49-F238E27FC236}">
                <a16:creationId xmlns:a16="http://schemas.microsoft.com/office/drawing/2014/main" id="{A7E3D3EB-1CDA-8449-B9C6-B2B82292A454}"/>
              </a:ext>
            </a:extLst>
          </p:cNvPr>
          <p:cNvSpPr/>
          <p:nvPr userDrawn="1"/>
        </p:nvSpPr>
        <p:spPr>
          <a:xfrm>
            <a:off x="6420299" y="3812733"/>
            <a:ext cx="1797635" cy="13889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27" name="Rectangle 3">
            <a:extLst>
              <a:ext uri="{FF2B5EF4-FFF2-40B4-BE49-F238E27FC236}">
                <a16:creationId xmlns:a16="http://schemas.microsoft.com/office/drawing/2014/main" id="{CFFE3984-1C41-E242-A0AE-A24966410978}"/>
              </a:ext>
            </a:extLst>
          </p:cNvPr>
          <p:cNvSpPr/>
          <p:nvPr userDrawn="1"/>
        </p:nvSpPr>
        <p:spPr>
          <a:xfrm>
            <a:off x="6411699" y="5377668"/>
            <a:ext cx="1797635" cy="13889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29" name="Rectangle 3">
            <a:extLst>
              <a:ext uri="{FF2B5EF4-FFF2-40B4-BE49-F238E27FC236}">
                <a16:creationId xmlns:a16="http://schemas.microsoft.com/office/drawing/2014/main" id="{50F3F337-44F5-534A-9C9D-6530FFB804E1}"/>
              </a:ext>
            </a:extLst>
          </p:cNvPr>
          <p:cNvSpPr/>
          <p:nvPr userDrawn="1"/>
        </p:nvSpPr>
        <p:spPr>
          <a:xfrm>
            <a:off x="8390073" y="2241208"/>
            <a:ext cx="1797635" cy="13889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31" name="Rectangle 3">
            <a:extLst>
              <a:ext uri="{FF2B5EF4-FFF2-40B4-BE49-F238E27FC236}">
                <a16:creationId xmlns:a16="http://schemas.microsoft.com/office/drawing/2014/main" id="{804ACB16-8173-9642-ABFB-EB605EE5BF60}"/>
              </a:ext>
            </a:extLst>
          </p:cNvPr>
          <p:cNvSpPr/>
          <p:nvPr userDrawn="1"/>
        </p:nvSpPr>
        <p:spPr>
          <a:xfrm>
            <a:off x="8381473" y="5377669"/>
            <a:ext cx="1797635" cy="138899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73" name="Text Placeholder 5">
            <a:extLst>
              <a:ext uri="{FF2B5EF4-FFF2-40B4-BE49-F238E27FC236}">
                <a16:creationId xmlns:a16="http://schemas.microsoft.com/office/drawing/2014/main" id="{A1F910A2-B06D-0B4C-85D9-186553B30E1E}"/>
              </a:ext>
            </a:extLst>
          </p:cNvPr>
          <p:cNvSpPr>
            <a:spLocks noGrp="1"/>
          </p:cNvSpPr>
          <p:nvPr>
            <p:ph type="body" sz="quarter" idx="36" hasCustomPrompt="1"/>
          </p:nvPr>
        </p:nvSpPr>
        <p:spPr>
          <a:xfrm>
            <a:off x="485847" y="1441390"/>
            <a:ext cx="9716944" cy="560541"/>
          </a:xfrm>
          <a:prstGeom prst="rect">
            <a:avLst/>
          </a:prstGeom>
        </p:spPr>
        <p:txBody>
          <a:bodyPr lIns="0" rIns="0" anchor="t">
            <a:noAutofit/>
          </a:bodyPr>
          <a:lstStyle>
            <a:lvl1pPr marL="0" indent="0" algn="l">
              <a:lnSpc>
                <a:spcPct val="100000"/>
              </a:lnSpc>
              <a:spcBef>
                <a:spcPts val="0"/>
              </a:spcBef>
              <a:spcAft>
                <a:spcPts val="0"/>
              </a:spcAft>
              <a:buNone/>
              <a:defRPr sz="1557" b="1"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dirty="0" err="1"/>
              <a:t>Subheader</a:t>
            </a:r>
            <a:endParaRPr lang="en-US" dirty="0"/>
          </a:p>
        </p:txBody>
      </p:sp>
      <p:sp>
        <p:nvSpPr>
          <p:cNvPr id="74" name="Text Placeholder 17">
            <a:extLst>
              <a:ext uri="{FF2B5EF4-FFF2-40B4-BE49-F238E27FC236}">
                <a16:creationId xmlns:a16="http://schemas.microsoft.com/office/drawing/2014/main" id="{8F989D6E-A789-DA47-BB40-875907BAA2D7}"/>
              </a:ext>
            </a:extLst>
          </p:cNvPr>
          <p:cNvSpPr>
            <a:spLocks noGrp="1"/>
          </p:cNvSpPr>
          <p:nvPr>
            <p:ph type="body" sz="quarter" idx="83" hasCustomPrompt="1"/>
          </p:nvPr>
        </p:nvSpPr>
        <p:spPr>
          <a:xfrm>
            <a:off x="2506971" y="2784908"/>
            <a:ext cx="1749050" cy="84529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second client description</a:t>
            </a:r>
          </a:p>
        </p:txBody>
      </p:sp>
      <p:sp>
        <p:nvSpPr>
          <p:cNvPr id="75" name="Text Placeholder 29">
            <a:extLst>
              <a:ext uri="{FF2B5EF4-FFF2-40B4-BE49-F238E27FC236}">
                <a16:creationId xmlns:a16="http://schemas.microsoft.com/office/drawing/2014/main" id="{BCC190CC-F203-2F42-A571-7A25E4A1FCF7}"/>
              </a:ext>
            </a:extLst>
          </p:cNvPr>
          <p:cNvSpPr>
            <a:spLocks noGrp="1"/>
          </p:cNvSpPr>
          <p:nvPr>
            <p:ph type="body" sz="quarter" idx="91" hasCustomPrompt="1"/>
          </p:nvPr>
        </p:nvSpPr>
        <p:spPr>
          <a:xfrm>
            <a:off x="4469794" y="2784908"/>
            <a:ext cx="1749050" cy="84529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third client description</a:t>
            </a:r>
          </a:p>
        </p:txBody>
      </p:sp>
      <p:sp>
        <p:nvSpPr>
          <p:cNvPr id="76" name="Text Placeholder 41">
            <a:extLst>
              <a:ext uri="{FF2B5EF4-FFF2-40B4-BE49-F238E27FC236}">
                <a16:creationId xmlns:a16="http://schemas.microsoft.com/office/drawing/2014/main" id="{81888721-0568-4241-B40D-95392E2DFD02}"/>
              </a:ext>
            </a:extLst>
          </p:cNvPr>
          <p:cNvSpPr>
            <a:spLocks noGrp="1"/>
          </p:cNvSpPr>
          <p:nvPr>
            <p:ph type="body" sz="quarter" idx="99" hasCustomPrompt="1"/>
          </p:nvPr>
        </p:nvSpPr>
        <p:spPr>
          <a:xfrm>
            <a:off x="6442334" y="4362358"/>
            <a:ext cx="1749050" cy="839369"/>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ninth client description</a:t>
            </a:r>
          </a:p>
        </p:txBody>
      </p:sp>
      <p:sp>
        <p:nvSpPr>
          <p:cNvPr id="77" name="Text Placeholder 53">
            <a:extLst>
              <a:ext uri="{FF2B5EF4-FFF2-40B4-BE49-F238E27FC236}">
                <a16:creationId xmlns:a16="http://schemas.microsoft.com/office/drawing/2014/main" id="{C1A7CB7E-C7EF-5E4C-8399-A17E0F8BA8F2}"/>
              </a:ext>
            </a:extLst>
          </p:cNvPr>
          <p:cNvSpPr>
            <a:spLocks noGrp="1"/>
          </p:cNvSpPr>
          <p:nvPr>
            <p:ph type="body" sz="quarter" idx="107" hasCustomPrompt="1"/>
          </p:nvPr>
        </p:nvSpPr>
        <p:spPr>
          <a:xfrm>
            <a:off x="4455399" y="5922224"/>
            <a:ext cx="1749050" cy="844437"/>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thirteenth client description</a:t>
            </a:r>
          </a:p>
        </p:txBody>
      </p:sp>
      <p:sp>
        <p:nvSpPr>
          <p:cNvPr id="78" name="Picture Placeholder 36">
            <a:extLst>
              <a:ext uri="{FF2B5EF4-FFF2-40B4-BE49-F238E27FC236}">
                <a16:creationId xmlns:a16="http://schemas.microsoft.com/office/drawing/2014/main" id="{FFDF46FA-9F30-5E41-8F9B-2DEBCD1BB556}"/>
              </a:ext>
            </a:extLst>
          </p:cNvPr>
          <p:cNvSpPr>
            <a:spLocks noGrp="1"/>
          </p:cNvSpPr>
          <p:nvPr>
            <p:ph type="pic" sz="quarter" idx="114" hasCustomPrompt="1"/>
          </p:nvPr>
        </p:nvSpPr>
        <p:spPr>
          <a:xfrm>
            <a:off x="534432" y="2259957"/>
            <a:ext cx="1749050" cy="489361"/>
          </a:xfrm>
          <a:prstGeom prst="rect">
            <a:avLst/>
          </a:prstGeom>
          <a:noFill/>
        </p:spPr>
        <p:txBody>
          <a:bodyPr tIns="0" bIns="0" anchor="ctr"/>
          <a:lstStyle>
            <a:lvl1pPr marL="0" marR="0" indent="0" algn="ctr" defTabSz="12746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79" name="Picture Placeholder 36">
            <a:extLst>
              <a:ext uri="{FF2B5EF4-FFF2-40B4-BE49-F238E27FC236}">
                <a16:creationId xmlns:a16="http://schemas.microsoft.com/office/drawing/2014/main" id="{BC21F59B-553C-6944-845A-9542384CD5AE}"/>
              </a:ext>
            </a:extLst>
          </p:cNvPr>
          <p:cNvSpPr>
            <a:spLocks noGrp="1"/>
          </p:cNvSpPr>
          <p:nvPr>
            <p:ph type="pic" sz="quarter" idx="115" hasCustomPrompt="1"/>
          </p:nvPr>
        </p:nvSpPr>
        <p:spPr>
          <a:xfrm>
            <a:off x="534432" y="3837407"/>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80" name="Picture Placeholder 36">
            <a:extLst>
              <a:ext uri="{FF2B5EF4-FFF2-40B4-BE49-F238E27FC236}">
                <a16:creationId xmlns:a16="http://schemas.microsoft.com/office/drawing/2014/main" id="{C74F04A7-5F4E-AD4D-A060-81E52C5BD92D}"/>
              </a:ext>
            </a:extLst>
          </p:cNvPr>
          <p:cNvSpPr>
            <a:spLocks noGrp="1"/>
          </p:cNvSpPr>
          <p:nvPr>
            <p:ph type="pic" sz="quarter" idx="116" hasCustomPrompt="1"/>
          </p:nvPr>
        </p:nvSpPr>
        <p:spPr>
          <a:xfrm>
            <a:off x="525832" y="5399505"/>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81" name="Picture Placeholder 36">
            <a:extLst>
              <a:ext uri="{FF2B5EF4-FFF2-40B4-BE49-F238E27FC236}">
                <a16:creationId xmlns:a16="http://schemas.microsoft.com/office/drawing/2014/main" id="{06D1838B-647F-9F4C-9F59-D186E8527907}"/>
              </a:ext>
            </a:extLst>
          </p:cNvPr>
          <p:cNvSpPr>
            <a:spLocks noGrp="1"/>
          </p:cNvSpPr>
          <p:nvPr>
            <p:ph type="pic" sz="quarter" idx="117" hasCustomPrompt="1"/>
          </p:nvPr>
        </p:nvSpPr>
        <p:spPr>
          <a:xfrm>
            <a:off x="2506971" y="2259957"/>
            <a:ext cx="1749050" cy="489361"/>
          </a:xfrm>
          <a:prstGeom prst="rect">
            <a:avLst/>
          </a:prstGeom>
          <a:noFill/>
        </p:spPr>
        <p:txBody>
          <a:bodyPr tIns="0" bIns="0" anchor="ctr"/>
          <a:lstStyle>
            <a:lvl1pPr marL="0" marR="0" indent="0" algn="ctr" defTabSz="12746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82" name="Picture Placeholder 36">
            <a:extLst>
              <a:ext uri="{FF2B5EF4-FFF2-40B4-BE49-F238E27FC236}">
                <a16:creationId xmlns:a16="http://schemas.microsoft.com/office/drawing/2014/main" id="{3ECBD3FD-7C5A-544A-9EF3-9A11404EA122}"/>
              </a:ext>
            </a:extLst>
          </p:cNvPr>
          <p:cNvSpPr>
            <a:spLocks noGrp="1"/>
          </p:cNvSpPr>
          <p:nvPr>
            <p:ph type="pic" sz="quarter" idx="118" hasCustomPrompt="1"/>
          </p:nvPr>
        </p:nvSpPr>
        <p:spPr>
          <a:xfrm>
            <a:off x="2506971" y="3837407"/>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83" name="Picture Placeholder 36">
            <a:extLst>
              <a:ext uri="{FF2B5EF4-FFF2-40B4-BE49-F238E27FC236}">
                <a16:creationId xmlns:a16="http://schemas.microsoft.com/office/drawing/2014/main" id="{099A5C02-40A7-3840-BAA2-98C20CC8184D}"/>
              </a:ext>
            </a:extLst>
          </p:cNvPr>
          <p:cNvSpPr>
            <a:spLocks noGrp="1"/>
          </p:cNvSpPr>
          <p:nvPr>
            <p:ph type="pic" sz="quarter" idx="119" hasCustomPrompt="1"/>
          </p:nvPr>
        </p:nvSpPr>
        <p:spPr>
          <a:xfrm>
            <a:off x="2498371" y="5399505"/>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84" name="Picture Placeholder 36">
            <a:extLst>
              <a:ext uri="{FF2B5EF4-FFF2-40B4-BE49-F238E27FC236}">
                <a16:creationId xmlns:a16="http://schemas.microsoft.com/office/drawing/2014/main" id="{3FAF2E14-7C94-6D44-AEF9-4CAAAEC3277B}"/>
              </a:ext>
            </a:extLst>
          </p:cNvPr>
          <p:cNvSpPr>
            <a:spLocks noGrp="1"/>
          </p:cNvSpPr>
          <p:nvPr>
            <p:ph type="pic" sz="quarter" idx="120" hasCustomPrompt="1"/>
          </p:nvPr>
        </p:nvSpPr>
        <p:spPr>
          <a:xfrm>
            <a:off x="4469794" y="2259957"/>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85" name="Picture Placeholder 36">
            <a:extLst>
              <a:ext uri="{FF2B5EF4-FFF2-40B4-BE49-F238E27FC236}">
                <a16:creationId xmlns:a16="http://schemas.microsoft.com/office/drawing/2014/main" id="{C152EB47-1B77-9D42-ACAC-0D5690E7A84A}"/>
              </a:ext>
            </a:extLst>
          </p:cNvPr>
          <p:cNvSpPr>
            <a:spLocks noGrp="1"/>
          </p:cNvSpPr>
          <p:nvPr>
            <p:ph type="pic" sz="quarter" idx="121" hasCustomPrompt="1"/>
          </p:nvPr>
        </p:nvSpPr>
        <p:spPr>
          <a:xfrm>
            <a:off x="4469794" y="3837407"/>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86" name="Picture Placeholder 36">
            <a:extLst>
              <a:ext uri="{FF2B5EF4-FFF2-40B4-BE49-F238E27FC236}">
                <a16:creationId xmlns:a16="http://schemas.microsoft.com/office/drawing/2014/main" id="{E0150539-3309-D040-9F17-4F9E0F0BA6C6}"/>
              </a:ext>
            </a:extLst>
          </p:cNvPr>
          <p:cNvSpPr>
            <a:spLocks noGrp="1"/>
          </p:cNvSpPr>
          <p:nvPr>
            <p:ph type="pic" sz="quarter" idx="122" hasCustomPrompt="1"/>
          </p:nvPr>
        </p:nvSpPr>
        <p:spPr>
          <a:xfrm>
            <a:off x="4461194" y="5399505"/>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87" name="Picture Placeholder 36">
            <a:extLst>
              <a:ext uri="{FF2B5EF4-FFF2-40B4-BE49-F238E27FC236}">
                <a16:creationId xmlns:a16="http://schemas.microsoft.com/office/drawing/2014/main" id="{A1EB0BC0-48CF-7246-88D7-8715D4624CBF}"/>
              </a:ext>
            </a:extLst>
          </p:cNvPr>
          <p:cNvSpPr>
            <a:spLocks noGrp="1"/>
          </p:cNvSpPr>
          <p:nvPr>
            <p:ph type="pic" sz="quarter" idx="124" hasCustomPrompt="1"/>
          </p:nvPr>
        </p:nvSpPr>
        <p:spPr>
          <a:xfrm>
            <a:off x="6442334" y="2259957"/>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88" name="Picture Placeholder 36">
            <a:extLst>
              <a:ext uri="{FF2B5EF4-FFF2-40B4-BE49-F238E27FC236}">
                <a16:creationId xmlns:a16="http://schemas.microsoft.com/office/drawing/2014/main" id="{C337F41E-5748-AC46-9DFD-80693059CBDB}"/>
              </a:ext>
            </a:extLst>
          </p:cNvPr>
          <p:cNvSpPr>
            <a:spLocks noGrp="1"/>
          </p:cNvSpPr>
          <p:nvPr>
            <p:ph type="pic" sz="quarter" idx="126" hasCustomPrompt="1"/>
          </p:nvPr>
        </p:nvSpPr>
        <p:spPr>
          <a:xfrm>
            <a:off x="6442334" y="3837407"/>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89" name="Picture Placeholder 36">
            <a:extLst>
              <a:ext uri="{FF2B5EF4-FFF2-40B4-BE49-F238E27FC236}">
                <a16:creationId xmlns:a16="http://schemas.microsoft.com/office/drawing/2014/main" id="{C41AC5E2-94AB-B448-B462-C0E4FFADCF4A}"/>
              </a:ext>
            </a:extLst>
          </p:cNvPr>
          <p:cNvSpPr>
            <a:spLocks noGrp="1"/>
          </p:cNvSpPr>
          <p:nvPr>
            <p:ph type="pic" sz="quarter" idx="128" hasCustomPrompt="1"/>
          </p:nvPr>
        </p:nvSpPr>
        <p:spPr>
          <a:xfrm>
            <a:off x="6433733" y="5399505"/>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90" name="Picture Placeholder 36">
            <a:extLst>
              <a:ext uri="{FF2B5EF4-FFF2-40B4-BE49-F238E27FC236}">
                <a16:creationId xmlns:a16="http://schemas.microsoft.com/office/drawing/2014/main" id="{7865B782-64F2-3041-A0A7-D9D31624A9B6}"/>
              </a:ext>
            </a:extLst>
          </p:cNvPr>
          <p:cNvSpPr>
            <a:spLocks noGrp="1"/>
          </p:cNvSpPr>
          <p:nvPr>
            <p:ph type="pic" sz="quarter" idx="130" hasCustomPrompt="1"/>
          </p:nvPr>
        </p:nvSpPr>
        <p:spPr>
          <a:xfrm>
            <a:off x="8414873" y="2259957"/>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91" name="Picture Placeholder 36">
            <a:extLst>
              <a:ext uri="{FF2B5EF4-FFF2-40B4-BE49-F238E27FC236}">
                <a16:creationId xmlns:a16="http://schemas.microsoft.com/office/drawing/2014/main" id="{B6E2BAC0-641F-A049-85EF-63AFE57F9D8A}"/>
              </a:ext>
            </a:extLst>
          </p:cNvPr>
          <p:cNvSpPr>
            <a:spLocks noGrp="1"/>
          </p:cNvSpPr>
          <p:nvPr>
            <p:ph type="pic" sz="quarter" idx="132" hasCustomPrompt="1"/>
          </p:nvPr>
        </p:nvSpPr>
        <p:spPr>
          <a:xfrm>
            <a:off x="8414873" y="3837407"/>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92" name="Picture Placeholder 36">
            <a:extLst>
              <a:ext uri="{FF2B5EF4-FFF2-40B4-BE49-F238E27FC236}">
                <a16:creationId xmlns:a16="http://schemas.microsoft.com/office/drawing/2014/main" id="{A510BA2C-EC66-DF4C-8D3C-5AD20E6E6455}"/>
              </a:ext>
            </a:extLst>
          </p:cNvPr>
          <p:cNvSpPr>
            <a:spLocks noGrp="1"/>
          </p:cNvSpPr>
          <p:nvPr>
            <p:ph type="pic" sz="quarter" idx="134" hasCustomPrompt="1"/>
          </p:nvPr>
        </p:nvSpPr>
        <p:spPr>
          <a:xfrm>
            <a:off x="8406273" y="5399505"/>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98" name="Text Placeholder 8">
            <a:extLst>
              <a:ext uri="{FF2B5EF4-FFF2-40B4-BE49-F238E27FC236}">
                <a16:creationId xmlns:a16="http://schemas.microsoft.com/office/drawing/2014/main" id="{F9A9ABF1-91A5-344F-85B6-2D2FE31B7B13}"/>
              </a:ext>
            </a:extLst>
          </p:cNvPr>
          <p:cNvSpPr>
            <a:spLocks noGrp="1"/>
          </p:cNvSpPr>
          <p:nvPr>
            <p:ph type="body" sz="quarter" idx="77" hasCustomPrompt="1"/>
          </p:nvPr>
        </p:nvSpPr>
        <p:spPr>
          <a:xfrm>
            <a:off x="534432" y="4362358"/>
            <a:ext cx="1749050" cy="839369"/>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sixth client description</a:t>
            </a:r>
          </a:p>
        </p:txBody>
      </p:sp>
      <p:sp>
        <p:nvSpPr>
          <p:cNvPr id="99" name="Text Placeholder 20">
            <a:extLst>
              <a:ext uri="{FF2B5EF4-FFF2-40B4-BE49-F238E27FC236}">
                <a16:creationId xmlns:a16="http://schemas.microsoft.com/office/drawing/2014/main" id="{397B77B3-FD5F-AD44-A55A-FF1CD769E4CA}"/>
              </a:ext>
            </a:extLst>
          </p:cNvPr>
          <p:cNvSpPr>
            <a:spLocks noGrp="1"/>
          </p:cNvSpPr>
          <p:nvPr>
            <p:ph type="body" sz="quarter" idx="85" hasCustomPrompt="1"/>
          </p:nvPr>
        </p:nvSpPr>
        <p:spPr>
          <a:xfrm>
            <a:off x="2506971" y="4362358"/>
            <a:ext cx="1749050" cy="839369"/>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seventh client description</a:t>
            </a:r>
          </a:p>
        </p:txBody>
      </p:sp>
      <p:sp>
        <p:nvSpPr>
          <p:cNvPr id="100" name="Text Placeholder 32">
            <a:extLst>
              <a:ext uri="{FF2B5EF4-FFF2-40B4-BE49-F238E27FC236}">
                <a16:creationId xmlns:a16="http://schemas.microsoft.com/office/drawing/2014/main" id="{D8DCF78B-DBC9-B94F-ADA2-E804A577AA8D}"/>
              </a:ext>
            </a:extLst>
          </p:cNvPr>
          <p:cNvSpPr>
            <a:spLocks noGrp="1"/>
          </p:cNvSpPr>
          <p:nvPr>
            <p:ph type="body" sz="quarter" idx="93" hasCustomPrompt="1"/>
          </p:nvPr>
        </p:nvSpPr>
        <p:spPr>
          <a:xfrm>
            <a:off x="4469794" y="4362358"/>
            <a:ext cx="1749050" cy="839369"/>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eighth client description</a:t>
            </a:r>
          </a:p>
        </p:txBody>
      </p:sp>
      <p:sp>
        <p:nvSpPr>
          <p:cNvPr id="101" name="Text Placeholder 44">
            <a:extLst>
              <a:ext uri="{FF2B5EF4-FFF2-40B4-BE49-F238E27FC236}">
                <a16:creationId xmlns:a16="http://schemas.microsoft.com/office/drawing/2014/main" id="{30AFEE49-8480-0841-A176-292F23196850}"/>
              </a:ext>
            </a:extLst>
          </p:cNvPr>
          <p:cNvSpPr>
            <a:spLocks noGrp="1"/>
          </p:cNvSpPr>
          <p:nvPr>
            <p:ph type="body" sz="quarter" idx="101" hasCustomPrompt="1"/>
          </p:nvPr>
        </p:nvSpPr>
        <p:spPr>
          <a:xfrm>
            <a:off x="8414873" y="2784908"/>
            <a:ext cx="1749050" cy="845293"/>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fifth client description</a:t>
            </a:r>
          </a:p>
        </p:txBody>
      </p:sp>
      <p:sp>
        <p:nvSpPr>
          <p:cNvPr id="102" name="Text Placeholder 56">
            <a:extLst>
              <a:ext uri="{FF2B5EF4-FFF2-40B4-BE49-F238E27FC236}">
                <a16:creationId xmlns:a16="http://schemas.microsoft.com/office/drawing/2014/main" id="{2CF89549-7F6A-F042-84A5-C6DA907745C5}"/>
              </a:ext>
            </a:extLst>
          </p:cNvPr>
          <p:cNvSpPr>
            <a:spLocks noGrp="1"/>
          </p:cNvSpPr>
          <p:nvPr>
            <p:ph type="body" sz="quarter" idx="109" hasCustomPrompt="1"/>
          </p:nvPr>
        </p:nvSpPr>
        <p:spPr>
          <a:xfrm>
            <a:off x="6427939" y="5922224"/>
            <a:ext cx="1749050" cy="844437"/>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fourteenth client description</a:t>
            </a:r>
          </a:p>
        </p:txBody>
      </p:sp>
      <p:sp>
        <p:nvSpPr>
          <p:cNvPr id="103" name="Text Placeholder 11">
            <a:extLst>
              <a:ext uri="{FF2B5EF4-FFF2-40B4-BE49-F238E27FC236}">
                <a16:creationId xmlns:a16="http://schemas.microsoft.com/office/drawing/2014/main" id="{98C18C29-23AB-B444-90DA-45ED475631E7}"/>
              </a:ext>
            </a:extLst>
          </p:cNvPr>
          <p:cNvSpPr>
            <a:spLocks noGrp="1"/>
          </p:cNvSpPr>
          <p:nvPr>
            <p:ph type="body" sz="quarter" idx="79" hasCustomPrompt="1"/>
          </p:nvPr>
        </p:nvSpPr>
        <p:spPr>
          <a:xfrm>
            <a:off x="520037" y="5922224"/>
            <a:ext cx="1749050" cy="844437"/>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eleventh client description</a:t>
            </a:r>
          </a:p>
        </p:txBody>
      </p:sp>
      <p:sp>
        <p:nvSpPr>
          <p:cNvPr id="104" name="Text Placeholder 23">
            <a:extLst>
              <a:ext uri="{FF2B5EF4-FFF2-40B4-BE49-F238E27FC236}">
                <a16:creationId xmlns:a16="http://schemas.microsoft.com/office/drawing/2014/main" id="{9B16B439-AF49-CF45-8DA7-9614D366A200}"/>
              </a:ext>
            </a:extLst>
          </p:cNvPr>
          <p:cNvSpPr>
            <a:spLocks noGrp="1"/>
          </p:cNvSpPr>
          <p:nvPr>
            <p:ph type="body" sz="quarter" idx="87" hasCustomPrompt="1"/>
          </p:nvPr>
        </p:nvSpPr>
        <p:spPr>
          <a:xfrm>
            <a:off x="2492577" y="5922224"/>
            <a:ext cx="1749050" cy="844437"/>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twelfth client description</a:t>
            </a:r>
          </a:p>
        </p:txBody>
      </p:sp>
      <p:sp>
        <p:nvSpPr>
          <p:cNvPr id="105" name="Text Placeholder 35">
            <a:extLst>
              <a:ext uri="{FF2B5EF4-FFF2-40B4-BE49-F238E27FC236}">
                <a16:creationId xmlns:a16="http://schemas.microsoft.com/office/drawing/2014/main" id="{685EB86E-510D-8A48-8E6F-28435BE9E4C1}"/>
              </a:ext>
            </a:extLst>
          </p:cNvPr>
          <p:cNvSpPr>
            <a:spLocks noGrp="1"/>
          </p:cNvSpPr>
          <p:nvPr>
            <p:ph type="body" sz="quarter" idx="95" hasCustomPrompt="1"/>
          </p:nvPr>
        </p:nvSpPr>
        <p:spPr>
          <a:xfrm>
            <a:off x="6442334" y="2784908"/>
            <a:ext cx="1749050" cy="84529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fourth client description</a:t>
            </a:r>
          </a:p>
        </p:txBody>
      </p:sp>
      <p:sp>
        <p:nvSpPr>
          <p:cNvPr id="106" name="Text Placeholder 47">
            <a:extLst>
              <a:ext uri="{FF2B5EF4-FFF2-40B4-BE49-F238E27FC236}">
                <a16:creationId xmlns:a16="http://schemas.microsoft.com/office/drawing/2014/main" id="{6BE520AC-4D1A-B743-BE50-07B0E7A83E1E}"/>
              </a:ext>
            </a:extLst>
          </p:cNvPr>
          <p:cNvSpPr>
            <a:spLocks noGrp="1"/>
          </p:cNvSpPr>
          <p:nvPr>
            <p:ph type="body" sz="quarter" idx="103" hasCustomPrompt="1"/>
          </p:nvPr>
        </p:nvSpPr>
        <p:spPr>
          <a:xfrm>
            <a:off x="8414873" y="4362358"/>
            <a:ext cx="1749050" cy="839369"/>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tenth client description</a:t>
            </a:r>
          </a:p>
        </p:txBody>
      </p:sp>
      <p:sp>
        <p:nvSpPr>
          <p:cNvPr id="107" name="Text Placeholder 59">
            <a:extLst>
              <a:ext uri="{FF2B5EF4-FFF2-40B4-BE49-F238E27FC236}">
                <a16:creationId xmlns:a16="http://schemas.microsoft.com/office/drawing/2014/main" id="{C8BF3773-8975-4D4E-A9FF-7314C741296F}"/>
              </a:ext>
            </a:extLst>
          </p:cNvPr>
          <p:cNvSpPr>
            <a:spLocks noGrp="1"/>
          </p:cNvSpPr>
          <p:nvPr>
            <p:ph type="body" sz="quarter" idx="111" hasCustomPrompt="1"/>
          </p:nvPr>
        </p:nvSpPr>
        <p:spPr>
          <a:xfrm>
            <a:off x="8400478" y="5922224"/>
            <a:ext cx="1749050" cy="844437"/>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fifteenth client description</a:t>
            </a:r>
          </a:p>
        </p:txBody>
      </p:sp>
      <p:sp>
        <p:nvSpPr>
          <p:cNvPr id="22" name="Text Placeholder 5">
            <a:extLst>
              <a:ext uri="{FF2B5EF4-FFF2-40B4-BE49-F238E27FC236}">
                <a16:creationId xmlns:a16="http://schemas.microsoft.com/office/drawing/2014/main" id="{5625FD89-0DE0-0F4C-BA36-8BDAAD9C177E}"/>
              </a:ext>
            </a:extLst>
          </p:cNvPr>
          <p:cNvSpPr>
            <a:spLocks noGrp="1"/>
          </p:cNvSpPr>
          <p:nvPr>
            <p:ph type="body" sz="quarter" idx="35" hasCustomPrompt="1"/>
          </p:nvPr>
        </p:nvSpPr>
        <p:spPr>
          <a:xfrm>
            <a:off x="534432" y="2784908"/>
            <a:ext cx="1749050" cy="845293"/>
          </a:xfrm>
          <a:prstGeom prst="rect">
            <a:avLst/>
          </a:prstGeom>
        </p:spPr>
        <p:txBody>
          <a:bodyPr lIns="91440" rIns="91440" anchor="t">
            <a:noAutofit/>
          </a:bodyPr>
          <a:lstStyle>
            <a:lvl1pPr marL="0" indent="0" algn="ctr">
              <a:lnSpc>
                <a:spcPct val="100000"/>
              </a:lnSpc>
              <a:spcBef>
                <a:spcPts val="0"/>
              </a:spcBef>
              <a:spcAft>
                <a:spcPts val="0"/>
              </a:spcAft>
              <a:buNone/>
              <a:defRPr sz="1168" b="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dirty="0"/>
              <a:t>Insert first client description</a:t>
            </a:r>
          </a:p>
        </p:txBody>
      </p:sp>
      <p:sp>
        <p:nvSpPr>
          <p:cNvPr id="68" name="Slide Number Placeholder 7">
            <a:extLst>
              <a:ext uri="{FF2B5EF4-FFF2-40B4-BE49-F238E27FC236}">
                <a16:creationId xmlns:a16="http://schemas.microsoft.com/office/drawing/2014/main" id="{FFFD4CAE-9B77-6F4A-810D-12C90A8CCA5C}"/>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69" name="Footer Placeholder 2">
            <a:extLst>
              <a:ext uri="{FF2B5EF4-FFF2-40B4-BE49-F238E27FC236}">
                <a16:creationId xmlns:a16="http://schemas.microsoft.com/office/drawing/2014/main" id="{C0967CC8-0AAA-5546-ABEB-B724A0B21EDD}"/>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332601206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20 Tombstones (5 x 4) w/ Subheader">
    <p:bg>
      <p:bgPr>
        <a:solidFill>
          <a:schemeClr val="bg1"/>
        </a:solidFill>
        <a:effectLst/>
      </p:bgPr>
    </p:bg>
    <p:spTree>
      <p:nvGrpSpPr>
        <p:cNvPr id="1" name=""/>
        <p:cNvGrpSpPr/>
        <p:nvPr/>
      </p:nvGrpSpPr>
      <p:grpSpPr>
        <a:xfrm>
          <a:off x="0" y="0"/>
          <a:ext cx="0" cy="0"/>
          <a:chOff x="0" y="0"/>
          <a:chExt cx="0" cy="0"/>
        </a:xfrm>
      </p:grpSpPr>
      <p:sp>
        <p:nvSpPr>
          <p:cNvPr id="133" name="Rectangle 3">
            <a:extLst>
              <a:ext uri="{FF2B5EF4-FFF2-40B4-BE49-F238E27FC236}">
                <a16:creationId xmlns:a16="http://schemas.microsoft.com/office/drawing/2014/main" id="{79662D63-D73D-A640-8B45-40FE59227467}"/>
              </a:ext>
            </a:extLst>
          </p:cNvPr>
          <p:cNvSpPr/>
          <p:nvPr userDrawn="1"/>
        </p:nvSpPr>
        <p:spPr>
          <a:xfrm>
            <a:off x="8390073" y="3409750"/>
            <a:ext cx="1797635" cy="1014311"/>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13" name="Rectangle 3">
            <a:extLst>
              <a:ext uri="{FF2B5EF4-FFF2-40B4-BE49-F238E27FC236}">
                <a16:creationId xmlns:a16="http://schemas.microsoft.com/office/drawing/2014/main" id="{6B2FE03F-1509-FF47-9BE1-A8EA095C21F0}"/>
              </a:ext>
            </a:extLst>
          </p:cNvPr>
          <p:cNvSpPr/>
          <p:nvPr userDrawn="1"/>
        </p:nvSpPr>
        <p:spPr>
          <a:xfrm>
            <a:off x="510979" y="2241208"/>
            <a:ext cx="1797635" cy="1014311"/>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14" name="Rectangle 3">
            <a:extLst>
              <a:ext uri="{FF2B5EF4-FFF2-40B4-BE49-F238E27FC236}">
                <a16:creationId xmlns:a16="http://schemas.microsoft.com/office/drawing/2014/main" id="{AD915E8F-89A9-F34D-BEB3-6F6B62BC23CE}"/>
              </a:ext>
            </a:extLst>
          </p:cNvPr>
          <p:cNvSpPr/>
          <p:nvPr userDrawn="1"/>
        </p:nvSpPr>
        <p:spPr>
          <a:xfrm>
            <a:off x="510979" y="3409750"/>
            <a:ext cx="1797635" cy="1014311"/>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15" name="Rectangle 3">
            <a:extLst>
              <a:ext uri="{FF2B5EF4-FFF2-40B4-BE49-F238E27FC236}">
                <a16:creationId xmlns:a16="http://schemas.microsoft.com/office/drawing/2014/main" id="{05AAFF26-DE6B-3B4D-BEB7-111328090CA5}"/>
              </a:ext>
            </a:extLst>
          </p:cNvPr>
          <p:cNvSpPr/>
          <p:nvPr userDrawn="1"/>
        </p:nvSpPr>
        <p:spPr>
          <a:xfrm>
            <a:off x="510979" y="4578291"/>
            <a:ext cx="1797635" cy="1014311"/>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16" name="Rectangle 3">
            <a:extLst>
              <a:ext uri="{FF2B5EF4-FFF2-40B4-BE49-F238E27FC236}">
                <a16:creationId xmlns:a16="http://schemas.microsoft.com/office/drawing/2014/main" id="{B17BBD20-A36A-F04D-A72D-98639F8A8BDF}"/>
              </a:ext>
            </a:extLst>
          </p:cNvPr>
          <p:cNvSpPr/>
          <p:nvPr userDrawn="1"/>
        </p:nvSpPr>
        <p:spPr>
          <a:xfrm>
            <a:off x="510979" y="5746832"/>
            <a:ext cx="1797635" cy="1014311"/>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17" name="Rectangle 3">
            <a:extLst>
              <a:ext uri="{FF2B5EF4-FFF2-40B4-BE49-F238E27FC236}">
                <a16:creationId xmlns:a16="http://schemas.microsoft.com/office/drawing/2014/main" id="{881BBEFB-0683-F947-B296-D9443960E5C5}"/>
              </a:ext>
            </a:extLst>
          </p:cNvPr>
          <p:cNvSpPr/>
          <p:nvPr userDrawn="1"/>
        </p:nvSpPr>
        <p:spPr>
          <a:xfrm>
            <a:off x="2480752" y="2241208"/>
            <a:ext cx="1797635" cy="1014311"/>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18" name="Rectangle 3">
            <a:extLst>
              <a:ext uri="{FF2B5EF4-FFF2-40B4-BE49-F238E27FC236}">
                <a16:creationId xmlns:a16="http://schemas.microsoft.com/office/drawing/2014/main" id="{61EFC2E9-F8E9-FA46-A67B-E91F3C2AB177}"/>
              </a:ext>
            </a:extLst>
          </p:cNvPr>
          <p:cNvSpPr/>
          <p:nvPr userDrawn="1"/>
        </p:nvSpPr>
        <p:spPr>
          <a:xfrm>
            <a:off x="2480752" y="3409750"/>
            <a:ext cx="1797635" cy="1014311"/>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19" name="Rectangle 3">
            <a:extLst>
              <a:ext uri="{FF2B5EF4-FFF2-40B4-BE49-F238E27FC236}">
                <a16:creationId xmlns:a16="http://schemas.microsoft.com/office/drawing/2014/main" id="{5D7F865D-2BEF-CC49-83B2-FCD035BCC384}"/>
              </a:ext>
            </a:extLst>
          </p:cNvPr>
          <p:cNvSpPr/>
          <p:nvPr userDrawn="1"/>
        </p:nvSpPr>
        <p:spPr>
          <a:xfrm>
            <a:off x="2480752" y="4578291"/>
            <a:ext cx="1797635" cy="1014311"/>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20" name="Rectangle 3">
            <a:extLst>
              <a:ext uri="{FF2B5EF4-FFF2-40B4-BE49-F238E27FC236}">
                <a16:creationId xmlns:a16="http://schemas.microsoft.com/office/drawing/2014/main" id="{1A791D05-3535-3F46-816B-66D2AF38A76F}"/>
              </a:ext>
            </a:extLst>
          </p:cNvPr>
          <p:cNvSpPr/>
          <p:nvPr userDrawn="1"/>
        </p:nvSpPr>
        <p:spPr>
          <a:xfrm>
            <a:off x="2480752" y="5746832"/>
            <a:ext cx="1797635" cy="1014311"/>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21" name="Rectangle 3">
            <a:extLst>
              <a:ext uri="{FF2B5EF4-FFF2-40B4-BE49-F238E27FC236}">
                <a16:creationId xmlns:a16="http://schemas.microsoft.com/office/drawing/2014/main" id="{1954C261-220B-FB48-8B0C-B257F2EF651E}"/>
              </a:ext>
            </a:extLst>
          </p:cNvPr>
          <p:cNvSpPr/>
          <p:nvPr userDrawn="1"/>
        </p:nvSpPr>
        <p:spPr>
          <a:xfrm>
            <a:off x="4450526" y="2241208"/>
            <a:ext cx="1797635" cy="1014311"/>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22" name="Rectangle 3">
            <a:extLst>
              <a:ext uri="{FF2B5EF4-FFF2-40B4-BE49-F238E27FC236}">
                <a16:creationId xmlns:a16="http://schemas.microsoft.com/office/drawing/2014/main" id="{73845AEE-80E9-614A-8F61-1B08D7030F0C}"/>
              </a:ext>
            </a:extLst>
          </p:cNvPr>
          <p:cNvSpPr/>
          <p:nvPr userDrawn="1"/>
        </p:nvSpPr>
        <p:spPr>
          <a:xfrm>
            <a:off x="4450526" y="3409750"/>
            <a:ext cx="1797635" cy="1014311"/>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23" name="Rectangle 3">
            <a:extLst>
              <a:ext uri="{FF2B5EF4-FFF2-40B4-BE49-F238E27FC236}">
                <a16:creationId xmlns:a16="http://schemas.microsoft.com/office/drawing/2014/main" id="{67E82FFB-4150-3145-9656-205D6A83FF6C}"/>
              </a:ext>
            </a:extLst>
          </p:cNvPr>
          <p:cNvSpPr/>
          <p:nvPr userDrawn="1"/>
        </p:nvSpPr>
        <p:spPr>
          <a:xfrm>
            <a:off x="4450526" y="4578291"/>
            <a:ext cx="1797635" cy="1014311"/>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24" name="Rectangle 3">
            <a:extLst>
              <a:ext uri="{FF2B5EF4-FFF2-40B4-BE49-F238E27FC236}">
                <a16:creationId xmlns:a16="http://schemas.microsoft.com/office/drawing/2014/main" id="{AB48BA64-08ED-A742-9CEA-A591F3477632}"/>
              </a:ext>
            </a:extLst>
          </p:cNvPr>
          <p:cNvSpPr/>
          <p:nvPr userDrawn="1"/>
        </p:nvSpPr>
        <p:spPr>
          <a:xfrm>
            <a:off x="4450526" y="5746832"/>
            <a:ext cx="1797635" cy="1014311"/>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25" name="Rectangle 3">
            <a:extLst>
              <a:ext uri="{FF2B5EF4-FFF2-40B4-BE49-F238E27FC236}">
                <a16:creationId xmlns:a16="http://schemas.microsoft.com/office/drawing/2014/main" id="{FA6551D1-C8C5-D047-B075-6B7B67B0D0B4}"/>
              </a:ext>
            </a:extLst>
          </p:cNvPr>
          <p:cNvSpPr/>
          <p:nvPr userDrawn="1"/>
        </p:nvSpPr>
        <p:spPr>
          <a:xfrm>
            <a:off x="6420299" y="2241208"/>
            <a:ext cx="1797635" cy="1014311"/>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26" name="Rectangle 3">
            <a:extLst>
              <a:ext uri="{FF2B5EF4-FFF2-40B4-BE49-F238E27FC236}">
                <a16:creationId xmlns:a16="http://schemas.microsoft.com/office/drawing/2014/main" id="{A7E3D3EB-1CDA-8449-B9C6-B2B82292A454}"/>
              </a:ext>
            </a:extLst>
          </p:cNvPr>
          <p:cNvSpPr/>
          <p:nvPr userDrawn="1"/>
        </p:nvSpPr>
        <p:spPr>
          <a:xfrm>
            <a:off x="6420299" y="3409750"/>
            <a:ext cx="1797635" cy="1014311"/>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27" name="Rectangle 3">
            <a:extLst>
              <a:ext uri="{FF2B5EF4-FFF2-40B4-BE49-F238E27FC236}">
                <a16:creationId xmlns:a16="http://schemas.microsoft.com/office/drawing/2014/main" id="{CFFE3984-1C41-E242-A0AE-A24966410978}"/>
              </a:ext>
            </a:extLst>
          </p:cNvPr>
          <p:cNvSpPr/>
          <p:nvPr userDrawn="1"/>
        </p:nvSpPr>
        <p:spPr>
          <a:xfrm>
            <a:off x="6420299" y="4578291"/>
            <a:ext cx="1797635" cy="1014311"/>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28" name="Rectangle 3">
            <a:extLst>
              <a:ext uri="{FF2B5EF4-FFF2-40B4-BE49-F238E27FC236}">
                <a16:creationId xmlns:a16="http://schemas.microsoft.com/office/drawing/2014/main" id="{DD227078-0B1E-344D-88C4-D54C7F42FCE2}"/>
              </a:ext>
            </a:extLst>
          </p:cNvPr>
          <p:cNvSpPr/>
          <p:nvPr userDrawn="1"/>
        </p:nvSpPr>
        <p:spPr>
          <a:xfrm>
            <a:off x="6420299" y="5746832"/>
            <a:ext cx="1797635" cy="1014311"/>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29" name="Rectangle 3">
            <a:extLst>
              <a:ext uri="{FF2B5EF4-FFF2-40B4-BE49-F238E27FC236}">
                <a16:creationId xmlns:a16="http://schemas.microsoft.com/office/drawing/2014/main" id="{50F3F337-44F5-534A-9C9D-6530FFB804E1}"/>
              </a:ext>
            </a:extLst>
          </p:cNvPr>
          <p:cNvSpPr/>
          <p:nvPr userDrawn="1"/>
        </p:nvSpPr>
        <p:spPr>
          <a:xfrm>
            <a:off x="8390073" y="2241208"/>
            <a:ext cx="1797635" cy="1014311"/>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31" name="Rectangle 3">
            <a:extLst>
              <a:ext uri="{FF2B5EF4-FFF2-40B4-BE49-F238E27FC236}">
                <a16:creationId xmlns:a16="http://schemas.microsoft.com/office/drawing/2014/main" id="{804ACB16-8173-9642-ABFB-EB605EE5BF60}"/>
              </a:ext>
            </a:extLst>
          </p:cNvPr>
          <p:cNvSpPr/>
          <p:nvPr userDrawn="1"/>
        </p:nvSpPr>
        <p:spPr>
          <a:xfrm>
            <a:off x="8390073" y="4578291"/>
            <a:ext cx="1797635" cy="1014311"/>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132" name="Rectangle 3">
            <a:extLst>
              <a:ext uri="{FF2B5EF4-FFF2-40B4-BE49-F238E27FC236}">
                <a16:creationId xmlns:a16="http://schemas.microsoft.com/office/drawing/2014/main" id="{EE6D62A9-300B-F243-BB24-66C7DD5DD19C}"/>
              </a:ext>
            </a:extLst>
          </p:cNvPr>
          <p:cNvSpPr/>
          <p:nvPr userDrawn="1"/>
        </p:nvSpPr>
        <p:spPr>
          <a:xfrm>
            <a:off x="8390073" y="5746832"/>
            <a:ext cx="1797635" cy="1014311"/>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82" tIns="48291" rIns="96582" bIns="48291" rtlCol="0" anchor="ctr"/>
          <a:lstStyle/>
          <a:p>
            <a:pPr algn="ctr"/>
            <a:endParaRPr lang="en-US" sz="1099" dirty="0">
              <a:latin typeface="Calibri" panose="020F0502020204030204" pitchFamily="34" charset="0"/>
            </a:endParaRPr>
          </a:p>
        </p:txBody>
      </p:sp>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73" name="Text Placeholder 5">
            <a:extLst>
              <a:ext uri="{FF2B5EF4-FFF2-40B4-BE49-F238E27FC236}">
                <a16:creationId xmlns:a16="http://schemas.microsoft.com/office/drawing/2014/main" id="{A1F910A2-B06D-0B4C-85D9-186553B30E1E}"/>
              </a:ext>
            </a:extLst>
          </p:cNvPr>
          <p:cNvSpPr>
            <a:spLocks noGrp="1"/>
          </p:cNvSpPr>
          <p:nvPr>
            <p:ph type="body" sz="quarter" idx="36" hasCustomPrompt="1"/>
          </p:nvPr>
        </p:nvSpPr>
        <p:spPr>
          <a:xfrm>
            <a:off x="485847" y="1441390"/>
            <a:ext cx="9716944" cy="560541"/>
          </a:xfrm>
          <a:prstGeom prst="rect">
            <a:avLst/>
          </a:prstGeom>
        </p:spPr>
        <p:txBody>
          <a:bodyPr lIns="0" rIns="0" anchor="t">
            <a:noAutofit/>
          </a:bodyPr>
          <a:lstStyle>
            <a:lvl1pPr marL="0" indent="0" algn="l">
              <a:lnSpc>
                <a:spcPct val="100000"/>
              </a:lnSpc>
              <a:spcBef>
                <a:spcPts val="0"/>
              </a:spcBef>
              <a:spcAft>
                <a:spcPts val="0"/>
              </a:spcAft>
              <a:buNone/>
              <a:defRPr sz="1557" b="1"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dirty="0" err="1"/>
              <a:t>Subheader</a:t>
            </a:r>
            <a:endParaRPr lang="en-US" dirty="0"/>
          </a:p>
        </p:txBody>
      </p:sp>
      <p:sp>
        <p:nvSpPr>
          <p:cNvPr id="74" name="Text Placeholder 17">
            <a:extLst>
              <a:ext uri="{FF2B5EF4-FFF2-40B4-BE49-F238E27FC236}">
                <a16:creationId xmlns:a16="http://schemas.microsoft.com/office/drawing/2014/main" id="{8F989D6E-A789-DA47-BB40-875907BAA2D7}"/>
              </a:ext>
            </a:extLst>
          </p:cNvPr>
          <p:cNvSpPr>
            <a:spLocks noGrp="1"/>
          </p:cNvSpPr>
          <p:nvPr>
            <p:ph type="body" sz="quarter" idx="83" hasCustomPrompt="1"/>
          </p:nvPr>
        </p:nvSpPr>
        <p:spPr>
          <a:xfrm>
            <a:off x="2506971" y="2784908"/>
            <a:ext cx="1749050"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second client description</a:t>
            </a:r>
          </a:p>
        </p:txBody>
      </p:sp>
      <p:sp>
        <p:nvSpPr>
          <p:cNvPr id="75" name="Text Placeholder 29">
            <a:extLst>
              <a:ext uri="{FF2B5EF4-FFF2-40B4-BE49-F238E27FC236}">
                <a16:creationId xmlns:a16="http://schemas.microsoft.com/office/drawing/2014/main" id="{BCC190CC-F203-2F42-A571-7A25E4A1FCF7}"/>
              </a:ext>
            </a:extLst>
          </p:cNvPr>
          <p:cNvSpPr>
            <a:spLocks noGrp="1"/>
          </p:cNvSpPr>
          <p:nvPr>
            <p:ph type="body" sz="quarter" idx="91" hasCustomPrompt="1"/>
          </p:nvPr>
        </p:nvSpPr>
        <p:spPr>
          <a:xfrm>
            <a:off x="4469794" y="2784908"/>
            <a:ext cx="1749050"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third client description</a:t>
            </a:r>
          </a:p>
        </p:txBody>
      </p:sp>
      <p:sp>
        <p:nvSpPr>
          <p:cNvPr id="76" name="Text Placeholder 41">
            <a:extLst>
              <a:ext uri="{FF2B5EF4-FFF2-40B4-BE49-F238E27FC236}">
                <a16:creationId xmlns:a16="http://schemas.microsoft.com/office/drawing/2014/main" id="{81888721-0568-4241-B40D-95392E2DFD02}"/>
              </a:ext>
            </a:extLst>
          </p:cNvPr>
          <p:cNvSpPr>
            <a:spLocks noGrp="1"/>
          </p:cNvSpPr>
          <p:nvPr>
            <p:ph type="body" sz="quarter" idx="99" hasCustomPrompt="1"/>
          </p:nvPr>
        </p:nvSpPr>
        <p:spPr>
          <a:xfrm>
            <a:off x="6442334" y="3959374"/>
            <a:ext cx="1749050"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ninth client description</a:t>
            </a:r>
          </a:p>
        </p:txBody>
      </p:sp>
      <p:sp>
        <p:nvSpPr>
          <p:cNvPr id="77" name="Text Placeholder 53">
            <a:extLst>
              <a:ext uri="{FF2B5EF4-FFF2-40B4-BE49-F238E27FC236}">
                <a16:creationId xmlns:a16="http://schemas.microsoft.com/office/drawing/2014/main" id="{C1A7CB7E-C7EF-5E4C-8399-A17E0F8BA8F2}"/>
              </a:ext>
            </a:extLst>
          </p:cNvPr>
          <p:cNvSpPr>
            <a:spLocks noGrp="1"/>
          </p:cNvSpPr>
          <p:nvPr>
            <p:ph type="body" sz="quarter" idx="107" hasCustomPrompt="1"/>
          </p:nvPr>
        </p:nvSpPr>
        <p:spPr>
          <a:xfrm>
            <a:off x="4469794" y="5124943"/>
            <a:ext cx="1749050"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thirteenth client description</a:t>
            </a:r>
          </a:p>
        </p:txBody>
      </p:sp>
      <p:sp>
        <p:nvSpPr>
          <p:cNvPr id="78" name="Picture Placeholder 36">
            <a:extLst>
              <a:ext uri="{FF2B5EF4-FFF2-40B4-BE49-F238E27FC236}">
                <a16:creationId xmlns:a16="http://schemas.microsoft.com/office/drawing/2014/main" id="{FFDF46FA-9F30-5E41-8F9B-2DEBCD1BB556}"/>
              </a:ext>
            </a:extLst>
          </p:cNvPr>
          <p:cNvSpPr>
            <a:spLocks noGrp="1"/>
          </p:cNvSpPr>
          <p:nvPr>
            <p:ph type="pic" sz="quarter" idx="114" hasCustomPrompt="1"/>
          </p:nvPr>
        </p:nvSpPr>
        <p:spPr>
          <a:xfrm>
            <a:off x="534432" y="2259957"/>
            <a:ext cx="1749050" cy="489361"/>
          </a:xfrm>
          <a:prstGeom prst="rect">
            <a:avLst/>
          </a:prstGeom>
          <a:noFill/>
        </p:spPr>
        <p:txBody>
          <a:bodyPr tIns="0" bIns="0" anchor="ctr"/>
          <a:lstStyle>
            <a:lvl1pPr marL="0" marR="0" indent="0" algn="ctr" defTabSz="12746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79" name="Picture Placeholder 36">
            <a:extLst>
              <a:ext uri="{FF2B5EF4-FFF2-40B4-BE49-F238E27FC236}">
                <a16:creationId xmlns:a16="http://schemas.microsoft.com/office/drawing/2014/main" id="{BC21F59B-553C-6944-845A-9542384CD5AE}"/>
              </a:ext>
            </a:extLst>
          </p:cNvPr>
          <p:cNvSpPr>
            <a:spLocks noGrp="1"/>
          </p:cNvSpPr>
          <p:nvPr>
            <p:ph type="pic" sz="quarter" idx="115" hasCustomPrompt="1"/>
          </p:nvPr>
        </p:nvSpPr>
        <p:spPr>
          <a:xfrm>
            <a:off x="534432" y="3434424"/>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80" name="Picture Placeholder 36">
            <a:extLst>
              <a:ext uri="{FF2B5EF4-FFF2-40B4-BE49-F238E27FC236}">
                <a16:creationId xmlns:a16="http://schemas.microsoft.com/office/drawing/2014/main" id="{C74F04A7-5F4E-AD4D-A060-81E52C5BD92D}"/>
              </a:ext>
            </a:extLst>
          </p:cNvPr>
          <p:cNvSpPr>
            <a:spLocks noGrp="1"/>
          </p:cNvSpPr>
          <p:nvPr>
            <p:ph type="pic" sz="quarter" idx="116" hasCustomPrompt="1"/>
          </p:nvPr>
        </p:nvSpPr>
        <p:spPr>
          <a:xfrm>
            <a:off x="534432" y="4599992"/>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81" name="Picture Placeholder 36">
            <a:extLst>
              <a:ext uri="{FF2B5EF4-FFF2-40B4-BE49-F238E27FC236}">
                <a16:creationId xmlns:a16="http://schemas.microsoft.com/office/drawing/2014/main" id="{06D1838B-647F-9F4C-9F59-D186E8527907}"/>
              </a:ext>
            </a:extLst>
          </p:cNvPr>
          <p:cNvSpPr>
            <a:spLocks noGrp="1"/>
          </p:cNvSpPr>
          <p:nvPr>
            <p:ph type="pic" sz="quarter" idx="117" hasCustomPrompt="1"/>
          </p:nvPr>
        </p:nvSpPr>
        <p:spPr>
          <a:xfrm>
            <a:off x="2506971" y="2259957"/>
            <a:ext cx="1749050" cy="489361"/>
          </a:xfrm>
          <a:prstGeom prst="rect">
            <a:avLst/>
          </a:prstGeom>
          <a:noFill/>
        </p:spPr>
        <p:txBody>
          <a:bodyPr tIns="0" bIns="0" anchor="ctr"/>
          <a:lstStyle>
            <a:lvl1pPr marL="0" marR="0" indent="0" algn="ctr" defTabSz="12746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82" name="Picture Placeholder 36">
            <a:extLst>
              <a:ext uri="{FF2B5EF4-FFF2-40B4-BE49-F238E27FC236}">
                <a16:creationId xmlns:a16="http://schemas.microsoft.com/office/drawing/2014/main" id="{3ECBD3FD-7C5A-544A-9EF3-9A11404EA122}"/>
              </a:ext>
            </a:extLst>
          </p:cNvPr>
          <p:cNvSpPr>
            <a:spLocks noGrp="1"/>
          </p:cNvSpPr>
          <p:nvPr>
            <p:ph type="pic" sz="quarter" idx="118" hasCustomPrompt="1"/>
          </p:nvPr>
        </p:nvSpPr>
        <p:spPr>
          <a:xfrm>
            <a:off x="2506971" y="3434424"/>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83" name="Picture Placeholder 36">
            <a:extLst>
              <a:ext uri="{FF2B5EF4-FFF2-40B4-BE49-F238E27FC236}">
                <a16:creationId xmlns:a16="http://schemas.microsoft.com/office/drawing/2014/main" id="{099A5C02-40A7-3840-BAA2-98C20CC8184D}"/>
              </a:ext>
            </a:extLst>
          </p:cNvPr>
          <p:cNvSpPr>
            <a:spLocks noGrp="1"/>
          </p:cNvSpPr>
          <p:nvPr>
            <p:ph type="pic" sz="quarter" idx="119" hasCustomPrompt="1"/>
          </p:nvPr>
        </p:nvSpPr>
        <p:spPr>
          <a:xfrm>
            <a:off x="2506971" y="4599992"/>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84" name="Picture Placeholder 36">
            <a:extLst>
              <a:ext uri="{FF2B5EF4-FFF2-40B4-BE49-F238E27FC236}">
                <a16:creationId xmlns:a16="http://schemas.microsoft.com/office/drawing/2014/main" id="{3FAF2E14-7C94-6D44-AEF9-4CAAAEC3277B}"/>
              </a:ext>
            </a:extLst>
          </p:cNvPr>
          <p:cNvSpPr>
            <a:spLocks noGrp="1"/>
          </p:cNvSpPr>
          <p:nvPr>
            <p:ph type="pic" sz="quarter" idx="120" hasCustomPrompt="1"/>
          </p:nvPr>
        </p:nvSpPr>
        <p:spPr>
          <a:xfrm>
            <a:off x="4469794" y="2259957"/>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85" name="Picture Placeholder 36">
            <a:extLst>
              <a:ext uri="{FF2B5EF4-FFF2-40B4-BE49-F238E27FC236}">
                <a16:creationId xmlns:a16="http://schemas.microsoft.com/office/drawing/2014/main" id="{C152EB47-1B77-9D42-ACAC-0D5690E7A84A}"/>
              </a:ext>
            </a:extLst>
          </p:cNvPr>
          <p:cNvSpPr>
            <a:spLocks noGrp="1"/>
          </p:cNvSpPr>
          <p:nvPr>
            <p:ph type="pic" sz="quarter" idx="121" hasCustomPrompt="1"/>
          </p:nvPr>
        </p:nvSpPr>
        <p:spPr>
          <a:xfrm>
            <a:off x="4469794" y="3434424"/>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86" name="Picture Placeholder 36">
            <a:extLst>
              <a:ext uri="{FF2B5EF4-FFF2-40B4-BE49-F238E27FC236}">
                <a16:creationId xmlns:a16="http://schemas.microsoft.com/office/drawing/2014/main" id="{E0150539-3309-D040-9F17-4F9E0F0BA6C6}"/>
              </a:ext>
            </a:extLst>
          </p:cNvPr>
          <p:cNvSpPr>
            <a:spLocks noGrp="1"/>
          </p:cNvSpPr>
          <p:nvPr>
            <p:ph type="pic" sz="quarter" idx="122" hasCustomPrompt="1"/>
          </p:nvPr>
        </p:nvSpPr>
        <p:spPr>
          <a:xfrm>
            <a:off x="4469794" y="4599992"/>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87" name="Picture Placeholder 36">
            <a:extLst>
              <a:ext uri="{FF2B5EF4-FFF2-40B4-BE49-F238E27FC236}">
                <a16:creationId xmlns:a16="http://schemas.microsoft.com/office/drawing/2014/main" id="{A1EB0BC0-48CF-7246-88D7-8715D4624CBF}"/>
              </a:ext>
            </a:extLst>
          </p:cNvPr>
          <p:cNvSpPr>
            <a:spLocks noGrp="1"/>
          </p:cNvSpPr>
          <p:nvPr>
            <p:ph type="pic" sz="quarter" idx="124" hasCustomPrompt="1"/>
          </p:nvPr>
        </p:nvSpPr>
        <p:spPr>
          <a:xfrm>
            <a:off x="6442334" y="2259957"/>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88" name="Picture Placeholder 36">
            <a:extLst>
              <a:ext uri="{FF2B5EF4-FFF2-40B4-BE49-F238E27FC236}">
                <a16:creationId xmlns:a16="http://schemas.microsoft.com/office/drawing/2014/main" id="{C337F41E-5748-AC46-9DFD-80693059CBDB}"/>
              </a:ext>
            </a:extLst>
          </p:cNvPr>
          <p:cNvSpPr>
            <a:spLocks noGrp="1"/>
          </p:cNvSpPr>
          <p:nvPr>
            <p:ph type="pic" sz="quarter" idx="126" hasCustomPrompt="1"/>
          </p:nvPr>
        </p:nvSpPr>
        <p:spPr>
          <a:xfrm>
            <a:off x="6442334" y="3434424"/>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89" name="Picture Placeholder 36">
            <a:extLst>
              <a:ext uri="{FF2B5EF4-FFF2-40B4-BE49-F238E27FC236}">
                <a16:creationId xmlns:a16="http://schemas.microsoft.com/office/drawing/2014/main" id="{C41AC5E2-94AB-B448-B462-C0E4FFADCF4A}"/>
              </a:ext>
            </a:extLst>
          </p:cNvPr>
          <p:cNvSpPr>
            <a:spLocks noGrp="1"/>
          </p:cNvSpPr>
          <p:nvPr>
            <p:ph type="pic" sz="quarter" idx="128" hasCustomPrompt="1"/>
          </p:nvPr>
        </p:nvSpPr>
        <p:spPr>
          <a:xfrm>
            <a:off x="6442334" y="4599992"/>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90" name="Picture Placeholder 36">
            <a:extLst>
              <a:ext uri="{FF2B5EF4-FFF2-40B4-BE49-F238E27FC236}">
                <a16:creationId xmlns:a16="http://schemas.microsoft.com/office/drawing/2014/main" id="{7865B782-64F2-3041-A0A7-D9D31624A9B6}"/>
              </a:ext>
            </a:extLst>
          </p:cNvPr>
          <p:cNvSpPr>
            <a:spLocks noGrp="1"/>
          </p:cNvSpPr>
          <p:nvPr>
            <p:ph type="pic" sz="quarter" idx="130" hasCustomPrompt="1"/>
          </p:nvPr>
        </p:nvSpPr>
        <p:spPr>
          <a:xfrm>
            <a:off x="8414873" y="2259957"/>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91" name="Picture Placeholder 36">
            <a:extLst>
              <a:ext uri="{FF2B5EF4-FFF2-40B4-BE49-F238E27FC236}">
                <a16:creationId xmlns:a16="http://schemas.microsoft.com/office/drawing/2014/main" id="{B6E2BAC0-641F-A049-85EF-63AFE57F9D8A}"/>
              </a:ext>
            </a:extLst>
          </p:cNvPr>
          <p:cNvSpPr>
            <a:spLocks noGrp="1"/>
          </p:cNvSpPr>
          <p:nvPr>
            <p:ph type="pic" sz="quarter" idx="132" hasCustomPrompt="1"/>
          </p:nvPr>
        </p:nvSpPr>
        <p:spPr>
          <a:xfrm>
            <a:off x="8414873" y="3434424"/>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92" name="Picture Placeholder 36">
            <a:extLst>
              <a:ext uri="{FF2B5EF4-FFF2-40B4-BE49-F238E27FC236}">
                <a16:creationId xmlns:a16="http://schemas.microsoft.com/office/drawing/2014/main" id="{A510BA2C-EC66-DF4C-8D3C-5AD20E6E6455}"/>
              </a:ext>
            </a:extLst>
          </p:cNvPr>
          <p:cNvSpPr>
            <a:spLocks noGrp="1"/>
          </p:cNvSpPr>
          <p:nvPr>
            <p:ph type="pic" sz="quarter" idx="134" hasCustomPrompt="1"/>
          </p:nvPr>
        </p:nvSpPr>
        <p:spPr>
          <a:xfrm>
            <a:off x="8414873" y="4599992"/>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93" name="Picture Placeholder 36">
            <a:extLst>
              <a:ext uri="{FF2B5EF4-FFF2-40B4-BE49-F238E27FC236}">
                <a16:creationId xmlns:a16="http://schemas.microsoft.com/office/drawing/2014/main" id="{9F65A83F-250D-F443-877D-28B44BAABBD8}"/>
              </a:ext>
            </a:extLst>
          </p:cNvPr>
          <p:cNvSpPr>
            <a:spLocks noGrp="1"/>
          </p:cNvSpPr>
          <p:nvPr>
            <p:ph type="pic" sz="quarter" idx="140" hasCustomPrompt="1"/>
          </p:nvPr>
        </p:nvSpPr>
        <p:spPr>
          <a:xfrm>
            <a:off x="534432" y="5765561"/>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94" name="Picture Placeholder 36">
            <a:extLst>
              <a:ext uri="{FF2B5EF4-FFF2-40B4-BE49-F238E27FC236}">
                <a16:creationId xmlns:a16="http://schemas.microsoft.com/office/drawing/2014/main" id="{B9310C8E-A2A0-7A4A-8DFE-7EEE18A7EA4C}"/>
              </a:ext>
            </a:extLst>
          </p:cNvPr>
          <p:cNvSpPr>
            <a:spLocks noGrp="1"/>
          </p:cNvSpPr>
          <p:nvPr>
            <p:ph type="pic" sz="quarter" idx="141" hasCustomPrompt="1"/>
          </p:nvPr>
        </p:nvSpPr>
        <p:spPr>
          <a:xfrm>
            <a:off x="2506971" y="5765561"/>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95" name="Picture Placeholder 36">
            <a:extLst>
              <a:ext uri="{FF2B5EF4-FFF2-40B4-BE49-F238E27FC236}">
                <a16:creationId xmlns:a16="http://schemas.microsoft.com/office/drawing/2014/main" id="{D63A56C0-24D7-B947-8AF3-381DBE183A31}"/>
              </a:ext>
            </a:extLst>
          </p:cNvPr>
          <p:cNvSpPr>
            <a:spLocks noGrp="1"/>
          </p:cNvSpPr>
          <p:nvPr>
            <p:ph type="pic" sz="quarter" idx="142" hasCustomPrompt="1"/>
          </p:nvPr>
        </p:nvSpPr>
        <p:spPr>
          <a:xfrm>
            <a:off x="4469794" y="5765561"/>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96" name="Picture Placeholder 36">
            <a:extLst>
              <a:ext uri="{FF2B5EF4-FFF2-40B4-BE49-F238E27FC236}">
                <a16:creationId xmlns:a16="http://schemas.microsoft.com/office/drawing/2014/main" id="{1D494248-1628-B249-B4D8-6FAA5127B929}"/>
              </a:ext>
            </a:extLst>
          </p:cNvPr>
          <p:cNvSpPr>
            <a:spLocks noGrp="1"/>
          </p:cNvSpPr>
          <p:nvPr>
            <p:ph type="pic" sz="quarter" idx="143" hasCustomPrompt="1"/>
          </p:nvPr>
        </p:nvSpPr>
        <p:spPr>
          <a:xfrm>
            <a:off x="6442334" y="5765561"/>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97" name="Picture Placeholder 36">
            <a:extLst>
              <a:ext uri="{FF2B5EF4-FFF2-40B4-BE49-F238E27FC236}">
                <a16:creationId xmlns:a16="http://schemas.microsoft.com/office/drawing/2014/main" id="{E07DBEC6-47DD-D040-96C1-27CF7C467D11}"/>
              </a:ext>
            </a:extLst>
          </p:cNvPr>
          <p:cNvSpPr>
            <a:spLocks noGrp="1"/>
          </p:cNvSpPr>
          <p:nvPr>
            <p:ph type="pic" sz="quarter" idx="144" hasCustomPrompt="1"/>
          </p:nvPr>
        </p:nvSpPr>
        <p:spPr>
          <a:xfrm>
            <a:off x="8414873" y="5765561"/>
            <a:ext cx="1749050" cy="489361"/>
          </a:xfrm>
          <a:prstGeom prst="rect">
            <a:avLst/>
          </a:prstGeom>
          <a:noFill/>
        </p:spPr>
        <p:txBody>
          <a:bodyPr tIns="0" bIns="0" anchor="ctr"/>
          <a:lstStyle>
            <a:lvl1pPr marL="0" indent="0" algn="ctr">
              <a:spcBef>
                <a:spcPts val="0"/>
              </a:spcBef>
              <a:buNone/>
              <a:defRPr b="1">
                <a:latin typeface="Calibri" panose="020F0502020204030204" pitchFamily="34" charset="0"/>
              </a:defRPr>
            </a:lvl1pPr>
          </a:lstStyle>
          <a:p>
            <a:r>
              <a:rPr lang="en-US" dirty="0"/>
              <a:t>Picture</a:t>
            </a:r>
          </a:p>
        </p:txBody>
      </p:sp>
      <p:sp>
        <p:nvSpPr>
          <p:cNvPr id="98" name="Text Placeholder 8">
            <a:extLst>
              <a:ext uri="{FF2B5EF4-FFF2-40B4-BE49-F238E27FC236}">
                <a16:creationId xmlns:a16="http://schemas.microsoft.com/office/drawing/2014/main" id="{F9A9ABF1-91A5-344F-85B6-2D2FE31B7B13}"/>
              </a:ext>
            </a:extLst>
          </p:cNvPr>
          <p:cNvSpPr>
            <a:spLocks noGrp="1"/>
          </p:cNvSpPr>
          <p:nvPr>
            <p:ph type="body" sz="quarter" idx="77" hasCustomPrompt="1"/>
          </p:nvPr>
        </p:nvSpPr>
        <p:spPr>
          <a:xfrm>
            <a:off x="534432" y="3959374"/>
            <a:ext cx="1749050"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sixth client description</a:t>
            </a:r>
          </a:p>
        </p:txBody>
      </p:sp>
      <p:sp>
        <p:nvSpPr>
          <p:cNvPr id="99" name="Text Placeholder 20">
            <a:extLst>
              <a:ext uri="{FF2B5EF4-FFF2-40B4-BE49-F238E27FC236}">
                <a16:creationId xmlns:a16="http://schemas.microsoft.com/office/drawing/2014/main" id="{397B77B3-FD5F-AD44-A55A-FF1CD769E4CA}"/>
              </a:ext>
            </a:extLst>
          </p:cNvPr>
          <p:cNvSpPr>
            <a:spLocks noGrp="1"/>
          </p:cNvSpPr>
          <p:nvPr>
            <p:ph type="body" sz="quarter" idx="85" hasCustomPrompt="1"/>
          </p:nvPr>
        </p:nvSpPr>
        <p:spPr>
          <a:xfrm>
            <a:off x="2506971" y="3959374"/>
            <a:ext cx="1749050"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seventh client description</a:t>
            </a:r>
          </a:p>
        </p:txBody>
      </p:sp>
      <p:sp>
        <p:nvSpPr>
          <p:cNvPr id="100" name="Text Placeholder 32">
            <a:extLst>
              <a:ext uri="{FF2B5EF4-FFF2-40B4-BE49-F238E27FC236}">
                <a16:creationId xmlns:a16="http://schemas.microsoft.com/office/drawing/2014/main" id="{D8DCF78B-DBC9-B94F-ADA2-E804A577AA8D}"/>
              </a:ext>
            </a:extLst>
          </p:cNvPr>
          <p:cNvSpPr>
            <a:spLocks noGrp="1"/>
          </p:cNvSpPr>
          <p:nvPr>
            <p:ph type="body" sz="quarter" idx="93" hasCustomPrompt="1"/>
          </p:nvPr>
        </p:nvSpPr>
        <p:spPr>
          <a:xfrm>
            <a:off x="4469794" y="3959374"/>
            <a:ext cx="1749050"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eighth client description</a:t>
            </a:r>
          </a:p>
        </p:txBody>
      </p:sp>
      <p:sp>
        <p:nvSpPr>
          <p:cNvPr id="101" name="Text Placeholder 44">
            <a:extLst>
              <a:ext uri="{FF2B5EF4-FFF2-40B4-BE49-F238E27FC236}">
                <a16:creationId xmlns:a16="http://schemas.microsoft.com/office/drawing/2014/main" id="{30AFEE49-8480-0841-A176-292F23196850}"/>
              </a:ext>
            </a:extLst>
          </p:cNvPr>
          <p:cNvSpPr>
            <a:spLocks noGrp="1"/>
          </p:cNvSpPr>
          <p:nvPr>
            <p:ph type="body" sz="quarter" idx="101" hasCustomPrompt="1"/>
          </p:nvPr>
        </p:nvSpPr>
        <p:spPr>
          <a:xfrm>
            <a:off x="8414873" y="2784908"/>
            <a:ext cx="1749050"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fifth client description</a:t>
            </a:r>
          </a:p>
        </p:txBody>
      </p:sp>
      <p:sp>
        <p:nvSpPr>
          <p:cNvPr id="102" name="Text Placeholder 56">
            <a:extLst>
              <a:ext uri="{FF2B5EF4-FFF2-40B4-BE49-F238E27FC236}">
                <a16:creationId xmlns:a16="http://schemas.microsoft.com/office/drawing/2014/main" id="{2CF89549-7F6A-F042-84A5-C6DA907745C5}"/>
              </a:ext>
            </a:extLst>
          </p:cNvPr>
          <p:cNvSpPr>
            <a:spLocks noGrp="1"/>
          </p:cNvSpPr>
          <p:nvPr>
            <p:ph type="body" sz="quarter" idx="109" hasCustomPrompt="1"/>
          </p:nvPr>
        </p:nvSpPr>
        <p:spPr>
          <a:xfrm>
            <a:off x="6442334" y="5124943"/>
            <a:ext cx="1749050"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fourteenth client description</a:t>
            </a:r>
          </a:p>
        </p:txBody>
      </p:sp>
      <p:sp>
        <p:nvSpPr>
          <p:cNvPr id="103" name="Text Placeholder 11">
            <a:extLst>
              <a:ext uri="{FF2B5EF4-FFF2-40B4-BE49-F238E27FC236}">
                <a16:creationId xmlns:a16="http://schemas.microsoft.com/office/drawing/2014/main" id="{98C18C29-23AB-B444-90DA-45ED475631E7}"/>
              </a:ext>
            </a:extLst>
          </p:cNvPr>
          <p:cNvSpPr>
            <a:spLocks noGrp="1"/>
          </p:cNvSpPr>
          <p:nvPr>
            <p:ph type="body" sz="quarter" idx="79" hasCustomPrompt="1"/>
          </p:nvPr>
        </p:nvSpPr>
        <p:spPr>
          <a:xfrm>
            <a:off x="534432" y="5124943"/>
            <a:ext cx="1749050"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eleventh client description</a:t>
            </a:r>
          </a:p>
        </p:txBody>
      </p:sp>
      <p:sp>
        <p:nvSpPr>
          <p:cNvPr id="104" name="Text Placeholder 23">
            <a:extLst>
              <a:ext uri="{FF2B5EF4-FFF2-40B4-BE49-F238E27FC236}">
                <a16:creationId xmlns:a16="http://schemas.microsoft.com/office/drawing/2014/main" id="{9B16B439-AF49-CF45-8DA7-9614D366A200}"/>
              </a:ext>
            </a:extLst>
          </p:cNvPr>
          <p:cNvSpPr>
            <a:spLocks noGrp="1"/>
          </p:cNvSpPr>
          <p:nvPr>
            <p:ph type="body" sz="quarter" idx="87" hasCustomPrompt="1"/>
          </p:nvPr>
        </p:nvSpPr>
        <p:spPr>
          <a:xfrm>
            <a:off x="2506971" y="5124943"/>
            <a:ext cx="1749050"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twelfth client description</a:t>
            </a:r>
          </a:p>
        </p:txBody>
      </p:sp>
      <p:sp>
        <p:nvSpPr>
          <p:cNvPr id="105" name="Text Placeholder 35">
            <a:extLst>
              <a:ext uri="{FF2B5EF4-FFF2-40B4-BE49-F238E27FC236}">
                <a16:creationId xmlns:a16="http://schemas.microsoft.com/office/drawing/2014/main" id="{685EB86E-510D-8A48-8E6F-28435BE9E4C1}"/>
              </a:ext>
            </a:extLst>
          </p:cNvPr>
          <p:cNvSpPr>
            <a:spLocks noGrp="1"/>
          </p:cNvSpPr>
          <p:nvPr>
            <p:ph type="body" sz="quarter" idx="95" hasCustomPrompt="1"/>
          </p:nvPr>
        </p:nvSpPr>
        <p:spPr>
          <a:xfrm>
            <a:off x="6442334" y="2784908"/>
            <a:ext cx="1749050"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fourth client description</a:t>
            </a:r>
          </a:p>
        </p:txBody>
      </p:sp>
      <p:sp>
        <p:nvSpPr>
          <p:cNvPr id="106" name="Text Placeholder 47">
            <a:extLst>
              <a:ext uri="{FF2B5EF4-FFF2-40B4-BE49-F238E27FC236}">
                <a16:creationId xmlns:a16="http://schemas.microsoft.com/office/drawing/2014/main" id="{6BE520AC-4D1A-B743-BE50-07B0E7A83E1E}"/>
              </a:ext>
            </a:extLst>
          </p:cNvPr>
          <p:cNvSpPr>
            <a:spLocks noGrp="1"/>
          </p:cNvSpPr>
          <p:nvPr>
            <p:ph type="body" sz="quarter" idx="103" hasCustomPrompt="1"/>
          </p:nvPr>
        </p:nvSpPr>
        <p:spPr>
          <a:xfrm>
            <a:off x="8414873" y="3959374"/>
            <a:ext cx="1749050"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tenth client description</a:t>
            </a:r>
          </a:p>
        </p:txBody>
      </p:sp>
      <p:sp>
        <p:nvSpPr>
          <p:cNvPr id="107" name="Text Placeholder 59">
            <a:extLst>
              <a:ext uri="{FF2B5EF4-FFF2-40B4-BE49-F238E27FC236}">
                <a16:creationId xmlns:a16="http://schemas.microsoft.com/office/drawing/2014/main" id="{C8BF3773-8975-4D4E-A9FF-7314C741296F}"/>
              </a:ext>
            </a:extLst>
          </p:cNvPr>
          <p:cNvSpPr>
            <a:spLocks noGrp="1"/>
          </p:cNvSpPr>
          <p:nvPr>
            <p:ph type="body" sz="quarter" idx="111" hasCustomPrompt="1"/>
          </p:nvPr>
        </p:nvSpPr>
        <p:spPr>
          <a:xfrm>
            <a:off x="8414873" y="5124943"/>
            <a:ext cx="1749050"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fifteenth client description</a:t>
            </a:r>
          </a:p>
        </p:txBody>
      </p:sp>
      <p:sp>
        <p:nvSpPr>
          <p:cNvPr id="108" name="Text Placeholder 11">
            <a:extLst>
              <a:ext uri="{FF2B5EF4-FFF2-40B4-BE49-F238E27FC236}">
                <a16:creationId xmlns:a16="http://schemas.microsoft.com/office/drawing/2014/main" id="{FB7D2852-E7FC-CE43-BD90-854BDD8CC9E0}"/>
              </a:ext>
            </a:extLst>
          </p:cNvPr>
          <p:cNvSpPr>
            <a:spLocks noGrp="1"/>
          </p:cNvSpPr>
          <p:nvPr>
            <p:ph type="body" sz="quarter" idx="135" hasCustomPrompt="1"/>
          </p:nvPr>
        </p:nvSpPr>
        <p:spPr>
          <a:xfrm>
            <a:off x="6442334" y="6287059"/>
            <a:ext cx="1749050"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nineteenth client description</a:t>
            </a:r>
          </a:p>
        </p:txBody>
      </p:sp>
      <p:sp>
        <p:nvSpPr>
          <p:cNvPr id="109" name="Text Placeholder 23">
            <a:extLst>
              <a:ext uri="{FF2B5EF4-FFF2-40B4-BE49-F238E27FC236}">
                <a16:creationId xmlns:a16="http://schemas.microsoft.com/office/drawing/2014/main" id="{8322BE4B-0CEC-FA4F-B95A-87DDBF6DA964}"/>
              </a:ext>
            </a:extLst>
          </p:cNvPr>
          <p:cNvSpPr>
            <a:spLocks noGrp="1"/>
          </p:cNvSpPr>
          <p:nvPr>
            <p:ph type="body" sz="quarter" idx="136" hasCustomPrompt="1"/>
          </p:nvPr>
        </p:nvSpPr>
        <p:spPr>
          <a:xfrm>
            <a:off x="8414873" y="6287059"/>
            <a:ext cx="1749050"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twentieth client description</a:t>
            </a:r>
          </a:p>
        </p:txBody>
      </p:sp>
      <p:sp>
        <p:nvSpPr>
          <p:cNvPr id="110" name="Text Placeholder 35">
            <a:extLst>
              <a:ext uri="{FF2B5EF4-FFF2-40B4-BE49-F238E27FC236}">
                <a16:creationId xmlns:a16="http://schemas.microsoft.com/office/drawing/2014/main" id="{F57002A8-966D-EF4B-B6FD-C06D2CE046D6}"/>
              </a:ext>
            </a:extLst>
          </p:cNvPr>
          <p:cNvSpPr>
            <a:spLocks noGrp="1"/>
          </p:cNvSpPr>
          <p:nvPr>
            <p:ph type="body" sz="quarter" idx="137" hasCustomPrompt="1"/>
          </p:nvPr>
        </p:nvSpPr>
        <p:spPr>
          <a:xfrm>
            <a:off x="534432" y="6287059"/>
            <a:ext cx="1749050"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sixteenth client description</a:t>
            </a:r>
          </a:p>
        </p:txBody>
      </p:sp>
      <p:sp>
        <p:nvSpPr>
          <p:cNvPr id="111" name="Text Placeholder 47">
            <a:extLst>
              <a:ext uri="{FF2B5EF4-FFF2-40B4-BE49-F238E27FC236}">
                <a16:creationId xmlns:a16="http://schemas.microsoft.com/office/drawing/2014/main" id="{C7603A0F-F04F-A842-AC0D-477151345FDB}"/>
              </a:ext>
            </a:extLst>
          </p:cNvPr>
          <p:cNvSpPr>
            <a:spLocks noGrp="1"/>
          </p:cNvSpPr>
          <p:nvPr>
            <p:ph type="body" sz="quarter" idx="138" hasCustomPrompt="1"/>
          </p:nvPr>
        </p:nvSpPr>
        <p:spPr>
          <a:xfrm>
            <a:off x="2506971" y="6287059"/>
            <a:ext cx="1749050"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seventeenth client description</a:t>
            </a:r>
          </a:p>
        </p:txBody>
      </p:sp>
      <p:sp>
        <p:nvSpPr>
          <p:cNvPr id="112" name="Text Placeholder 59">
            <a:extLst>
              <a:ext uri="{FF2B5EF4-FFF2-40B4-BE49-F238E27FC236}">
                <a16:creationId xmlns:a16="http://schemas.microsoft.com/office/drawing/2014/main" id="{EE0CF26F-EA52-AC48-A6B0-53623BD62FCA}"/>
              </a:ext>
            </a:extLst>
          </p:cNvPr>
          <p:cNvSpPr>
            <a:spLocks noGrp="1"/>
          </p:cNvSpPr>
          <p:nvPr>
            <p:ph type="body" sz="quarter" idx="139" hasCustomPrompt="1"/>
          </p:nvPr>
        </p:nvSpPr>
        <p:spPr>
          <a:xfrm>
            <a:off x="4469794" y="6287059"/>
            <a:ext cx="1749050" cy="444874"/>
          </a:xfrm>
          <a:prstGeom prst="rect">
            <a:avLst/>
          </a:prstGeom>
        </p:spPr>
        <p:txBody>
          <a:bodyPr lIns="91440" rIns="91440">
            <a:noAutofit/>
          </a:bodyPr>
          <a:lstStyle>
            <a:lvl1pPr marL="0" marR="0" indent="0" algn="ctr" defTabSz="127462" rtl="0" eaLnBrk="1" fontAlgn="auto" latinLnBrk="0" hangingPunct="1">
              <a:lnSpc>
                <a:spcPct val="100000"/>
              </a:lnSpc>
              <a:spcBef>
                <a:spcPts val="0"/>
              </a:spcBef>
              <a:spcAft>
                <a:spcPts val="0"/>
              </a:spcAft>
              <a:buClr>
                <a:schemeClr val="tx1">
                  <a:lumMod val="50000"/>
                  <a:lumOff val="50000"/>
                </a:schemeClr>
              </a:buClr>
              <a:buSzPct val="100000"/>
              <a:buFont typeface="Helvetica" pitchFamily="2" charset="0"/>
              <a:buNone/>
              <a:tabLst/>
              <a:defRPr sz="1168"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46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eighteenth client description</a:t>
            </a:r>
          </a:p>
        </p:txBody>
      </p:sp>
      <p:sp>
        <p:nvSpPr>
          <p:cNvPr id="22" name="Text Placeholder 5">
            <a:extLst>
              <a:ext uri="{FF2B5EF4-FFF2-40B4-BE49-F238E27FC236}">
                <a16:creationId xmlns:a16="http://schemas.microsoft.com/office/drawing/2014/main" id="{5625FD89-0DE0-0F4C-BA36-8BDAAD9C177E}"/>
              </a:ext>
            </a:extLst>
          </p:cNvPr>
          <p:cNvSpPr>
            <a:spLocks noGrp="1"/>
          </p:cNvSpPr>
          <p:nvPr>
            <p:ph type="body" sz="quarter" idx="35" hasCustomPrompt="1"/>
          </p:nvPr>
        </p:nvSpPr>
        <p:spPr>
          <a:xfrm>
            <a:off x="534432" y="2784908"/>
            <a:ext cx="1749050" cy="444874"/>
          </a:xfrm>
          <a:prstGeom prst="rect">
            <a:avLst/>
          </a:prstGeom>
        </p:spPr>
        <p:txBody>
          <a:bodyPr lIns="91440" rIns="91440" anchor="t">
            <a:noAutofit/>
          </a:bodyPr>
          <a:lstStyle>
            <a:lvl1pPr marL="0" indent="0" algn="ctr">
              <a:lnSpc>
                <a:spcPct val="100000"/>
              </a:lnSpc>
              <a:spcBef>
                <a:spcPts val="0"/>
              </a:spcBef>
              <a:spcAft>
                <a:spcPts val="0"/>
              </a:spcAft>
              <a:buNone/>
              <a:defRPr sz="1168" b="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dirty="0"/>
              <a:t>Insert first client description</a:t>
            </a:r>
          </a:p>
        </p:txBody>
      </p:sp>
      <p:sp>
        <p:nvSpPr>
          <p:cNvPr id="68" name="Slide Number Placeholder 7">
            <a:extLst>
              <a:ext uri="{FF2B5EF4-FFF2-40B4-BE49-F238E27FC236}">
                <a16:creationId xmlns:a16="http://schemas.microsoft.com/office/drawing/2014/main" id="{FFFD4CAE-9B77-6F4A-810D-12C90A8CCA5C}"/>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69" name="Footer Placeholder 2">
            <a:extLst>
              <a:ext uri="{FF2B5EF4-FFF2-40B4-BE49-F238E27FC236}">
                <a16:creationId xmlns:a16="http://schemas.microsoft.com/office/drawing/2014/main" id="{C0967CC8-0AAA-5546-ABEB-B724A0B21EDD}"/>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1971500224"/>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userDrawn="1">
  <p:cSld name="Experts With Impac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A906E5-966E-BA45-BFB1-3F6817FE77D5}"/>
              </a:ext>
            </a:extLst>
          </p:cNvPr>
          <p:cNvSpPr txBox="1"/>
          <p:nvPr userDrawn="1"/>
        </p:nvSpPr>
        <p:spPr>
          <a:xfrm>
            <a:off x="5459605" y="3476045"/>
            <a:ext cx="3616434" cy="569009"/>
          </a:xfrm>
          <a:prstGeom prst="rect">
            <a:avLst/>
          </a:prstGeom>
          <a:noFill/>
        </p:spPr>
        <p:txBody>
          <a:bodyPr wrap="square" lIns="0" tIns="0" rIns="0" bIns="0" rtlCol="0" anchor="t">
            <a:noAutofit/>
          </a:bodyPr>
          <a:lstStyle/>
          <a:p>
            <a:r>
              <a:rPr lang="en-US" sz="3114" b="1" dirty="0">
                <a:solidFill>
                  <a:schemeClr val="accent2"/>
                </a:solidFill>
              </a:rPr>
              <a:t>Experts with Impact</a:t>
            </a:r>
          </a:p>
        </p:txBody>
      </p:sp>
      <p:pic>
        <p:nvPicPr>
          <p:cNvPr id="7" name="Picture 6">
            <a:extLst>
              <a:ext uri="{FF2B5EF4-FFF2-40B4-BE49-F238E27FC236}">
                <a16:creationId xmlns:a16="http://schemas.microsoft.com/office/drawing/2014/main" id="{73693F75-D0AA-5447-915C-08CCA8B75DB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729034" y="2644995"/>
            <a:ext cx="2426191" cy="708128"/>
          </a:xfrm>
          <a:prstGeom prst="rect">
            <a:avLst/>
          </a:prstGeom>
        </p:spPr>
      </p:pic>
      <p:pic>
        <p:nvPicPr>
          <p:cNvPr id="9" name="Picture 8">
            <a:extLst>
              <a:ext uri="{FF2B5EF4-FFF2-40B4-BE49-F238E27FC236}">
                <a16:creationId xmlns:a16="http://schemas.microsoft.com/office/drawing/2014/main" id="{C8E431BE-41B1-0941-A0BB-55B0FF3D396F}"/>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5895" y="6662551"/>
            <a:ext cx="2024363" cy="617880"/>
          </a:xfrm>
          <a:prstGeom prst="rect">
            <a:avLst/>
          </a:prstGeom>
        </p:spPr>
      </p:pic>
      <p:sp>
        <p:nvSpPr>
          <p:cNvPr id="6" name="Rectangle 5">
            <a:extLst>
              <a:ext uri="{FF2B5EF4-FFF2-40B4-BE49-F238E27FC236}">
                <a16:creationId xmlns:a16="http://schemas.microsoft.com/office/drawing/2014/main" id="{F93EAD3A-100C-4037-8C56-F3A244F22039}"/>
              </a:ext>
            </a:extLst>
          </p:cNvPr>
          <p:cNvSpPr/>
          <p:nvPr userDrawn="1"/>
        </p:nvSpPr>
        <p:spPr bwMode="gray">
          <a:xfrm>
            <a:off x="8977844" y="3684618"/>
            <a:ext cx="374988" cy="509328"/>
          </a:xfrm>
          <a:prstGeom prst="rect">
            <a:avLst/>
          </a:prstGeom>
        </p:spPr>
        <p:txBody>
          <a:bodyPr wrap="square">
            <a:noAutofit/>
          </a:bodyPr>
          <a:lstStyle/>
          <a:p>
            <a:r>
              <a:rPr lang="en-US" sz="1946" baseline="100000" dirty="0">
                <a:solidFill>
                  <a:schemeClr val="accent2"/>
                </a:solidFill>
              </a:rPr>
              <a:t>™</a:t>
            </a:r>
            <a:endParaRPr lang="en-US" sz="1946" dirty="0">
              <a:solidFill>
                <a:schemeClr val="accent2"/>
              </a:solidFill>
            </a:endParaRPr>
          </a:p>
        </p:txBody>
      </p:sp>
    </p:spTree>
    <p:custDataLst>
      <p:custData r:id="rId1"/>
    </p:custDataLst>
    <p:extLst>
      <p:ext uri="{BB962C8B-B14F-4D97-AF65-F5344CB8AC3E}">
        <p14:creationId xmlns:p14="http://schemas.microsoft.com/office/powerpoint/2010/main" val="6667945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693F75-D0AA-5447-915C-08CCA8B75DB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729034" y="2644995"/>
            <a:ext cx="2426191" cy="708128"/>
          </a:xfrm>
          <a:prstGeom prst="rect">
            <a:avLst/>
          </a:prstGeom>
        </p:spPr>
      </p:pic>
      <p:sp>
        <p:nvSpPr>
          <p:cNvPr id="8" name="Title 1">
            <a:extLst>
              <a:ext uri="{FF2B5EF4-FFF2-40B4-BE49-F238E27FC236}">
                <a16:creationId xmlns:a16="http://schemas.microsoft.com/office/drawing/2014/main" id="{05A98663-4F08-C743-8FB7-0C0499CA0FB1}"/>
              </a:ext>
            </a:extLst>
          </p:cNvPr>
          <p:cNvSpPr>
            <a:spLocks noGrp="1"/>
          </p:cNvSpPr>
          <p:nvPr>
            <p:ph type="title" hasCustomPrompt="1"/>
          </p:nvPr>
        </p:nvSpPr>
        <p:spPr>
          <a:xfrm>
            <a:off x="5460721" y="3518778"/>
            <a:ext cx="4742070" cy="3259364"/>
          </a:xfrm>
          <a:prstGeom prst="rect">
            <a:avLst/>
          </a:prstGeom>
        </p:spPr>
        <p:txBody>
          <a:bodyPr lIns="0" tIns="0" rIns="0" bIns="0" anchor="t" anchorCtr="0"/>
          <a:lstStyle>
            <a:lvl1pPr>
              <a:defRPr sz="3114" b="1">
                <a:solidFill>
                  <a:schemeClr val="accent2"/>
                </a:solidFill>
                <a:latin typeface="Calibri" panose="020F0502020204030204" pitchFamily="34" charset="0"/>
                <a:cs typeface="Calibri" panose="020F0502020204030204" pitchFamily="34" charset="0"/>
              </a:defRPr>
            </a:lvl1pPr>
          </a:lstStyle>
          <a:p>
            <a:r>
              <a:rPr lang="en-US" dirty="0"/>
              <a:t>Click to add text</a:t>
            </a:r>
          </a:p>
        </p:txBody>
      </p:sp>
      <p:pic>
        <p:nvPicPr>
          <p:cNvPr id="9" name="Picture 8">
            <a:extLst>
              <a:ext uri="{FF2B5EF4-FFF2-40B4-BE49-F238E27FC236}">
                <a16:creationId xmlns:a16="http://schemas.microsoft.com/office/drawing/2014/main" id="{C8E431BE-41B1-0941-A0BB-55B0FF3D396F}"/>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35895" y="6662551"/>
            <a:ext cx="2024363" cy="617880"/>
          </a:xfrm>
          <a:prstGeom prst="rect">
            <a:avLst/>
          </a:prstGeom>
        </p:spPr>
      </p:pic>
    </p:spTree>
    <p:custDataLst>
      <p:custData r:id="rId1"/>
    </p:custDataLst>
    <p:extLst>
      <p:ext uri="{BB962C8B-B14F-4D97-AF65-F5344CB8AC3E}">
        <p14:creationId xmlns:p14="http://schemas.microsoft.com/office/powerpoint/2010/main" val="3391929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2 Rows w/ Key Messag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4B0DA94B-BCC5-D74A-A1F5-14299ACED1A7}"/>
              </a:ext>
            </a:extLst>
          </p:cNvPr>
          <p:cNvSpPr/>
          <p:nvPr userDrawn="1"/>
        </p:nvSpPr>
        <p:spPr>
          <a:xfrm>
            <a:off x="457200" y="1810512"/>
            <a:ext cx="3108960" cy="4937760"/>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noAutofit/>
          </a:bodyPr>
          <a:lstStyle/>
          <a:p>
            <a:pPr algn="ctr">
              <a:lnSpc>
                <a:spcPct val="110000"/>
              </a:lnSpc>
            </a:pPr>
            <a:endParaRPr lang="en-US" sz="1400" dirty="0">
              <a:latin typeface="Calibri" panose="020F0502020204030204" pitchFamily="34" charset="0"/>
            </a:endParaRPr>
          </a:p>
        </p:txBody>
      </p:sp>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BB842C2C-C00B-E146-8CE5-8D7248D84269}"/>
              </a:ext>
            </a:extLst>
          </p:cNvPr>
          <p:cNvSpPr>
            <a:spLocks noGrp="1"/>
          </p:cNvSpPr>
          <p:nvPr>
            <p:ph type="body" sz="quarter" idx="16" hasCustomPrompt="1"/>
          </p:nvPr>
        </p:nvSpPr>
        <p:spPr>
          <a:xfrm>
            <a:off x="3794760" y="1810512"/>
            <a:ext cx="6428232" cy="2359152"/>
          </a:xfrm>
          <a:prstGeom prst="rect">
            <a:avLst/>
          </a:prstGeom>
        </p:spPr>
        <p:txBody>
          <a:bodyPr lIns="0" tIns="0" rIns="0" bIns="0">
            <a:noAutofit/>
          </a:bodyPr>
          <a:lstStyle>
            <a:lvl1pPr marL="182880" indent="-182880">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6" name="Text Placeholder 3">
            <a:extLst>
              <a:ext uri="{FF2B5EF4-FFF2-40B4-BE49-F238E27FC236}">
                <a16:creationId xmlns:a16="http://schemas.microsoft.com/office/drawing/2014/main" id="{01C050B9-F352-9243-9B96-0B5E7313E3EE}"/>
              </a:ext>
            </a:extLst>
          </p:cNvPr>
          <p:cNvSpPr>
            <a:spLocks noGrp="1"/>
          </p:cNvSpPr>
          <p:nvPr>
            <p:ph type="body" sz="quarter" idx="17" hasCustomPrompt="1"/>
          </p:nvPr>
        </p:nvSpPr>
        <p:spPr>
          <a:xfrm>
            <a:off x="3794760" y="4389120"/>
            <a:ext cx="6428232" cy="2359152"/>
          </a:xfrm>
          <a:prstGeom prst="rect">
            <a:avLst/>
          </a:prstGeom>
        </p:spPr>
        <p:txBody>
          <a:bodyPr lIns="0" tIns="0" rIns="0" bIns="0">
            <a:noAutofit/>
          </a:bodyPr>
          <a:lstStyle>
            <a:lvl1pPr marL="182880" indent="-182880">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8" name="Text Placeholder 5">
            <a:extLst>
              <a:ext uri="{FF2B5EF4-FFF2-40B4-BE49-F238E27FC236}">
                <a16:creationId xmlns:a16="http://schemas.microsoft.com/office/drawing/2014/main" id="{5F08DAB7-1B89-2048-8F14-671D98F77541}"/>
              </a:ext>
            </a:extLst>
          </p:cNvPr>
          <p:cNvSpPr>
            <a:spLocks noGrp="1"/>
          </p:cNvSpPr>
          <p:nvPr>
            <p:ph type="body" sz="quarter" idx="15" hasCustomPrompt="1"/>
          </p:nvPr>
        </p:nvSpPr>
        <p:spPr>
          <a:xfrm>
            <a:off x="457200" y="1810512"/>
            <a:ext cx="3108960" cy="4937760"/>
          </a:xfrm>
          <a:prstGeom prst="rect">
            <a:avLst/>
          </a:prstGeom>
        </p:spPr>
        <p:txBody>
          <a:bodyPr wrap="square" lIns="182880" tIns="182880" rIns="182880" bIns="182880" anchor="ctr">
            <a:noAutofit/>
          </a:bodyPr>
          <a:lstStyle>
            <a:lvl1pPr marL="0" indent="0">
              <a:lnSpc>
                <a:spcPct val="110000"/>
              </a:lnSpc>
              <a:spcBef>
                <a:spcPts val="438"/>
              </a:spcBef>
              <a:buFont typeface="System Font Regular"/>
              <a:buNone/>
              <a:defRPr sz="1400">
                <a:solidFill>
                  <a:schemeClr val="accent1"/>
                </a:solidFill>
                <a:latin typeface="Calibri" panose="020F0502020204030204" pitchFamily="34" charset="0"/>
              </a:defRPr>
            </a:lvl1pPr>
            <a:lvl2pPr marL="182880" indent="-182880">
              <a:lnSpc>
                <a:spcPct val="110000"/>
              </a:lnSpc>
              <a:buFont typeface="System Font Regular"/>
              <a:buChar char="■"/>
              <a:defRPr sz="1400"/>
            </a:lvl2pPr>
            <a:lvl3pPr marL="402336" indent="-219456">
              <a:lnSpc>
                <a:spcPct val="110000"/>
              </a:lnSpc>
              <a:buFont typeface="System Font Regular"/>
              <a:buChar char="—"/>
              <a:defRPr sz="1400"/>
            </a:lvl3pPr>
            <a:lvl4pPr marL="576072">
              <a:lnSpc>
                <a:spcPct val="110000"/>
              </a:lnSpc>
              <a:defRPr sz="1400"/>
            </a:lvl4pPr>
          </a:lstStyle>
          <a:p>
            <a:r>
              <a:rPr lang="en-US" dirty="0"/>
              <a:t>Click to add key message</a:t>
            </a:r>
          </a:p>
          <a:p>
            <a:pPr lvl="1"/>
            <a:r>
              <a:rPr lang="en-US" dirty="0"/>
              <a:t>Insert text</a:t>
            </a:r>
          </a:p>
          <a:p>
            <a:pPr lvl="2"/>
            <a:r>
              <a:rPr lang="en-US" dirty="0"/>
              <a:t>Insert text</a:t>
            </a:r>
          </a:p>
          <a:p>
            <a:pPr lvl="3"/>
            <a:r>
              <a:rPr lang="en-US" dirty="0"/>
              <a:t>Insert text</a:t>
            </a:r>
          </a:p>
        </p:txBody>
      </p:sp>
      <p:sp>
        <p:nvSpPr>
          <p:cNvPr id="15" name="Slide Number Placeholder 7">
            <a:extLst>
              <a:ext uri="{FF2B5EF4-FFF2-40B4-BE49-F238E27FC236}">
                <a16:creationId xmlns:a16="http://schemas.microsoft.com/office/drawing/2014/main" id="{56B5558D-8DA2-5E47-9F7A-C43F207F6D14}"/>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6" name="Footer Placeholder 2">
            <a:extLst>
              <a:ext uri="{FF2B5EF4-FFF2-40B4-BE49-F238E27FC236}">
                <a16:creationId xmlns:a16="http://schemas.microsoft.com/office/drawing/2014/main" id="{91DA929E-9AA1-474A-BE6B-912C4649237D}"/>
              </a:ext>
            </a:extLst>
          </p:cNvPr>
          <p:cNvSpPr>
            <a:spLocks noGrp="1"/>
          </p:cNvSpPr>
          <p:nvPr>
            <p:ph type="ftr" sz="quarter" idx="3"/>
          </p:nvPr>
        </p:nvSpPr>
        <p:spPr>
          <a:xfrm>
            <a:off x="457200" y="6766560"/>
            <a:ext cx="9308592"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10" name="Picture 9" descr="A picture containing text&#10;&#10;Description automatically generated">
            <a:extLst>
              <a:ext uri="{FF2B5EF4-FFF2-40B4-BE49-F238E27FC236}">
                <a16:creationId xmlns:a16="http://schemas.microsoft.com/office/drawing/2014/main" id="{4A748B72-85AC-4D22-B835-28F26BAD824B}"/>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3477418574"/>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Color Palette">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4731524-77CD-44F1-B3F4-086C4318D93C}"/>
              </a:ext>
            </a:extLst>
          </p:cNvPr>
          <p:cNvSpPr/>
          <p:nvPr userDrawn="1"/>
        </p:nvSpPr>
        <p:spPr>
          <a:xfrm>
            <a:off x="6033049" y="1993217"/>
            <a:ext cx="4169742" cy="4374590"/>
          </a:xfrm>
          <a:prstGeom prst="rect">
            <a:avLst/>
          </a:prstGeom>
        </p:spPr>
        <p:txBody>
          <a:bodyPr wrap="square" lIns="0" tIns="0" rIns="0" bIns="0">
            <a:noAutofit/>
          </a:bodyPr>
          <a:lstStyle/>
          <a:p>
            <a:pPr>
              <a:lnSpc>
                <a:spcPct val="110000"/>
              </a:lnSpc>
              <a:spcBef>
                <a:spcPts val="0"/>
              </a:spcBef>
              <a:spcAft>
                <a:spcPts val="438"/>
              </a:spcAft>
            </a:pPr>
            <a:r>
              <a:rPr lang="en-US" sz="1362" b="1" dirty="0">
                <a:solidFill>
                  <a:srgbClr val="003763"/>
                </a:solidFill>
                <a:latin typeface="Calibri" panose="020F0502020204030204" pitchFamily="34" charset="0"/>
                <a:ea typeface="Times New Roman" panose="02020603050405020304" pitchFamily="18" charset="0"/>
                <a:cs typeface="Times New Roman" panose="02020603050405020304" pitchFamily="18" charset="0"/>
              </a:rPr>
              <a:t>Primary Colors </a:t>
            </a:r>
          </a:p>
          <a:p>
            <a:pPr lvl="0">
              <a:lnSpc>
                <a:spcPct val="110000"/>
              </a:lnSpc>
              <a:spcBef>
                <a:spcPts val="0"/>
              </a:spcBef>
              <a:spcAft>
                <a:spcPts val="438"/>
              </a:spcAft>
              <a:buClr>
                <a:srgbClr val="191919"/>
              </a:buClr>
              <a:tabLst>
                <a:tab pos="117009" algn="l"/>
              </a:tabLst>
            </a:pPr>
            <a:r>
              <a:rPr lang="en-US" sz="1165" dirty="0">
                <a:solidFill>
                  <a:srgbClr val="191919"/>
                </a:solidFill>
                <a:latin typeface="Calibri" panose="020F0502020204030204" pitchFamily="34" charset="0"/>
                <a:ea typeface="Calibri" panose="020F0502020204030204" pitchFamily="34" charset="0"/>
                <a:cs typeface="Times New Roman" panose="02020603050405020304" pitchFamily="18" charset="0"/>
              </a:rPr>
              <a:t>The Primary Colors should be utilized first and most often in any given branded collateral piece, client facing material and electronic communication. </a:t>
            </a:r>
            <a:br>
              <a:rPr lang="en-US" sz="1165" dirty="0">
                <a:solidFill>
                  <a:srgbClr val="191919"/>
                </a:solidFill>
                <a:latin typeface="Calibri" panose="020F0502020204030204" pitchFamily="34" charset="0"/>
                <a:ea typeface="Calibri" panose="020F0502020204030204" pitchFamily="34" charset="0"/>
                <a:cs typeface="Times New Roman" panose="02020603050405020304" pitchFamily="18" charset="0"/>
              </a:rPr>
            </a:br>
            <a:endParaRPr lang="en-US" sz="1165"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438"/>
              </a:spcAft>
            </a:pPr>
            <a:r>
              <a:rPr lang="en-US" sz="1362" b="1" dirty="0">
                <a:solidFill>
                  <a:srgbClr val="003763"/>
                </a:solidFill>
                <a:effectLst/>
                <a:latin typeface="Calibri" panose="020F0502020204030204" pitchFamily="34" charset="0"/>
                <a:ea typeface="Times New Roman" panose="02020603050405020304" pitchFamily="18" charset="0"/>
                <a:cs typeface="Times New Roman" panose="02020603050405020304" pitchFamily="18" charset="0"/>
              </a:rPr>
              <a:t>Accent Tangerine</a:t>
            </a:r>
          </a:p>
          <a:p>
            <a:pPr marL="0" marR="0" lvl="0" indent="0">
              <a:lnSpc>
                <a:spcPct val="110000"/>
              </a:lnSpc>
              <a:spcBef>
                <a:spcPts val="0"/>
              </a:spcBef>
              <a:spcAft>
                <a:spcPts val="438"/>
              </a:spcAft>
              <a:buClr>
                <a:srgbClr val="191919"/>
              </a:buClr>
              <a:buFont typeface="Calibri" panose="020F0502020204030204" pitchFamily="34" charset="0"/>
              <a:buNone/>
              <a:tabLst>
                <a:tab pos="117009" algn="l"/>
              </a:tabLst>
            </a:pPr>
            <a:r>
              <a:rPr lang="en-US" sz="1165"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rPr>
              <a:t>Accent Tangerine is intended for limited use and placement based on design need or call to action. Used to highlight text &amp; graphic elements providing emphasis to content.</a:t>
            </a:r>
            <a:br>
              <a:rPr lang="en-US" sz="1165"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rPr>
            </a:br>
            <a:endParaRPr lang="en-US" sz="1165"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0000"/>
              </a:lnSpc>
              <a:spcBef>
                <a:spcPts val="0"/>
              </a:spcBef>
              <a:spcAft>
                <a:spcPts val="438"/>
              </a:spcAft>
              <a:buClr>
                <a:srgbClr val="191919"/>
              </a:buClr>
              <a:tabLst>
                <a:tab pos="117009" algn="l"/>
              </a:tabLst>
            </a:pPr>
            <a:r>
              <a:rPr lang="en-US" sz="1362" b="1" dirty="0">
                <a:solidFill>
                  <a:srgbClr val="003763"/>
                </a:solidFill>
                <a:latin typeface="Calibri" panose="020F0502020204030204" pitchFamily="34" charset="0"/>
                <a:ea typeface="Times New Roman" panose="02020603050405020304" pitchFamily="18" charset="0"/>
                <a:cs typeface="Times New Roman" panose="02020603050405020304" pitchFamily="18" charset="0"/>
              </a:rPr>
              <a:t>Secondary Color Palette</a:t>
            </a:r>
          </a:p>
          <a:p>
            <a:pPr lvl="0">
              <a:lnSpc>
                <a:spcPct val="110000"/>
              </a:lnSpc>
              <a:spcBef>
                <a:spcPts val="0"/>
              </a:spcBef>
              <a:spcAft>
                <a:spcPts val="438"/>
              </a:spcAft>
              <a:buClr>
                <a:srgbClr val="191919"/>
              </a:buClr>
              <a:tabLst>
                <a:tab pos="117009" algn="l"/>
              </a:tabLst>
            </a:pPr>
            <a:r>
              <a:rPr lang="en-US" sz="1165" dirty="0">
                <a:solidFill>
                  <a:srgbClr val="191919"/>
                </a:solidFill>
                <a:latin typeface="Calibri" panose="020F0502020204030204" pitchFamily="34" charset="0"/>
                <a:ea typeface="Calibri" panose="020F0502020204030204" pitchFamily="34" charset="0"/>
                <a:cs typeface="Times New Roman" panose="02020603050405020304" pitchFamily="18" charset="0"/>
              </a:rPr>
              <a:t>The Secondary Color Palette complements the Primary Colors and should be applied in a manner which does not detract from the Primary Colors as the focal point of the collateral or material.   It is designed to be applied in charts and graphs after the Primary Colors and as accents for design impact. In charts and graphs the colors must be used in the order listed to maintain consistency among collateral.  These colors are to be used sparingly in general collateral design.</a:t>
            </a:r>
          </a:p>
        </p:txBody>
      </p:sp>
      <p:cxnSp>
        <p:nvCxnSpPr>
          <p:cNvPr id="49" name="Straight Connector 48">
            <a:extLst>
              <a:ext uri="{FF2B5EF4-FFF2-40B4-BE49-F238E27FC236}">
                <a16:creationId xmlns:a16="http://schemas.microsoft.com/office/drawing/2014/main" id="{F2DB934A-A13A-4877-A760-DA48B07FBDDC}"/>
              </a:ext>
            </a:extLst>
          </p:cNvPr>
          <p:cNvCxnSpPr>
            <a:cxnSpLocks/>
          </p:cNvCxnSpPr>
          <p:nvPr userDrawn="1"/>
        </p:nvCxnSpPr>
        <p:spPr>
          <a:xfrm>
            <a:off x="5722050" y="1783943"/>
            <a:ext cx="0" cy="5000378"/>
          </a:xfrm>
          <a:prstGeom prst="line">
            <a:avLst/>
          </a:prstGeom>
          <a:ln>
            <a:solidFill>
              <a:srgbClr val="CFD1D1"/>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A4731524-77CD-44F1-B3F4-086C4318D93C}"/>
              </a:ext>
            </a:extLst>
          </p:cNvPr>
          <p:cNvSpPr/>
          <p:nvPr userDrawn="1"/>
        </p:nvSpPr>
        <p:spPr>
          <a:xfrm>
            <a:off x="481954" y="681450"/>
            <a:ext cx="9716944" cy="667310"/>
          </a:xfrm>
          <a:prstGeom prst="rect">
            <a:avLst/>
          </a:prstGeom>
        </p:spPr>
        <p:txBody>
          <a:bodyPr wrap="square" lIns="0" tIns="0" rIns="0" bIns="0" anchor="b">
            <a:noAutofit/>
          </a:bodyPr>
          <a:lstStyle/>
          <a:p>
            <a:pPr marL="0" marR="0" lvl="0" indent="0">
              <a:lnSpc>
                <a:spcPct val="115000"/>
              </a:lnSpc>
              <a:spcBef>
                <a:spcPts val="0"/>
              </a:spcBef>
              <a:spcAft>
                <a:spcPts val="547"/>
              </a:spcAft>
              <a:buClr>
                <a:srgbClr val="191919"/>
              </a:buClr>
              <a:buFont typeface="Calibri" panose="020F0502020204030204" pitchFamily="34" charset="0"/>
              <a:buNone/>
              <a:tabLst>
                <a:tab pos="117009" algn="l"/>
              </a:tabLst>
            </a:pPr>
            <a:r>
              <a:rPr lang="en-US" sz="2335"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FTI Consulting Color Palette</a:t>
            </a:r>
          </a:p>
        </p:txBody>
      </p:sp>
      <p:grpSp>
        <p:nvGrpSpPr>
          <p:cNvPr id="6" name="Group 5">
            <a:extLst>
              <a:ext uri="{FF2B5EF4-FFF2-40B4-BE49-F238E27FC236}">
                <a16:creationId xmlns:a16="http://schemas.microsoft.com/office/drawing/2014/main" id="{3807A9F9-E0A8-5743-9E6B-221F1340D029}"/>
              </a:ext>
            </a:extLst>
          </p:cNvPr>
          <p:cNvGrpSpPr/>
          <p:nvPr userDrawn="1"/>
        </p:nvGrpSpPr>
        <p:grpSpPr>
          <a:xfrm>
            <a:off x="485844" y="1663930"/>
            <a:ext cx="4788351" cy="5145284"/>
            <a:chOff x="457197" y="1710034"/>
            <a:chExt cx="4506014" cy="5287849"/>
          </a:xfrm>
        </p:grpSpPr>
        <p:sp>
          <p:nvSpPr>
            <p:cNvPr id="79" name="TextBox 78">
              <a:extLst>
                <a:ext uri="{FF2B5EF4-FFF2-40B4-BE49-F238E27FC236}">
                  <a16:creationId xmlns:a16="http://schemas.microsoft.com/office/drawing/2014/main" id="{AD954810-1BD9-2C48-A0B6-7A53B3663038}"/>
                </a:ext>
              </a:extLst>
            </p:cNvPr>
            <p:cNvSpPr txBox="1"/>
            <p:nvPr userDrawn="1"/>
          </p:nvSpPr>
          <p:spPr>
            <a:xfrm>
              <a:off x="457200" y="1710034"/>
              <a:ext cx="2870462" cy="215444"/>
            </a:xfrm>
            <a:prstGeom prst="rect">
              <a:avLst/>
            </a:prstGeom>
            <a:noFill/>
          </p:spPr>
          <p:txBody>
            <a:bodyPr wrap="square" lIns="0" tIns="0" rIns="0" bIns="0" rtlCol="0">
              <a:noAutofit/>
            </a:bodyPr>
            <a:lstStyle/>
            <a:p>
              <a:r>
                <a:rPr lang="en-US" sz="1557" b="1" baseline="0" dirty="0">
                  <a:solidFill>
                    <a:schemeClr val="accent1"/>
                  </a:solidFill>
                  <a:latin typeface="Calibri" panose="020F0502020204030204" pitchFamily="34" charset="0"/>
                </a:rPr>
                <a:t>PRIMARY COLORS</a:t>
              </a:r>
            </a:p>
          </p:txBody>
        </p:sp>
        <p:sp>
          <p:nvSpPr>
            <p:cNvPr id="82" name="Rectangle 81">
              <a:extLst>
                <a:ext uri="{FF2B5EF4-FFF2-40B4-BE49-F238E27FC236}">
                  <a16:creationId xmlns:a16="http://schemas.microsoft.com/office/drawing/2014/main" id="{99E8A250-3937-DF4D-B3B8-8A29E378822F}"/>
                </a:ext>
              </a:extLst>
            </p:cNvPr>
            <p:cNvSpPr>
              <a:spLocks/>
            </p:cNvSpPr>
            <p:nvPr userDrawn="1"/>
          </p:nvSpPr>
          <p:spPr>
            <a:xfrm>
              <a:off x="457199" y="3579456"/>
              <a:ext cx="1335024"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83" name="Rectangle 82">
              <a:extLst>
                <a:ext uri="{FF2B5EF4-FFF2-40B4-BE49-F238E27FC236}">
                  <a16:creationId xmlns:a16="http://schemas.microsoft.com/office/drawing/2014/main" id="{E871FDD0-8F60-B64F-93DB-8E87E4D4E507}"/>
                </a:ext>
              </a:extLst>
            </p:cNvPr>
            <p:cNvSpPr>
              <a:spLocks/>
            </p:cNvSpPr>
            <p:nvPr userDrawn="1"/>
          </p:nvSpPr>
          <p:spPr>
            <a:xfrm>
              <a:off x="2021377" y="3566040"/>
              <a:ext cx="1335024"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84" name="Rectangle 83">
              <a:extLst>
                <a:ext uri="{FF2B5EF4-FFF2-40B4-BE49-F238E27FC236}">
                  <a16:creationId xmlns:a16="http://schemas.microsoft.com/office/drawing/2014/main" id="{79376DDB-D446-6D45-A715-193282CA87FE}"/>
                </a:ext>
              </a:extLst>
            </p:cNvPr>
            <p:cNvSpPr>
              <a:spLocks/>
            </p:cNvSpPr>
            <p:nvPr userDrawn="1"/>
          </p:nvSpPr>
          <p:spPr>
            <a:xfrm>
              <a:off x="3588814" y="3566040"/>
              <a:ext cx="1335024"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85" name="Rectangle 84">
              <a:extLst>
                <a:ext uri="{FF2B5EF4-FFF2-40B4-BE49-F238E27FC236}">
                  <a16:creationId xmlns:a16="http://schemas.microsoft.com/office/drawing/2014/main" id="{380D4E46-46AE-BE4A-8DF5-A5133A8477A6}"/>
                </a:ext>
              </a:extLst>
            </p:cNvPr>
            <p:cNvSpPr>
              <a:spLocks/>
            </p:cNvSpPr>
            <p:nvPr userDrawn="1"/>
          </p:nvSpPr>
          <p:spPr>
            <a:xfrm>
              <a:off x="457199" y="4758225"/>
              <a:ext cx="1335024" cy="457200"/>
            </a:xfrm>
            <a:prstGeom prst="rect">
              <a:avLst/>
            </a:prstGeom>
            <a:solidFill>
              <a:srgbClr val="008F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86" name="Rectangle 85">
              <a:extLst>
                <a:ext uri="{FF2B5EF4-FFF2-40B4-BE49-F238E27FC236}">
                  <a16:creationId xmlns:a16="http://schemas.microsoft.com/office/drawing/2014/main" id="{C6D23041-B556-B649-834A-BDDFED84634B}"/>
                </a:ext>
              </a:extLst>
            </p:cNvPr>
            <p:cNvSpPr>
              <a:spLocks/>
            </p:cNvSpPr>
            <p:nvPr userDrawn="1"/>
          </p:nvSpPr>
          <p:spPr>
            <a:xfrm>
              <a:off x="2021377" y="4752429"/>
              <a:ext cx="1335024" cy="457200"/>
            </a:xfrm>
            <a:prstGeom prst="rect">
              <a:avLst/>
            </a:prstGeom>
            <a:solidFill>
              <a:srgbClr val="578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88" name="Rectangle 87">
              <a:extLst>
                <a:ext uri="{FF2B5EF4-FFF2-40B4-BE49-F238E27FC236}">
                  <a16:creationId xmlns:a16="http://schemas.microsoft.com/office/drawing/2014/main" id="{915DE779-4D0D-AB43-B865-FF06BA7BF4D7}"/>
                </a:ext>
              </a:extLst>
            </p:cNvPr>
            <p:cNvSpPr>
              <a:spLocks/>
            </p:cNvSpPr>
            <p:nvPr userDrawn="1"/>
          </p:nvSpPr>
          <p:spPr>
            <a:xfrm>
              <a:off x="3588814" y="4752429"/>
              <a:ext cx="1335024" cy="457200"/>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89" name="Rectangle 88">
              <a:extLst>
                <a:ext uri="{FF2B5EF4-FFF2-40B4-BE49-F238E27FC236}">
                  <a16:creationId xmlns:a16="http://schemas.microsoft.com/office/drawing/2014/main" id="{DCB4E820-4136-944C-8A20-9D3CE055BA98}"/>
                </a:ext>
              </a:extLst>
            </p:cNvPr>
            <p:cNvSpPr>
              <a:spLocks/>
            </p:cNvSpPr>
            <p:nvPr userDrawn="1"/>
          </p:nvSpPr>
          <p:spPr>
            <a:xfrm>
              <a:off x="2021377" y="5958241"/>
              <a:ext cx="1335024" cy="457200"/>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92" name="TextBox 91">
              <a:extLst>
                <a:ext uri="{FF2B5EF4-FFF2-40B4-BE49-F238E27FC236}">
                  <a16:creationId xmlns:a16="http://schemas.microsoft.com/office/drawing/2014/main" id="{A95E970B-2A91-2248-B96C-AF5FE17091A0}"/>
                </a:ext>
              </a:extLst>
            </p:cNvPr>
            <p:cNvSpPr txBox="1"/>
            <p:nvPr userDrawn="1"/>
          </p:nvSpPr>
          <p:spPr>
            <a:xfrm>
              <a:off x="457200" y="4047087"/>
              <a:ext cx="1335024" cy="369332"/>
            </a:xfrm>
            <a:prstGeom prst="rect">
              <a:avLst/>
            </a:prstGeom>
            <a:noFill/>
          </p:spPr>
          <p:txBody>
            <a:bodyPr wrap="square" lIns="0" tIns="0" rIns="0" bIns="0" rtlCol="0">
              <a:spAutoFit/>
            </a:bodyPr>
            <a:lstStyle/>
            <a:p>
              <a:pPr marL="0" marR="0" lvl="0" indent="0" algn="l" defTabSz="444856" rtl="0" eaLnBrk="1" fontAlgn="auto" latinLnBrk="0" hangingPunct="1">
                <a:lnSpc>
                  <a:spcPct val="100000"/>
                </a:lnSpc>
                <a:spcBef>
                  <a:spcPts val="0"/>
                </a:spcBef>
                <a:spcAft>
                  <a:spcPts val="0"/>
                </a:spcAft>
                <a:buClrTx/>
                <a:buSzTx/>
                <a:buFontTx/>
                <a:buNone/>
                <a:tabLst/>
                <a:defRPr/>
              </a:pPr>
              <a:r>
                <a:rPr lang="en-US" sz="1168" dirty="0">
                  <a:solidFill>
                    <a:schemeClr val="tx1"/>
                  </a:solidFill>
                </a:rPr>
                <a:t>Light Teal Blue</a:t>
              </a:r>
            </a:p>
            <a:p>
              <a:pPr marL="0" marR="0" lvl="0" indent="0" algn="l" defTabSz="444856" rtl="0" eaLnBrk="1" fontAlgn="auto" latinLnBrk="0" hangingPunct="1">
                <a:lnSpc>
                  <a:spcPct val="100000"/>
                </a:lnSpc>
                <a:spcBef>
                  <a:spcPts val="0"/>
                </a:spcBef>
                <a:spcAft>
                  <a:spcPts val="0"/>
                </a:spcAft>
                <a:buClrTx/>
                <a:buSzTx/>
                <a:buFontTx/>
                <a:buNone/>
                <a:tabLst/>
                <a:defRPr/>
              </a:pPr>
              <a:r>
                <a:rPr lang="en-US" sz="1168" dirty="0">
                  <a:solidFill>
                    <a:schemeClr val="tx1"/>
                  </a:solidFill>
                </a:rPr>
                <a:t>RGB 0 201 212</a:t>
              </a:r>
            </a:p>
          </p:txBody>
        </p:sp>
        <p:sp>
          <p:nvSpPr>
            <p:cNvPr id="93" name="TextBox 92">
              <a:extLst>
                <a:ext uri="{FF2B5EF4-FFF2-40B4-BE49-F238E27FC236}">
                  <a16:creationId xmlns:a16="http://schemas.microsoft.com/office/drawing/2014/main" id="{E1B6570F-C0DD-1241-94D4-F57877ACE76F}"/>
                </a:ext>
              </a:extLst>
            </p:cNvPr>
            <p:cNvSpPr txBox="1"/>
            <p:nvPr userDrawn="1"/>
          </p:nvSpPr>
          <p:spPr>
            <a:xfrm>
              <a:off x="2021377" y="4047087"/>
              <a:ext cx="1335024" cy="369332"/>
            </a:xfrm>
            <a:prstGeom prst="rect">
              <a:avLst/>
            </a:prstGeom>
            <a:noFill/>
          </p:spPr>
          <p:txBody>
            <a:bodyPr wrap="square" lIns="0" tIns="0" rIns="0" bIns="0" rtlCol="0">
              <a:spAutoFit/>
            </a:bodyPr>
            <a:lstStyle/>
            <a:p>
              <a:pPr marL="0" marR="0" lvl="0" indent="0" algn="l" defTabSz="444856" rtl="0" eaLnBrk="1" fontAlgn="auto" latinLnBrk="0" hangingPunct="1">
                <a:lnSpc>
                  <a:spcPct val="100000"/>
                </a:lnSpc>
                <a:spcBef>
                  <a:spcPts val="0"/>
                </a:spcBef>
                <a:spcAft>
                  <a:spcPts val="0"/>
                </a:spcAft>
                <a:buClrTx/>
                <a:buSzTx/>
                <a:buFontTx/>
                <a:buNone/>
                <a:tabLst/>
                <a:defRPr/>
              </a:pPr>
              <a:r>
                <a:rPr lang="en-US" sz="1168" dirty="0">
                  <a:solidFill>
                    <a:schemeClr val="tx1"/>
                  </a:solidFill>
                </a:rPr>
                <a:t>Medium Gray</a:t>
              </a:r>
              <a:br>
                <a:rPr lang="en-US" sz="1168" dirty="0">
                  <a:solidFill>
                    <a:schemeClr val="tx1"/>
                  </a:solidFill>
                </a:rPr>
              </a:br>
              <a:r>
                <a:rPr lang="en-US" sz="1168" dirty="0">
                  <a:solidFill>
                    <a:schemeClr val="tx1"/>
                  </a:solidFill>
                </a:rPr>
                <a:t>RGB 175 178 179</a:t>
              </a:r>
            </a:p>
          </p:txBody>
        </p:sp>
        <p:sp>
          <p:nvSpPr>
            <p:cNvPr id="94" name="TextBox 93">
              <a:extLst>
                <a:ext uri="{FF2B5EF4-FFF2-40B4-BE49-F238E27FC236}">
                  <a16:creationId xmlns:a16="http://schemas.microsoft.com/office/drawing/2014/main" id="{71F753EA-F0B7-4F48-B376-47BD94280CEF}"/>
                </a:ext>
              </a:extLst>
            </p:cNvPr>
            <p:cNvSpPr txBox="1"/>
            <p:nvPr userDrawn="1"/>
          </p:nvSpPr>
          <p:spPr>
            <a:xfrm>
              <a:off x="3588814" y="4047087"/>
              <a:ext cx="1335024" cy="369332"/>
            </a:xfrm>
            <a:prstGeom prst="rect">
              <a:avLst/>
            </a:prstGeom>
            <a:noFill/>
          </p:spPr>
          <p:txBody>
            <a:bodyPr wrap="square" lIns="0" tIns="0" rIns="0" bIns="0" rtlCol="0">
              <a:spAutoFit/>
            </a:bodyPr>
            <a:lstStyle/>
            <a:p>
              <a:pPr marL="0" marR="0" lvl="0" indent="0" algn="l" defTabSz="455221" rtl="0" eaLnBrk="1" fontAlgn="auto" latinLnBrk="0" hangingPunct="1">
                <a:lnSpc>
                  <a:spcPct val="100000"/>
                </a:lnSpc>
                <a:spcBef>
                  <a:spcPts val="0"/>
                </a:spcBef>
                <a:spcAft>
                  <a:spcPts val="0"/>
                </a:spcAft>
                <a:buClrTx/>
                <a:buSzTx/>
                <a:buFontTx/>
                <a:buNone/>
                <a:tabLst/>
                <a:defRPr/>
              </a:pPr>
              <a:r>
                <a:rPr lang="en-US" sz="1168" dirty="0">
                  <a:solidFill>
                    <a:schemeClr val="tx1"/>
                  </a:solidFill>
                </a:rPr>
                <a:t>Green </a:t>
              </a:r>
            </a:p>
            <a:p>
              <a:pPr marL="0" marR="0" lvl="0" indent="0" algn="l" defTabSz="455221" rtl="0" eaLnBrk="1" fontAlgn="auto" latinLnBrk="0" hangingPunct="1">
                <a:lnSpc>
                  <a:spcPct val="100000"/>
                </a:lnSpc>
                <a:spcBef>
                  <a:spcPts val="0"/>
                </a:spcBef>
                <a:spcAft>
                  <a:spcPts val="0"/>
                </a:spcAft>
                <a:buClrTx/>
                <a:buSzTx/>
                <a:buFontTx/>
                <a:buNone/>
                <a:tabLst/>
                <a:defRPr/>
              </a:pPr>
              <a:r>
                <a:rPr lang="en-US" sz="1168" dirty="0">
                  <a:solidFill>
                    <a:schemeClr val="tx1"/>
                  </a:solidFill>
                </a:rPr>
                <a:t>RGB 27 182 128</a:t>
              </a:r>
            </a:p>
          </p:txBody>
        </p:sp>
        <p:sp>
          <p:nvSpPr>
            <p:cNvPr id="95" name="TextBox 94">
              <a:extLst>
                <a:ext uri="{FF2B5EF4-FFF2-40B4-BE49-F238E27FC236}">
                  <a16:creationId xmlns:a16="http://schemas.microsoft.com/office/drawing/2014/main" id="{7DCA1374-174D-714F-A17E-1A21FB0CC255}"/>
                </a:ext>
              </a:extLst>
            </p:cNvPr>
            <p:cNvSpPr txBox="1"/>
            <p:nvPr userDrawn="1"/>
          </p:nvSpPr>
          <p:spPr>
            <a:xfrm>
              <a:off x="457199" y="5240797"/>
              <a:ext cx="1335024" cy="369332"/>
            </a:xfrm>
            <a:prstGeom prst="rect">
              <a:avLst/>
            </a:prstGeom>
            <a:noFill/>
          </p:spPr>
          <p:txBody>
            <a:bodyPr wrap="square" lIns="0" tIns="0" rIns="0" bIns="0" rtlCol="0">
              <a:spAutoFit/>
            </a:bodyPr>
            <a:lstStyle/>
            <a:p>
              <a:pPr marL="0" marR="0" lvl="0" indent="0" algn="l" defTabSz="455221" rtl="0" eaLnBrk="1" fontAlgn="auto" latinLnBrk="0" hangingPunct="1">
                <a:lnSpc>
                  <a:spcPct val="100000"/>
                </a:lnSpc>
                <a:spcBef>
                  <a:spcPts val="0"/>
                </a:spcBef>
                <a:spcAft>
                  <a:spcPts val="0"/>
                </a:spcAft>
                <a:buClrTx/>
                <a:buSzTx/>
                <a:buFontTx/>
                <a:buNone/>
                <a:tabLst/>
                <a:defRPr/>
              </a:pPr>
              <a:r>
                <a:rPr lang="en-US" sz="1168" dirty="0">
                  <a:solidFill>
                    <a:schemeClr val="tx1"/>
                  </a:solidFill>
                </a:rPr>
                <a:t>Teal Blue</a:t>
              </a:r>
            </a:p>
            <a:p>
              <a:pPr marL="0" marR="0" lvl="0" indent="0" algn="l" defTabSz="455221" rtl="0" eaLnBrk="1" fontAlgn="auto" latinLnBrk="0" hangingPunct="1">
                <a:lnSpc>
                  <a:spcPct val="100000"/>
                </a:lnSpc>
                <a:spcBef>
                  <a:spcPts val="0"/>
                </a:spcBef>
                <a:spcAft>
                  <a:spcPts val="0"/>
                </a:spcAft>
                <a:buClrTx/>
                <a:buSzTx/>
                <a:buFontTx/>
                <a:buNone/>
                <a:tabLst/>
                <a:defRPr/>
              </a:pPr>
              <a:r>
                <a:rPr lang="en-US" sz="1168" dirty="0"/>
                <a:t>RGB 0 143 190</a:t>
              </a:r>
            </a:p>
          </p:txBody>
        </p:sp>
        <p:sp>
          <p:nvSpPr>
            <p:cNvPr id="96" name="TextBox 95">
              <a:extLst>
                <a:ext uri="{FF2B5EF4-FFF2-40B4-BE49-F238E27FC236}">
                  <a16:creationId xmlns:a16="http://schemas.microsoft.com/office/drawing/2014/main" id="{7EA8441B-5F1E-5143-AC62-76F03E85BBCC}"/>
                </a:ext>
              </a:extLst>
            </p:cNvPr>
            <p:cNvSpPr txBox="1"/>
            <p:nvPr userDrawn="1"/>
          </p:nvSpPr>
          <p:spPr>
            <a:xfrm>
              <a:off x="2021377" y="5240797"/>
              <a:ext cx="1335024" cy="369332"/>
            </a:xfrm>
            <a:prstGeom prst="rect">
              <a:avLst/>
            </a:prstGeom>
            <a:noFill/>
          </p:spPr>
          <p:txBody>
            <a:bodyPr wrap="square" lIns="0" tIns="0" rIns="0" bIns="0" rtlCol="0">
              <a:spAutoFit/>
            </a:bodyPr>
            <a:lstStyle/>
            <a:p>
              <a:pPr marL="0" marR="0" lvl="0" indent="0" algn="l" defTabSz="455221" rtl="0" eaLnBrk="1" fontAlgn="auto" latinLnBrk="0" hangingPunct="1">
                <a:lnSpc>
                  <a:spcPct val="100000"/>
                </a:lnSpc>
                <a:spcBef>
                  <a:spcPts val="0"/>
                </a:spcBef>
                <a:spcAft>
                  <a:spcPts val="0"/>
                </a:spcAft>
                <a:buClrTx/>
                <a:buSzTx/>
                <a:buFontTx/>
                <a:buNone/>
                <a:tabLst/>
                <a:defRPr/>
              </a:pPr>
              <a:r>
                <a:rPr lang="en-US" sz="1168" dirty="0">
                  <a:solidFill>
                    <a:schemeClr val="tx1"/>
                  </a:solidFill>
                </a:rPr>
                <a:t>Slate</a:t>
              </a:r>
            </a:p>
            <a:p>
              <a:pPr marL="0" marR="0" lvl="0" indent="0" algn="l" defTabSz="455221" rtl="0" eaLnBrk="1" fontAlgn="auto" latinLnBrk="0" hangingPunct="1">
                <a:lnSpc>
                  <a:spcPct val="100000"/>
                </a:lnSpc>
                <a:spcBef>
                  <a:spcPts val="0"/>
                </a:spcBef>
                <a:spcAft>
                  <a:spcPts val="0"/>
                </a:spcAft>
                <a:buClrTx/>
                <a:buSzTx/>
                <a:buFontTx/>
                <a:buNone/>
                <a:tabLst/>
                <a:defRPr/>
              </a:pPr>
              <a:r>
                <a:rPr lang="en-US" sz="1168" dirty="0"/>
                <a:t>RGB 87 129 166</a:t>
              </a:r>
            </a:p>
          </p:txBody>
        </p:sp>
        <p:sp>
          <p:nvSpPr>
            <p:cNvPr id="80" name="Rectangle 79">
              <a:extLst>
                <a:ext uri="{FF2B5EF4-FFF2-40B4-BE49-F238E27FC236}">
                  <a16:creationId xmlns:a16="http://schemas.microsoft.com/office/drawing/2014/main" id="{4767F77C-A9CA-6446-B8FA-15AD38DE5FE1}"/>
                </a:ext>
              </a:extLst>
            </p:cNvPr>
            <p:cNvSpPr>
              <a:spLocks/>
            </p:cNvSpPr>
            <p:nvPr userDrawn="1"/>
          </p:nvSpPr>
          <p:spPr>
            <a:xfrm>
              <a:off x="457199" y="2070035"/>
              <a:ext cx="1335024"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dirty="0"/>
            </a:p>
          </p:txBody>
        </p:sp>
        <p:sp>
          <p:nvSpPr>
            <p:cNvPr id="81" name="Rectangle 80">
              <a:extLst>
                <a:ext uri="{FF2B5EF4-FFF2-40B4-BE49-F238E27FC236}">
                  <a16:creationId xmlns:a16="http://schemas.microsoft.com/office/drawing/2014/main" id="{1B661427-5B15-A04F-A8BA-F7346F796045}"/>
                </a:ext>
              </a:extLst>
            </p:cNvPr>
            <p:cNvSpPr>
              <a:spLocks/>
            </p:cNvSpPr>
            <p:nvPr userDrawn="1"/>
          </p:nvSpPr>
          <p:spPr>
            <a:xfrm>
              <a:off x="2021377" y="2070035"/>
              <a:ext cx="133502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87" name="Rectangle 86">
              <a:extLst>
                <a:ext uri="{FF2B5EF4-FFF2-40B4-BE49-F238E27FC236}">
                  <a16:creationId xmlns:a16="http://schemas.microsoft.com/office/drawing/2014/main" id="{9B6D7D47-3113-4F46-8AA0-B3DBAEEA0577}"/>
                </a:ext>
              </a:extLst>
            </p:cNvPr>
            <p:cNvSpPr>
              <a:spLocks/>
            </p:cNvSpPr>
            <p:nvPr userDrawn="1"/>
          </p:nvSpPr>
          <p:spPr>
            <a:xfrm>
              <a:off x="3588814" y="2071964"/>
              <a:ext cx="1335024" cy="457200"/>
            </a:xfrm>
            <a:prstGeom prst="rect">
              <a:avLst/>
            </a:prstGeom>
            <a:solidFill>
              <a:srgbClr val="E152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90" name="TextBox 89">
              <a:extLst>
                <a:ext uri="{FF2B5EF4-FFF2-40B4-BE49-F238E27FC236}">
                  <a16:creationId xmlns:a16="http://schemas.microsoft.com/office/drawing/2014/main" id="{4D1AC5C7-9674-5848-8203-1F0A0EE386D0}"/>
                </a:ext>
              </a:extLst>
            </p:cNvPr>
            <p:cNvSpPr txBox="1"/>
            <p:nvPr userDrawn="1"/>
          </p:nvSpPr>
          <p:spPr>
            <a:xfrm>
              <a:off x="457199" y="2559512"/>
              <a:ext cx="1335024" cy="369332"/>
            </a:xfrm>
            <a:prstGeom prst="rect">
              <a:avLst/>
            </a:prstGeom>
            <a:noFill/>
          </p:spPr>
          <p:txBody>
            <a:bodyPr wrap="square" lIns="0" tIns="0" rIns="0" bIns="0" rtlCol="0">
              <a:spAutoFit/>
            </a:bodyPr>
            <a:lstStyle/>
            <a:p>
              <a:pPr marL="0" marR="0" lvl="0" indent="0" algn="l" defTabSz="444856" rtl="0" eaLnBrk="1" fontAlgn="auto" latinLnBrk="0" hangingPunct="1">
                <a:lnSpc>
                  <a:spcPct val="100000"/>
                </a:lnSpc>
                <a:spcBef>
                  <a:spcPts val="0"/>
                </a:spcBef>
                <a:spcAft>
                  <a:spcPts val="0"/>
                </a:spcAft>
                <a:buClrTx/>
                <a:buSzTx/>
                <a:buFontTx/>
                <a:buNone/>
                <a:tabLst/>
                <a:defRPr/>
              </a:pPr>
              <a:r>
                <a:rPr lang="en-US" sz="1168" dirty="0">
                  <a:solidFill>
                    <a:schemeClr val="tx1"/>
                  </a:solidFill>
                </a:rPr>
                <a:t>Logo/Corporate Blue</a:t>
              </a:r>
            </a:p>
            <a:p>
              <a:pPr marL="0" marR="0" lvl="0" indent="0" algn="l" defTabSz="444856" rtl="0" eaLnBrk="1" fontAlgn="auto" latinLnBrk="0" hangingPunct="1">
                <a:lnSpc>
                  <a:spcPct val="100000"/>
                </a:lnSpc>
                <a:spcBef>
                  <a:spcPts val="0"/>
                </a:spcBef>
                <a:spcAft>
                  <a:spcPts val="0"/>
                </a:spcAft>
                <a:buClrTx/>
                <a:buSzTx/>
                <a:buFontTx/>
                <a:buNone/>
                <a:tabLst/>
                <a:defRPr/>
              </a:pPr>
              <a:r>
                <a:rPr lang="en-US" sz="1168" dirty="0"/>
                <a:t>RGB 0 55 99</a:t>
              </a:r>
            </a:p>
          </p:txBody>
        </p:sp>
        <p:sp>
          <p:nvSpPr>
            <p:cNvPr id="91" name="TextBox 90">
              <a:extLst>
                <a:ext uri="{FF2B5EF4-FFF2-40B4-BE49-F238E27FC236}">
                  <a16:creationId xmlns:a16="http://schemas.microsoft.com/office/drawing/2014/main" id="{749E0EB3-1874-C64C-BD13-D2DFB7A5FD47}"/>
                </a:ext>
              </a:extLst>
            </p:cNvPr>
            <p:cNvSpPr txBox="1"/>
            <p:nvPr userDrawn="1"/>
          </p:nvSpPr>
          <p:spPr>
            <a:xfrm>
              <a:off x="2021377" y="2559512"/>
              <a:ext cx="1335024" cy="369332"/>
            </a:xfrm>
            <a:prstGeom prst="rect">
              <a:avLst/>
            </a:prstGeom>
            <a:noFill/>
          </p:spPr>
          <p:txBody>
            <a:bodyPr wrap="square" lIns="0" tIns="0" rIns="0" bIns="0" rtlCol="0">
              <a:spAutoFit/>
            </a:bodyPr>
            <a:lstStyle/>
            <a:p>
              <a:pPr marL="0" marR="0" lvl="0" indent="0" algn="l" defTabSz="444856" rtl="0" eaLnBrk="1" fontAlgn="auto" latinLnBrk="0" hangingPunct="1">
                <a:lnSpc>
                  <a:spcPct val="100000"/>
                </a:lnSpc>
                <a:spcBef>
                  <a:spcPts val="0"/>
                </a:spcBef>
                <a:spcAft>
                  <a:spcPts val="0"/>
                </a:spcAft>
                <a:buClrTx/>
                <a:buSzTx/>
                <a:buFontTx/>
                <a:buNone/>
                <a:tabLst/>
                <a:defRPr/>
              </a:pPr>
              <a:r>
                <a:rPr lang="en-US" sz="1168" dirty="0">
                  <a:solidFill>
                    <a:schemeClr val="tx1"/>
                  </a:solidFill>
                </a:rPr>
                <a:t>Medium Blue</a:t>
              </a:r>
            </a:p>
            <a:p>
              <a:pPr marL="0" marR="0" lvl="0" indent="0" algn="l" defTabSz="444856" rtl="0" eaLnBrk="1" fontAlgn="auto" latinLnBrk="0" hangingPunct="1">
                <a:lnSpc>
                  <a:spcPct val="100000"/>
                </a:lnSpc>
                <a:spcBef>
                  <a:spcPts val="0"/>
                </a:spcBef>
                <a:spcAft>
                  <a:spcPts val="0"/>
                </a:spcAft>
                <a:buClrTx/>
                <a:buSzTx/>
                <a:buFontTx/>
                <a:buNone/>
                <a:tabLst/>
                <a:defRPr/>
              </a:pPr>
              <a:r>
                <a:rPr lang="en-US" sz="1168" dirty="0">
                  <a:solidFill>
                    <a:schemeClr val="tx1"/>
                  </a:solidFill>
                </a:rPr>
                <a:t>RGB 0 103 177</a:t>
              </a:r>
            </a:p>
          </p:txBody>
        </p:sp>
        <p:sp>
          <p:nvSpPr>
            <p:cNvPr id="97" name="TextBox 96">
              <a:extLst>
                <a:ext uri="{FF2B5EF4-FFF2-40B4-BE49-F238E27FC236}">
                  <a16:creationId xmlns:a16="http://schemas.microsoft.com/office/drawing/2014/main" id="{AD6952F5-F918-9C42-9591-282D34780206}"/>
                </a:ext>
              </a:extLst>
            </p:cNvPr>
            <p:cNvSpPr txBox="1"/>
            <p:nvPr userDrawn="1"/>
          </p:nvSpPr>
          <p:spPr>
            <a:xfrm>
              <a:off x="3588814" y="2559512"/>
              <a:ext cx="1335024" cy="369332"/>
            </a:xfrm>
            <a:prstGeom prst="rect">
              <a:avLst/>
            </a:prstGeom>
            <a:noFill/>
          </p:spPr>
          <p:txBody>
            <a:bodyPr wrap="square" lIns="0" tIns="0" rIns="0" bIns="0" rtlCol="0">
              <a:spAutoFit/>
            </a:bodyPr>
            <a:lstStyle/>
            <a:p>
              <a:pPr marL="0" marR="0" lvl="0" indent="0" algn="l" defTabSz="444856" rtl="0" eaLnBrk="1" fontAlgn="auto" latinLnBrk="0" hangingPunct="1">
                <a:lnSpc>
                  <a:spcPct val="100000"/>
                </a:lnSpc>
                <a:spcBef>
                  <a:spcPts val="0"/>
                </a:spcBef>
                <a:spcAft>
                  <a:spcPts val="0"/>
                </a:spcAft>
                <a:buClrTx/>
                <a:buSzTx/>
                <a:buFontTx/>
                <a:buNone/>
                <a:tabLst/>
                <a:defRPr/>
              </a:pPr>
              <a:r>
                <a:rPr lang="en-US" sz="1168" dirty="0">
                  <a:solidFill>
                    <a:schemeClr val="tx1"/>
                  </a:solidFill>
                </a:rPr>
                <a:t>Tangerine</a:t>
              </a:r>
            </a:p>
            <a:p>
              <a:pPr marL="0" marR="0" lvl="0" indent="0" algn="l" defTabSz="444856" rtl="0" eaLnBrk="1" fontAlgn="auto" latinLnBrk="0" hangingPunct="1">
                <a:lnSpc>
                  <a:spcPct val="100000"/>
                </a:lnSpc>
                <a:spcBef>
                  <a:spcPts val="0"/>
                </a:spcBef>
                <a:spcAft>
                  <a:spcPts val="0"/>
                </a:spcAft>
                <a:buClrTx/>
                <a:buSzTx/>
                <a:buFontTx/>
                <a:buNone/>
                <a:tabLst/>
                <a:defRPr/>
              </a:pPr>
              <a:r>
                <a:rPr lang="en-US" sz="1168" dirty="0"/>
                <a:t>RGB 225 82 61</a:t>
              </a:r>
              <a:endParaRPr lang="en-US" sz="1168" dirty="0">
                <a:solidFill>
                  <a:schemeClr val="tx1"/>
                </a:solidFill>
              </a:endParaRPr>
            </a:p>
          </p:txBody>
        </p:sp>
        <p:sp>
          <p:nvSpPr>
            <p:cNvPr id="98" name="TextBox 97">
              <a:extLst>
                <a:ext uri="{FF2B5EF4-FFF2-40B4-BE49-F238E27FC236}">
                  <a16:creationId xmlns:a16="http://schemas.microsoft.com/office/drawing/2014/main" id="{83E29ADC-19B8-E542-8D76-FE4C8295486B}"/>
                </a:ext>
              </a:extLst>
            </p:cNvPr>
            <p:cNvSpPr txBox="1"/>
            <p:nvPr userDrawn="1"/>
          </p:nvSpPr>
          <p:spPr>
            <a:xfrm>
              <a:off x="3588814" y="5240797"/>
              <a:ext cx="1335024" cy="369332"/>
            </a:xfrm>
            <a:prstGeom prst="rect">
              <a:avLst/>
            </a:prstGeom>
            <a:noFill/>
          </p:spPr>
          <p:txBody>
            <a:bodyPr wrap="square" lIns="0" tIns="0" rIns="0" bIns="0" rtlCol="0">
              <a:spAutoFit/>
            </a:bodyPr>
            <a:lstStyle/>
            <a:p>
              <a:pPr marL="0" marR="0" lvl="0" indent="0" algn="l" defTabSz="444856" rtl="0" eaLnBrk="1" fontAlgn="auto" latinLnBrk="0" hangingPunct="1">
                <a:lnSpc>
                  <a:spcPct val="100000"/>
                </a:lnSpc>
                <a:spcBef>
                  <a:spcPts val="0"/>
                </a:spcBef>
                <a:spcAft>
                  <a:spcPts val="0"/>
                </a:spcAft>
                <a:buClrTx/>
                <a:buSzTx/>
                <a:buFontTx/>
                <a:buNone/>
                <a:tabLst/>
                <a:defRPr/>
              </a:pPr>
              <a:r>
                <a:rPr lang="en-US" sz="1168" dirty="0">
                  <a:solidFill>
                    <a:schemeClr val="tx1"/>
                  </a:solidFill>
                </a:rPr>
                <a:t>Text Gray</a:t>
              </a:r>
            </a:p>
            <a:p>
              <a:pPr marL="0" marR="0" lvl="0" indent="0" algn="l" defTabSz="444856" rtl="0" eaLnBrk="1" fontAlgn="auto" latinLnBrk="0" hangingPunct="1">
                <a:lnSpc>
                  <a:spcPct val="100000"/>
                </a:lnSpc>
                <a:spcBef>
                  <a:spcPts val="0"/>
                </a:spcBef>
                <a:spcAft>
                  <a:spcPts val="0"/>
                </a:spcAft>
                <a:buClrTx/>
                <a:buSzTx/>
                <a:buFontTx/>
                <a:buNone/>
                <a:tabLst/>
                <a:defRPr/>
              </a:pPr>
              <a:r>
                <a:rPr lang="en-US" sz="1168" dirty="0">
                  <a:solidFill>
                    <a:schemeClr val="tx1"/>
                  </a:solidFill>
                </a:rPr>
                <a:t>RGB 88 89 91</a:t>
              </a:r>
            </a:p>
          </p:txBody>
        </p:sp>
        <p:sp>
          <p:nvSpPr>
            <p:cNvPr id="99" name="TextBox 98">
              <a:extLst>
                <a:ext uri="{FF2B5EF4-FFF2-40B4-BE49-F238E27FC236}">
                  <a16:creationId xmlns:a16="http://schemas.microsoft.com/office/drawing/2014/main" id="{764C3AFD-5EFC-F04D-9582-094310481CCC}"/>
                </a:ext>
              </a:extLst>
            </p:cNvPr>
            <p:cNvSpPr txBox="1"/>
            <p:nvPr userDrawn="1"/>
          </p:nvSpPr>
          <p:spPr>
            <a:xfrm>
              <a:off x="2021377" y="6443756"/>
              <a:ext cx="1335024" cy="369332"/>
            </a:xfrm>
            <a:prstGeom prst="rect">
              <a:avLst/>
            </a:prstGeom>
            <a:noFill/>
          </p:spPr>
          <p:txBody>
            <a:bodyPr wrap="square" lIns="0" tIns="0" rIns="0" bIns="0" rtlCol="0">
              <a:spAutoFit/>
            </a:bodyPr>
            <a:lstStyle/>
            <a:p>
              <a:pPr marL="0" marR="0" lvl="0" indent="0" algn="l" defTabSz="455221" rtl="0" eaLnBrk="1" fontAlgn="auto" latinLnBrk="0" hangingPunct="1">
                <a:lnSpc>
                  <a:spcPct val="100000"/>
                </a:lnSpc>
                <a:spcBef>
                  <a:spcPts val="0"/>
                </a:spcBef>
                <a:spcAft>
                  <a:spcPts val="0"/>
                </a:spcAft>
                <a:buClrTx/>
                <a:buSzTx/>
                <a:buFontTx/>
                <a:buNone/>
                <a:tabLst/>
                <a:defRPr/>
              </a:pPr>
              <a:r>
                <a:rPr lang="en-US" sz="1168" dirty="0">
                  <a:solidFill>
                    <a:schemeClr val="tx1"/>
                  </a:solidFill>
                </a:rPr>
                <a:t>Background Gray </a:t>
              </a:r>
            </a:p>
            <a:p>
              <a:pPr marL="0" marR="0" lvl="0" indent="0" algn="l" defTabSz="455221" rtl="0" eaLnBrk="1" fontAlgn="auto" latinLnBrk="0" hangingPunct="1">
                <a:lnSpc>
                  <a:spcPct val="100000"/>
                </a:lnSpc>
                <a:spcBef>
                  <a:spcPts val="0"/>
                </a:spcBef>
                <a:spcAft>
                  <a:spcPts val="0"/>
                </a:spcAft>
                <a:buClrTx/>
                <a:buSzTx/>
                <a:buFontTx/>
                <a:buNone/>
                <a:tabLst/>
                <a:defRPr/>
              </a:pPr>
              <a:r>
                <a:rPr lang="en-US" sz="1168" dirty="0">
                  <a:solidFill>
                    <a:schemeClr val="tx1"/>
                  </a:solidFill>
                </a:rPr>
                <a:t>RGB 245 2</a:t>
              </a:r>
              <a:r>
                <a:rPr lang="en-US" sz="1168" dirty="0"/>
                <a:t>46 248</a:t>
              </a:r>
              <a:endParaRPr lang="en-US" sz="1168" dirty="0">
                <a:solidFill>
                  <a:schemeClr val="tx1"/>
                </a:solidFill>
              </a:endParaRPr>
            </a:p>
          </p:txBody>
        </p:sp>
        <p:sp>
          <p:nvSpPr>
            <p:cNvPr id="100" name="Rectangle 99">
              <a:extLst>
                <a:ext uri="{FF2B5EF4-FFF2-40B4-BE49-F238E27FC236}">
                  <a16:creationId xmlns:a16="http://schemas.microsoft.com/office/drawing/2014/main" id="{958AF008-5443-394E-827B-667EEF488595}"/>
                </a:ext>
              </a:extLst>
            </p:cNvPr>
            <p:cNvSpPr>
              <a:spLocks/>
            </p:cNvSpPr>
            <p:nvPr userDrawn="1"/>
          </p:nvSpPr>
          <p:spPr>
            <a:xfrm>
              <a:off x="3588814" y="5958241"/>
              <a:ext cx="1335024" cy="457200"/>
            </a:xfrm>
            <a:prstGeom prst="rect">
              <a:avLst/>
            </a:prstGeom>
            <a:solidFill>
              <a:srgbClr val="CFD1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101" name="TextBox 100">
              <a:extLst>
                <a:ext uri="{FF2B5EF4-FFF2-40B4-BE49-F238E27FC236}">
                  <a16:creationId xmlns:a16="http://schemas.microsoft.com/office/drawing/2014/main" id="{A8902492-5EA8-D047-9210-C918F43DBF54}"/>
                </a:ext>
              </a:extLst>
            </p:cNvPr>
            <p:cNvSpPr txBox="1"/>
            <p:nvPr userDrawn="1"/>
          </p:nvSpPr>
          <p:spPr>
            <a:xfrm>
              <a:off x="3588814" y="6443756"/>
              <a:ext cx="1335024" cy="554127"/>
            </a:xfrm>
            <a:prstGeom prst="rect">
              <a:avLst/>
            </a:prstGeom>
            <a:noFill/>
          </p:spPr>
          <p:txBody>
            <a:bodyPr wrap="square" lIns="0" tIns="0" rIns="0" bIns="0" rtlCol="0">
              <a:spAutoFit/>
            </a:bodyPr>
            <a:lstStyle/>
            <a:p>
              <a:pPr marL="0" marR="0" lvl="0" indent="0" algn="l" defTabSz="455221" rtl="0" eaLnBrk="1" fontAlgn="auto" latinLnBrk="0" hangingPunct="1">
                <a:lnSpc>
                  <a:spcPct val="100000"/>
                </a:lnSpc>
                <a:spcBef>
                  <a:spcPts val="0"/>
                </a:spcBef>
                <a:spcAft>
                  <a:spcPts val="0"/>
                </a:spcAft>
                <a:buClrTx/>
                <a:buSzTx/>
                <a:buFontTx/>
                <a:buNone/>
                <a:tabLst/>
                <a:defRPr/>
              </a:pPr>
              <a:r>
                <a:rPr lang="en-US" sz="1168" dirty="0">
                  <a:solidFill>
                    <a:schemeClr val="tx1"/>
                  </a:solidFill>
                </a:rPr>
                <a:t>Box Outline Gray</a:t>
              </a:r>
            </a:p>
            <a:p>
              <a:pPr marL="0" marR="0" lvl="0" indent="0" algn="l" defTabSz="455221" rtl="0" eaLnBrk="1" fontAlgn="auto" latinLnBrk="0" hangingPunct="1">
                <a:lnSpc>
                  <a:spcPct val="100000"/>
                </a:lnSpc>
                <a:spcBef>
                  <a:spcPts val="0"/>
                </a:spcBef>
                <a:spcAft>
                  <a:spcPts val="0"/>
                </a:spcAft>
                <a:buClrTx/>
                <a:buSzTx/>
                <a:buFontTx/>
                <a:buNone/>
                <a:tabLst/>
                <a:defRPr/>
              </a:pPr>
              <a:r>
                <a:rPr lang="en-US" sz="1168" dirty="0">
                  <a:solidFill>
                    <a:schemeClr val="tx1"/>
                  </a:solidFill>
                </a:rPr>
                <a:t>RGB 207 209 209 </a:t>
              </a:r>
            </a:p>
            <a:p>
              <a:pPr marL="0" marR="0" lvl="0" indent="0" algn="l" defTabSz="455221" rtl="0" eaLnBrk="1" fontAlgn="auto" latinLnBrk="0" hangingPunct="1">
                <a:lnSpc>
                  <a:spcPct val="100000"/>
                </a:lnSpc>
                <a:spcBef>
                  <a:spcPts val="0"/>
                </a:spcBef>
                <a:spcAft>
                  <a:spcPts val="0"/>
                </a:spcAft>
                <a:buClrTx/>
                <a:buSzTx/>
                <a:buFontTx/>
                <a:buNone/>
                <a:tabLst/>
                <a:defRPr/>
              </a:pPr>
              <a:endParaRPr lang="en-US" sz="1168" dirty="0">
                <a:solidFill>
                  <a:schemeClr val="tx1"/>
                </a:solidFill>
              </a:endParaRPr>
            </a:p>
          </p:txBody>
        </p:sp>
        <p:sp>
          <p:nvSpPr>
            <p:cNvPr id="102" name="Rectangle 101">
              <a:extLst>
                <a:ext uri="{FF2B5EF4-FFF2-40B4-BE49-F238E27FC236}">
                  <a16:creationId xmlns:a16="http://schemas.microsoft.com/office/drawing/2014/main" id="{B8C13D64-185E-074C-BF68-8C04BBA2D978}"/>
                </a:ext>
              </a:extLst>
            </p:cNvPr>
            <p:cNvSpPr>
              <a:spLocks/>
            </p:cNvSpPr>
            <p:nvPr userDrawn="1"/>
          </p:nvSpPr>
          <p:spPr>
            <a:xfrm>
              <a:off x="457198" y="5958241"/>
              <a:ext cx="1335024"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dirty="0"/>
            </a:p>
          </p:txBody>
        </p:sp>
        <p:sp>
          <p:nvSpPr>
            <p:cNvPr id="103" name="TextBox 102">
              <a:extLst>
                <a:ext uri="{FF2B5EF4-FFF2-40B4-BE49-F238E27FC236}">
                  <a16:creationId xmlns:a16="http://schemas.microsoft.com/office/drawing/2014/main" id="{76AF52D8-2D95-004B-B2CC-FB30724B682D}"/>
                </a:ext>
              </a:extLst>
            </p:cNvPr>
            <p:cNvSpPr txBox="1"/>
            <p:nvPr userDrawn="1"/>
          </p:nvSpPr>
          <p:spPr>
            <a:xfrm>
              <a:off x="457200" y="6443756"/>
              <a:ext cx="1335024" cy="554127"/>
            </a:xfrm>
            <a:prstGeom prst="rect">
              <a:avLst/>
            </a:prstGeom>
            <a:noFill/>
          </p:spPr>
          <p:txBody>
            <a:bodyPr wrap="square" lIns="0" tIns="0" rIns="0" bIns="0" rtlCol="0">
              <a:spAutoFit/>
            </a:bodyPr>
            <a:lstStyle/>
            <a:p>
              <a:pPr marL="0" marR="0" lvl="0" indent="0" algn="l" defTabSz="444856" rtl="0" eaLnBrk="1" fontAlgn="auto" latinLnBrk="0" hangingPunct="1">
                <a:lnSpc>
                  <a:spcPct val="100000"/>
                </a:lnSpc>
                <a:spcBef>
                  <a:spcPts val="0"/>
                </a:spcBef>
                <a:spcAft>
                  <a:spcPts val="0"/>
                </a:spcAft>
                <a:buClrTx/>
                <a:buSzTx/>
                <a:buFontTx/>
                <a:buNone/>
                <a:tabLst/>
                <a:defRPr/>
              </a:pPr>
              <a:r>
                <a:rPr lang="en-US" sz="1168" dirty="0">
                  <a:solidFill>
                    <a:schemeClr val="tx1"/>
                  </a:solidFill>
                </a:rPr>
                <a:t>Black</a:t>
              </a:r>
            </a:p>
            <a:p>
              <a:pPr marL="0" marR="0" lvl="0" indent="0" algn="l" defTabSz="444856" rtl="0" eaLnBrk="1" fontAlgn="auto" latinLnBrk="0" hangingPunct="1">
                <a:lnSpc>
                  <a:spcPct val="100000"/>
                </a:lnSpc>
                <a:spcBef>
                  <a:spcPts val="0"/>
                </a:spcBef>
                <a:spcAft>
                  <a:spcPts val="0"/>
                </a:spcAft>
                <a:buClrTx/>
                <a:buSzTx/>
                <a:buFontTx/>
                <a:buNone/>
                <a:tabLst/>
                <a:defRPr/>
              </a:pPr>
              <a:r>
                <a:rPr lang="en-US" sz="1168" dirty="0">
                  <a:solidFill>
                    <a:schemeClr val="tx1"/>
                  </a:solidFill>
                </a:rPr>
                <a:t>RGB 0 0 0</a:t>
              </a:r>
            </a:p>
            <a:p>
              <a:pPr marL="0" marR="0" lvl="0" indent="0" algn="l" defTabSz="444856" rtl="0" eaLnBrk="1" fontAlgn="auto" latinLnBrk="0" hangingPunct="1">
                <a:lnSpc>
                  <a:spcPct val="100000"/>
                </a:lnSpc>
                <a:spcBef>
                  <a:spcPts val="0"/>
                </a:spcBef>
                <a:spcAft>
                  <a:spcPts val="0"/>
                </a:spcAft>
                <a:buClrTx/>
                <a:buSzTx/>
                <a:buFontTx/>
                <a:buNone/>
                <a:tabLst/>
                <a:defRPr/>
              </a:pPr>
              <a:endParaRPr lang="en-US" sz="1168" dirty="0">
                <a:solidFill>
                  <a:schemeClr val="tx1"/>
                </a:solidFill>
              </a:endParaRPr>
            </a:p>
          </p:txBody>
        </p:sp>
        <p:sp>
          <p:nvSpPr>
            <p:cNvPr id="104" name="TextBox 103">
              <a:extLst>
                <a:ext uri="{FF2B5EF4-FFF2-40B4-BE49-F238E27FC236}">
                  <a16:creationId xmlns:a16="http://schemas.microsoft.com/office/drawing/2014/main" id="{16B51C70-3B76-F043-BDC2-22284990C581}"/>
                </a:ext>
              </a:extLst>
            </p:cNvPr>
            <p:cNvSpPr txBox="1"/>
            <p:nvPr userDrawn="1"/>
          </p:nvSpPr>
          <p:spPr>
            <a:xfrm>
              <a:off x="3591611" y="1790719"/>
              <a:ext cx="1371600" cy="215444"/>
            </a:xfrm>
            <a:prstGeom prst="rect">
              <a:avLst/>
            </a:prstGeom>
            <a:noFill/>
          </p:spPr>
          <p:txBody>
            <a:bodyPr wrap="square" lIns="0" tIns="0" rIns="0" bIns="0" rtlCol="0">
              <a:noAutofit/>
            </a:bodyPr>
            <a:lstStyle/>
            <a:p>
              <a:r>
                <a:rPr lang="en-US" sz="1168" b="1" baseline="0" dirty="0">
                  <a:solidFill>
                    <a:schemeClr val="accent1"/>
                  </a:solidFill>
                  <a:latin typeface="Calibri" panose="020F0502020204030204" pitchFamily="34" charset="0"/>
                </a:rPr>
                <a:t>ACCCENT TANGERINE</a:t>
              </a:r>
            </a:p>
          </p:txBody>
        </p:sp>
        <p:sp>
          <p:nvSpPr>
            <p:cNvPr id="105" name="TextBox 104">
              <a:extLst>
                <a:ext uri="{FF2B5EF4-FFF2-40B4-BE49-F238E27FC236}">
                  <a16:creationId xmlns:a16="http://schemas.microsoft.com/office/drawing/2014/main" id="{0AB77A6F-35F7-1249-8E9F-089F850BADFC}"/>
                </a:ext>
              </a:extLst>
            </p:cNvPr>
            <p:cNvSpPr txBox="1"/>
            <p:nvPr userDrawn="1"/>
          </p:nvSpPr>
          <p:spPr>
            <a:xfrm>
              <a:off x="457197" y="3286215"/>
              <a:ext cx="4480560" cy="215444"/>
            </a:xfrm>
            <a:prstGeom prst="rect">
              <a:avLst/>
            </a:prstGeom>
            <a:noFill/>
          </p:spPr>
          <p:txBody>
            <a:bodyPr wrap="square" lIns="0" tIns="0" rIns="0" bIns="0" rtlCol="0">
              <a:noAutofit/>
            </a:bodyPr>
            <a:lstStyle/>
            <a:p>
              <a:r>
                <a:rPr lang="en-US" sz="1362" b="1" baseline="0" dirty="0">
                  <a:solidFill>
                    <a:schemeClr val="accent1"/>
                  </a:solidFill>
                  <a:latin typeface="Calibri" panose="020F0502020204030204" pitchFamily="34" charset="0"/>
                </a:rPr>
                <a:t>SECONDARY COLORS: CHARTS AND GRAPHS</a:t>
              </a:r>
            </a:p>
          </p:txBody>
        </p:sp>
      </p:grpSp>
      <p:pic>
        <p:nvPicPr>
          <p:cNvPr id="33" name="Picture 32">
            <a:extLst>
              <a:ext uri="{FF2B5EF4-FFF2-40B4-BE49-F238E27FC236}">
                <a16:creationId xmlns:a16="http://schemas.microsoft.com/office/drawing/2014/main" id="{184936C2-9825-4708-BC69-87C3D9E36E01}"/>
              </a:ext>
            </a:extLst>
          </p:cNvPr>
          <p:cNvPicPr>
            <a:picLocks noChangeAspect="1"/>
          </p:cNvPicPr>
          <p:nvPr userDrawn="1"/>
        </p:nvPicPr>
        <p:blipFill>
          <a:blip r:embed="rId3"/>
          <a:stretch>
            <a:fillRect/>
          </a:stretch>
        </p:blipFill>
        <p:spPr>
          <a:xfrm>
            <a:off x="8789561" y="404094"/>
            <a:ext cx="1420427" cy="260127"/>
          </a:xfrm>
          <a:prstGeom prst="rect">
            <a:avLst/>
          </a:prstGeom>
        </p:spPr>
      </p:pic>
    </p:spTree>
    <p:custDataLst>
      <p:custData r:id="rId1"/>
    </p:custDataLst>
    <p:extLst>
      <p:ext uri="{BB962C8B-B14F-4D97-AF65-F5344CB8AC3E}">
        <p14:creationId xmlns:p14="http://schemas.microsoft.com/office/powerpoint/2010/main" val="18615913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3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61FCE5C5-3F3D-6E44-8D4B-BA5F1B84EF3B}"/>
              </a:ext>
            </a:extLst>
          </p:cNvPr>
          <p:cNvSpPr>
            <a:spLocks noGrp="1"/>
          </p:cNvSpPr>
          <p:nvPr>
            <p:ph type="body" sz="quarter" idx="16" hasCustomPrompt="1"/>
          </p:nvPr>
        </p:nvSpPr>
        <p:spPr>
          <a:xfrm>
            <a:off x="457200" y="1810512"/>
            <a:ext cx="3108960" cy="4937760"/>
          </a:xfrm>
          <a:prstGeom prst="rect">
            <a:avLst/>
          </a:prstGeom>
        </p:spPr>
        <p:txBody>
          <a:bodyPr lIns="0" tIns="0" rIns="0" bIns="0">
            <a:noAutofit/>
          </a:bodyPr>
          <a:lstStyle>
            <a:lvl1pPr marL="182880" indent="-182880">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6" name="Text Placeholder 3">
            <a:extLst>
              <a:ext uri="{FF2B5EF4-FFF2-40B4-BE49-F238E27FC236}">
                <a16:creationId xmlns:a16="http://schemas.microsoft.com/office/drawing/2014/main" id="{CDD3C00B-1A3C-DC43-922D-F4C93B8BC857}"/>
              </a:ext>
            </a:extLst>
          </p:cNvPr>
          <p:cNvSpPr>
            <a:spLocks noGrp="1"/>
          </p:cNvSpPr>
          <p:nvPr>
            <p:ph type="body" sz="quarter" idx="18" hasCustomPrompt="1"/>
          </p:nvPr>
        </p:nvSpPr>
        <p:spPr>
          <a:xfrm>
            <a:off x="7127078" y="1810512"/>
            <a:ext cx="3108960" cy="4937760"/>
          </a:xfrm>
          <a:prstGeom prst="rect">
            <a:avLst/>
          </a:prstGeom>
        </p:spPr>
        <p:txBody>
          <a:bodyPr lIns="0" tIns="0" rIns="0" bIns="0">
            <a:noAutofit/>
          </a:bodyPr>
          <a:lstStyle>
            <a:lvl1pPr marL="182880" indent="-182880">
              <a:spcBef>
                <a:spcPts val="0"/>
              </a:spcBef>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7" name="Text Placeholder 4">
            <a:extLst>
              <a:ext uri="{FF2B5EF4-FFF2-40B4-BE49-F238E27FC236}">
                <a16:creationId xmlns:a16="http://schemas.microsoft.com/office/drawing/2014/main" id="{BBD61B71-7A65-ED4B-927A-03B0CFE74F46}"/>
              </a:ext>
            </a:extLst>
          </p:cNvPr>
          <p:cNvSpPr>
            <a:spLocks noGrp="1"/>
          </p:cNvSpPr>
          <p:nvPr>
            <p:ph type="body" sz="quarter" idx="17" hasCustomPrompt="1"/>
          </p:nvPr>
        </p:nvSpPr>
        <p:spPr>
          <a:xfrm>
            <a:off x="3794760" y="1810512"/>
            <a:ext cx="3108960" cy="4937760"/>
          </a:xfrm>
          <a:prstGeom prst="rect">
            <a:avLst/>
          </a:prstGeom>
        </p:spPr>
        <p:txBody>
          <a:bodyPr lIns="0" tIns="0" rIns="0" bIns="0">
            <a:noAutofit/>
          </a:bodyPr>
          <a:lstStyle>
            <a:lvl1pPr marL="182880" indent="-182880">
              <a:spcBef>
                <a:spcPts val="0"/>
              </a:spcBef>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10" name="Slide Number Placeholder 7">
            <a:extLst>
              <a:ext uri="{FF2B5EF4-FFF2-40B4-BE49-F238E27FC236}">
                <a16:creationId xmlns:a16="http://schemas.microsoft.com/office/drawing/2014/main" id="{92A316FE-E832-7E48-A02E-284F3C047E3E}"/>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1" name="Footer Placeholder 2">
            <a:extLst>
              <a:ext uri="{FF2B5EF4-FFF2-40B4-BE49-F238E27FC236}">
                <a16:creationId xmlns:a16="http://schemas.microsoft.com/office/drawing/2014/main" id="{28BC5AC5-D5EB-C24D-9D85-2AB1829C72C9}"/>
              </a:ext>
            </a:extLst>
          </p:cNvPr>
          <p:cNvSpPr>
            <a:spLocks noGrp="1"/>
          </p:cNvSpPr>
          <p:nvPr>
            <p:ph type="ftr" sz="quarter" idx="3"/>
          </p:nvPr>
        </p:nvSpPr>
        <p:spPr>
          <a:xfrm>
            <a:off x="457200" y="6766560"/>
            <a:ext cx="9308592"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8" name="Picture 7" descr="A picture containing text&#10;&#10;Description automatically generated">
            <a:extLst>
              <a:ext uri="{FF2B5EF4-FFF2-40B4-BE49-F238E27FC236}">
                <a16:creationId xmlns:a16="http://schemas.microsoft.com/office/drawing/2014/main" id="{C8FBB286-42BB-4871-9C45-C9332AF8644D}"/>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42315854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 Columns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57200" y="1490472"/>
            <a:ext cx="9774936" cy="548640"/>
          </a:xfrm>
          <a:prstGeom prst="rect">
            <a:avLst/>
          </a:prstGeom>
        </p:spPr>
        <p:txBody>
          <a:bodyPr/>
          <a:lstStyle>
            <a:lvl1pPr marL="0" indent="0">
              <a:lnSpc>
                <a:spcPct val="100000"/>
              </a:lnSpc>
              <a:spcBef>
                <a:spcPts val="0"/>
              </a:spcBef>
              <a:spcAft>
                <a:spcPts val="0"/>
              </a:spcAft>
              <a:buNone/>
              <a:defRPr sz="1600" b="1">
                <a:solidFill>
                  <a:schemeClr val="accent1"/>
                </a:solidFill>
              </a:defRPr>
            </a:lvl1pPr>
            <a:lvl5pPr marL="507135" indent="0">
              <a:buNone/>
              <a:defRPr/>
            </a:lvl5pPr>
          </a:lstStyle>
          <a:p>
            <a:pPr lvl="0"/>
            <a:r>
              <a:rPr lang="en-US" dirty="0" err="1"/>
              <a:t>Subheader</a:t>
            </a:r>
            <a:endParaRPr lang="en-US" dirty="0"/>
          </a:p>
        </p:txBody>
      </p:sp>
      <p:sp>
        <p:nvSpPr>
          <p:cNvPr id="6" name="Text Placeholder 5">
            <a:extLst>
              <a:ext uri="{FF2B5EF4-FFF2-40B4-BE49-F238E27FC236}">
                <a16:creationId xmlns:a16="http://schemas.microsoft.com/office/drawing/2014/main" id="{767132D6-2280-B54E-8DFE-5541A45A77A0}"/>
              </a:ext>
            </a:extLst>
          </p:cNvPr>
          <p:cNvSpPr>
            <a:spLocks noGrp="1"/>
          </p:cNvSpPr>
          <p:nvPr>
            <p:ph type="body" sz="quarter" idx="17" hasCustomPrompt="1"/>
          </p:nvPr>
        </p:nvSpPr>
        <p:spPr>
          <a:xfrm>
            <a:off x="457200" y="2249424"/>
            <a:ext cx="3108960" cy="4507992"/>
          </a:xfrm>
          <a:prstGeom prst="rect">
            <a:avLst/>
          </a:prstGeom>
        </p:spPr>
        <p:txBody>
          <a:bodyPr/>
          <a:lstStyle>
            <a:lvl1pPr marL="182880" indent="-182880">
              <a:lnSpc>
                <a:spcPct val="110000"/>
              </a:lnSpc>
              <a:spcBef>
                <a:spcPts val="450"/>
              </a:spcBef>
              <a:spcAft>
                <a:spcPts val="0"/>
              </a:spcAft>
              <a:buFont typeface="System Font Regular"/>
              <a:buChar char="■"/>
              <a:defRPr sz="1200" b="0">
                <a:solidFill>
                  <a:schemeClr val="tx1"/>
                </a:solidFill>
              </a:defRPr>
            </a:lvl1pPr>
            <a:lvl2pPr>
              <a:lnSpc>
                <a:spcPct val="110000"/>
              </a:lnSpc>
              <a:spcAft>
                <a:spcPts val="0"/>
              </a:spcAft>
              <a:defRPr sz="1200"/>
            </a:lvl2pPr>
            <a:lvl3pPr>
              <a:lnSpc>
                <a:spcPct val="110000"/>
              </a:lnSpc>
              <a:spcAft>
                <a:spcPts val="0"/>
              </a:spcAft>
              <a:defRPr sz="1200"/>
            </a:lvl3pPr>
            <a:lvl4pPr>
              <a:lnSpc>
                <a:spcPct val="110000"/>
              </a:lnSpc>
              <a:spcAft>
                <a:spcPts val="0"/>
              </a:spcAft>
              <a:defRPr sz="1200"/>
            </a:lvl4pPr>
            <a:lvl5pPr marL="507135" indent="0">
              <a:buNone/>
              <a:defRPr/>
            </a:lvl5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7" name="Text Placeholder 2">
            <a:extLst>
              <a:ext uri="{FF2B5EF4-FFF2-40B4-BE49-F238E27FC236}">
                <a16:creationId xmlns:a16="http://schemas.microsoft.com/office/drawing/2014/main" id="{44F45E9E-FAC7-CF4D-8694-EDB81009BA9F}"/>
              </a:ext>
            </a:extLst>
          </p:cNvPr>
          <p:cNvSpPr>
            <a:spLocks noGrp="1"/>
          </p:cNvSpPr>
          <p:nvPr>
            <p:ph type="body" sz="quarter" idx="18" hasCustomPrompt="1"/>
          </p:nvPr>
        </p:nvSpPr>
        <p:spPr>
          <a:xfrm>
            <a:off x="3794760" y="2249424"/>
            <a:ext cx="3108960" cy="4507992"/>
          </a:xfrm>
          <a:prstGeom prst="rect">
            <a:avLst/>
          </a:prstGeom>
        </p:spPr>
        <p:txBody>
          <a:bodyPr lIns="0" tIns="0" rIns="0" bIns="0">
            <a:noAutofit/>
          </a:bodyPr>
          <a:lstStyle>
            <a:lvl1pPr marL="182880" indent="-182880">
              <a:lnSpc>
                <a:spcPct val="110000"/>
              </a:lnSpc>
              <a:spcBef>
                <a:spcPts val="450"/>
              </a:spcBef>
              <a:spcAft>
                <a:spcPts val="0"/>
              </a:spcAft>
              <a:buFont typeface="System Font Regular"/>
              <a:buChar char="■"/>
              <a:defRPr sz="1200">
                <a:latin typeface="Calibri" panose="020F0502020204030204" pitchFamily="34" charset="0"/>
              </a:defRPr>
            </a:lvl1pPr>
            <a:lvl2pPr>
              <a:lnSpc>
                <a:spcPct val="110000"/>
              </a:lnSpc>
              <a:spcBef>
                <a:spcPts val="0"/>
              </a:spcBef>
              <a:spcAft>
                <a:spcPts val="0"/>
              </a:spcAft>
              <a:defRPr sz="1200"/>
            </a:lvl2pPr>
            <a:lvl3pPr>
              <a:lnSpc>
                <a:spcPct val="110000"/>
              </a:lnSpc>
              <a:spcBef>
                <a:spcPts val="0"/>
              </a:spcBef>
              <a:spcAft>
                <a:spcPts val="0"/>
              </a:spcAft>
              <a:defRPr sz="1200"/>
            </a:lvl3pPr>
            <a:lvl4pPr>
              <a:lnSpc>
                <a:spcPct val="110000"/>
              </a:lnSpc>
              <a:spcBef>
                <a:spcPts val="0"/>
              </a:spcBef>
              <a:spcAft>
                <a:spcPts val="0"/>
              </a:spcAft>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8" name="Text Placeholder 3">
            <a:extLst>
              <a:ext uri="{FF2B5EF4-FFF2-40B4-BE49-F238E27FC236}">
                <a16:creationId xmlns:a16="http://schemas.microsoft.com/office/drawing/2014/main" id="{E99F891B-22BF-B14B-89C7-45E8EBBB88C7}"/>
              </a:ext>
            </a:extLst>
          </p:cNvPr>
          <p:cNvSpPr>
            <a:spLocks noGrp="1"/>
          </p:cNvSpPr>
          <p:nvPr>
            <p:ph type="body" sz="quarter" idx="19" hasCustomPrompt="1"/>
          </p:nvPr>
        </p:nvSpPr>
        <p:spPr>
          <a:xfrm>
            <a:off x="7123176" y="2249424"/>
            <a:ext cx="3108960" cy="4507992"/>
          </a:xfrm>
          <a:prstGeom prst="rect">
            <a:avLst/>
          </a:prstGeom>
        </p:spPr>
        <p:txBody>
          <a:bodyPr lIns="0" tIns="0" rIns="0" bIns="0">
            <a:noAutofit/>
          </a:bodyPr>
          <a:lstStyle>
            <a:lvl1pPr marL="182880" indent="-182880">
              <a:lnSpc>
                <a:spcPct val="110000"/>
              </a:lnSpc>
              <a:spcAft>
                <a:spcPts val="0"/>
              </a:spcAft>
              <a:buFont typeface="System Font Regular"/>
              <a:buChar char="■"/>
              <a:defRPr sz="1200">
                <a:latin typeface="Calibri" panose="020F0502020204030204" pitchFamily="34" charset="0"/>
              </a:defRPr>
            </a:lvl1pPr>
            <a:lvl2pPr>
              <a:lnSpc>
                <a:spcPct val="110000"/>
              </a:lnSpc>
              <a:spcAft>
                <a:spcPts val="0"/>
              </a:spcAft>
              <a:defRPr sz="1200"/>
            </a:lvl2pPr>
            <a:lvl3pPr>
              <a:lnSpc>
                <a:spcPct val="110000"/>
              </a:lnSpc>
              <a:spcAft>
                <a:spcPts val="0"/>
              </a:spcAft>
              <a:defRPr sz="1200"/>
            </a:lvl3pPr>
            <a:lvl4pPr>
              <a:lnSpc>
                <a:spcPct val="110000"/>
              </a:lnSpc>
              <a:spcAft>
                <a:spcPts val="0"/>
              </a:spcAft>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11" name="Slide Number Placeholder 7">
            <a:extLst>
              <a:ext uri="{FF2B5EF4-FFF2-40B4-BE49-F238E27FC236}">
                <a16:creationId xmlns:a16="http://schemas.microsoft.com/office/drawing/2014/main" id="{3457CE6D-0112-3D4C-99A4-38898BB34893}"/>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2" name="Footer Placeholder 2">
            <a:extLst>
              <a:ext uri="{FF2B5EF4-FFF2-40B4-BE49-F238E27FC236}">
                <a16:creationId xmlns:a16="http://schemas.microsoft.com/office/drawing/2014/main" id="{891318B4-90C6-4E45-B8DA-14D594590F91}"/>
              </a:ext>
            </a:extLst>
          </p:cNvPr>
          <p:cNvSpPr>
            <a:spLocks noGrp="1"/>
          </p:cNvSpPr>
          <p:nvPr>
            <p:ph type="ftr" sz="quarter" idx="3"/>
          </p:nvPr>
        </p:nvSpPr>
        <p:spPr>
          <a:xfrm>
            <a:off x="456502" y="6766560"/>
            <a:ext cx="9309290"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9" name="Picture 8" descr="A picture containing text&#10;&#10;Description automatically generated">
            <a:extLst>
              <a:ext uri="{FF2B5EF4-FFF2-40B4-BE49-F238E27FC236}">
                <a16:creationId xmlns:a16="http://schemas.microsoft.com/office/drawing/2014/main" id="{B085317F-280B-4A2B-88F3-4F736217171E}"/>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25114378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 Columns w/ Key Me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C76FD594-D96F-1843-AA7A-EC0BCE6FEE50}"/>
              </a:ext>
            </a:extLst>
          </p:cNvPr>
          <p:cNvSpPr>
            <a:spLocks noGrp="1"/>
          </p:cNvSpPr>
          <p:nvPr>
            <p:ph type="body" sz="quarter" idx="16" hasCustomPrompt="1"/>
          </p:nvPr>
        </p:nvSpPr>
        <p:spPr>
          <a:xfrm>
            <a:off x="3718472" y="1782959"/>
            <a:ext cx="2050275" cy="5000378"/>
          </a:xfrm>
          <a:prstGeom prst="rect">
            <a:avLst/>
          </a:prstGeom>
        </p:spPr>
        <p:txBody>
          <a:bodyPr lIns="0" tIns="0" rIns="0" bIns="0">
            <a:noAutofit/>
          </a:bodyPr>
          <a:lstStyle>
            <a:lvl1pPr marL="177942" indent="-177942">
              <a:spcBef>
                <a:spcPts val="438"/>
              </a:spcBef>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6" name="Text Placeholder 3">
            <a:extLst>
              <a:ext uri="{FF2B5EF4-FFF2-40B4-BE49-F238E27FC236}">
                <a16:creationId xmlns:a16="http://schemas.microsoft.com/office/drawing/2014/main" id="{FF54B35D-7EFD-1741-9213-131867970AA5}"/>
              </a:ext>
            </a:extLst>
          </p:cNvPr>
          <p:cNvSpPr>
            <a:spLocks noGrp="1"/>
          </p:cNvSpPr>
          <p:nvPr>
            <p:ph type="body" sz="quarter" idx="18" hasCustomPrompt="1"/>
          </p:nvPr>
        </p:nvSpPr>
        <p:spPr>
          <a:xfrm>
            <a:off x="8143162" y="1782959"/>
            <a:ext cx="2050275" cy="5000378"/>
          </a:xfrm>
          <a:prstGeom prst="rect">
            <a:avLst/>
          </a:prstGeom>
        </p:spPr>
        <p:txBody>
          <a:bodyPr lIns="0" tIns="0" rIns="0" bIns="0">
            <a:noAutofit/>
          </a:bodyPr>
          <a:lstStyle>
            <a:lvl1pPr marL="177942" indent="-177942">
              <a:spcBef>
                <a:spcPts val="438"/>
              </a:spcBef>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7" name="Text Placeholder 4">
            <a:extLst>
              <a:ext uri="{FF2B5EF4-FFF2-40B4-BE49-F238E27FC236}">
                <a16:creationId xmlns:a16="http://schemas.microsoft.com/office/drawing/2014/main" id="{19672385-6FD4-284F-B474-ACD4DB25C39A}"/>
              </a:ext>
            </a:extLst>
          </p:cNvPr>
          <p:cNvSpPr>
            <a:spLocks noGrp="1"/>
          </p:cNvSpPr>
          <p:nvPr>
            <p:ph type="body" sz="quarter" idx="17" hasCustomPrompt="1"/>
          </p:nvPr>
        </p:nvSpPr>
        <p:spPr>
          <a:xfrm>
            <a:off x="5930817" y="1776370"/>
            <a:ext cx="2050275" cy="5000378"/>
          </a:xfrm>
          <a:prstGeom prst="rect">
            <a:avLst/>
          </a:prstGeom>
        </p:spPr>
        <p:txBody>
          <a:bodyPr lIns="0" tIns="0" rIns="0" bIns="0">
            <a:noAutofit/>
          </a:bodyPr>
          <a:lstStyle>
            <a:lvl1pPr marL="177942" indent="-177942">
              <a:spcBef>
                <a:spcPts val="438"/>
              </a:spcBef>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8" name="Rectangle 5">
            <a:extLst>
              <a:ext uri="{FF2B5EF4-FFF2-40B4-BE49-F238E27FC236}">
                <a16:creationId xmlns:a16="http://schemas.microsoft.com/office/drawing/2014/main" id="{C6F8E34F-3589-0649-8282-148751DE4CBE}"/>
              </a:ext>
            </a:extLst>
          </p:cNvPr>
          <p:cNvSpPr/>
          <p:nvPr userDrawn="1"/>
        </p:nvSpPr>
        <p:spPr>
          <a:xfrm>
            <a:off x="485847" y="1779494"/>
            <a:ext cx="3070554" cy="5000378"/>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77949" tIns="177949" rIns="177949" bIns="177949" rtlCol="0" anchor="ctr">
            <a:noAutofit/>
          </a:bodyPr>
          <a:lstStyle/>
          <a:p>
            <a:pPr algn="ctr"/>
            <a:endParaRPr lang="en-US" sz="1168" dirty="0">
              <a:latin typeface="Calibri" panose="020F0502020204030204" pitchFamily="34" charset="0"/>
            </a:endParaRPr>
          </a:p>
        </p:txBody>
      </p:sp>
      <p:sp>
        <p:nvSpPr>
          <p:cNvPr id="9" name="Text Placeholder 6">
            <a:extLst>
              <a:ext uri="{FF2B5EF4-FFF2-40B4-BE49-F238E27FC236}">
                <a16:creationId xmlns:a16="http://schemas.microsoft.com/office/drawing/2014/main" id="{28649001-60EF-814E-81E8-8B6411FEDEB5}"/>
              </a:ext>
            </a:extLst>
          </p:cNvPr>
          <p:cNvSpPr>
            <a:spLocks noGrp="1"/>
          </p:cNvSpPr>
          <p:nvPr>
            <p:ph type="body" sz="quarter" idx="15" hasCustomPrompt="1"/>
          </p:nvPr>
        </p:nvSpPr>
        <p:spPr>
          <a:xfrm>
            <a:off x="485847" y="1779494"/>
            <a:ext cx="3070554" cy="5000378"/>
          </a:xfrm>
          <a:prstGeom prst="rect">
            <a:avLst/>
          </a:prstGeom>
        </p:spPr>
        <p:txBody>
          <a:bodyPr wrap="square" lIns="182880" tIns="182880" rIns="182880" bIns="182880" anchor="ctr">
            <a:noAutofit/>
          </a:bodyPr>
          <a:lstStyle>
            <a:lvl1pPr marL="0" indent="0">
              <a:spcBef>
                <a:spcPts val="438"/>
              </a:spcBef>
              <a:buFont typeface="System Font Regular"/>
              <a:buNone/>
              <a:defRPr sz="1400">
                <a:solidFill>
                  <a:schemeClr val="accent1"/>
                </a:solidFill>
                <a:latin typeface="Calibri" panose="020F0502020204030204" pitchFamily="34" charset="0"/>
              </a:defRPr>
            </a:lvl1pPr>
            <a:lvl2pPr marL="177942" indent="-177942">
              <a:buFont typeface="System Font Regular"/>
              <a:buChar char="■"/>
              <a:defRPr sz="1400"/>
            </a:lvl2pPr>
            <a:lvl3pPr marL="391473" indent="-213531">
              <a:buFont typeface="System Font Regular"/>
              <a:buChar char="—"/>
              <a:defRPr sz="1400"/>
            </a:lvl3pPr>
            <a:lvl4pPr marL="560518">
              <a:defRPr sz="1400"/>
            </a:lvl4pPr>
          </a:lstStyle>
          <a:p>
            <a:r>
              <a:rPr lang="en-US" dirty="0"/>
              <a:t>Click to add key message</a:t>
            </a:r>
          </a:p>
          <a:p>
            <a:pPr lvl="1"/>
            <a:r>
              <a:rPr lang="en-US" dirty="0"/>
              <a:t>Insert text</a:t>
            </a:r>
          </a:p>
          <a:p>
            <a:pPr lvl="2"/>
            <a:r>
              <a:rPr lang="en-US" dirty="0"/>
              <a:t>Insert text</a:t>
            </a:r>
          </a:p>
          <a:p>
            <a:pPr lvl="3"/>
            <a:r>
              <a:rPr lang="en-US" dirty="0"/>
              <a:t>Insert text</a:t>
            </a:r>
          </a:p>
        </p:txBody>
      </p:sp>
      <p:sp>
        <p:nvSpPr>
          <p:cNvPr id="11" name="Slide Number Placeholder 7">
            <a:extLst>
              <a:ext uri="{FF2B5EF4-FFF2-40B4-BE49-F238E27FC236}">
                <a16:creationId xmlns:a16="http://schemas.microsoft.com/office/drawing/2014/main" id="{7AC287BD-97E8-2E48-AC57-E15365DB5E78}"/>
              </a:ext>
            </a:extLst>
          </p:cNvPr>
          <p:cNvSpPr>
            <a:spLocks noGrp="1"/>
          </p:cNvSpPr>
          <p:nvPr>
            <p:ph type="sldNum" sz="quarter" idx="4"/>
          </p:nvPr>
        </p:nvSpPr>
        <p:spPr>
          <a:xfrm>
            <a:off x="9716944" y="6783338"/>
            <a:ext cx="485847" cy="32920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2" name="Footer Placeholder 2">
            <a:extLst>
              <a:ext uri="{FF2B5EF4-FFF2-40B4-BE49-F238E27FC236}">
                <a16:creationId xmlns:a16="http://schemas.microsoft.com/office/drawing/2014/main" id="{C74B787C-1B1E-6C44-B46A-1B9DF68D56AB}"/>
              </a:ext>
            </a:extLst>
          </p:cNvPr>
          <p:cNvSpPr>
            <a:spLocks noGrp="1"/>
          </p:cNvSpPr>
          <p:nvPr>
            <p:ph type="ftr" sz="quarter" idx="3"/>
          </p:nvPr>
        </p:nvSpPr>
        <p:spPr>
          <a:xfrm>
            <a:off x="5344319" y="6789927"/>
            <a:ext cx="4372625"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10" name="Picture 9" descr="A picture containing text&#10;&#10;Description automatically generated">
            <a:extLst>
              <a:ext uri="{FF2B5EF4-FFF2-40B4-BE49-F238E27FC236}">
                <a16:creationId xmlns:a16="http://schemas.microsoft.com/office/drawing/2014/main" id="{AC6A4C6C-7B42-4158-9F57-05EC8D299AC5}"/>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1730526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 Boxes Left Combin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E7684144-00BC-9246-B170-DE93B3574B49}"/>
              </a:ext>
            </a:extLst>
          </p:cNvPr>
          <p:cNvSpPr>
            <a:spLocks noGrp="1"/>
          </p:cNvSpPr>
          <p:nvPr>
            <p:ph type="body" sz="quarter" idx="17" hasCustomPrompt="1"/>
          </p:nvPr>
        </p:nvSpPr>
        <p:spPr>
          <a:xfrm>
            <a:off x="457200" y="1810512"/>
            <a:ext cx="4773168" cy="4937760"/>
          </a:xfrm>
          <a:prstGeom prst="rect">
            <a:avLst/>
          </a:prstGeom>
        </p:spPr>
        <p:txBody>
          <a:bodyPr lIns="0" tIns="0" rIns="0" bIns="0">
            <a:noAutofit/>
          </a:bodyPr>
          <a:lstStyle>
            <a:lvl1pPr marL="182880" indent="-182880">
              <a:spcBef>
                <a:spcPts val="450"/>
              </a:spcBef>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6" name="Text Placeholder 3">
            <a:extLst>
              <a:ext uri="{FF2B5EF4-FFF2-40B4-BE49-F238E27FC236}">
                <a16:creationId xmlns:a16="http://schemas.microsoft.com/office/drawing/2014/main" id="{C68593EE-929A-9241-B9FF-2AEB95326BB0}"/>
              </a:ext>
            </a:extLst>
          </p:cNvPr>
          <p:cNvSpPr>
            <a:spLocks noGrp="1"/>
          </p:cNvSpPr>
          <p:nvPr>
            <p:ph type="body" sz="quarter" idx="18" hasCustomPrompt="1"/>
          </p:nvPr>
        </p:nvSpPr>
        <p:spPr>
          <a:xfrm>
            <a:off x="5463237" y="1810512"/>
            <a:ext cx="4773168" cy="2359152"/>
          </a:xfrm>
          <a:prstGeom prst="rect">
            <a:avLst/>
          </a:prstGeom>
        </p:spPr>
        <p:txBody>
          <a:bodyPr lIns="0" tIns="0" rIns="0" bIns="0">
            <a:noAutofit/>
          </a:bodyPr>
          <a:lstStyle>
            <a:lvl1pPr marL="182880" indent="-182880">
              <a:spcBef>
                <a:spcPts val="450"/>
              </a:spcBef>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7" name="Text Placeholder 4">
            <a:extLst>
              <a:ext uri="{FF2B5EF4-FFF2-40B4-BE49-F238E27FC236}">
                <a16:creationId xmlns:a16="http://schemas.microsoft.com/office/drawing/2014/main" id="{A65705F0-4780-AD44-A267-F6ABFD97A9B7}"/>
              </a:ext>
            </a:extLst>
          </p:cNvPr>
          <p:cNvSpPr>
            <a:spLocks noGrp="1"/>
          </p:cNvSpPr>
          <p:nvPr>
            <p:ph type="body" sz="quarter" idx="19" hasCustomPrompt="1"/>
          </p:nvPr>
        </p:nvSpPr>
        <p:spPr>
          <a:xfrm>
            <a:off x="5463237" y="4389120"/>
            <a:ext cx="4773168" cy="2359152"/>
          </a:xfrm>
          <a:prstGeom prst="rect">
            <a:avLst/>
          </a:prstGeom>
        </p:spPr>
        <p:txBody>
          <a:bodyPr lIns="0" tIns="0" rIns="0" bIns="0">
            <a:noAutofit/>
          </a:bodyPr>
          <a:lstStyle>
            <a:lvl1pPr marL="182880" indent="-182880">
              <a:spcBef>
                <a:spcPts val="0"/>
              </a:spcBef>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8" name="Slide Number Placeholder 7">
            <a:extLst>
              <a:ext uri="{FF2B5EF4-FFF2-40B4-BE49-F238E27FC236}">
                <a16:creationId xmlns:a16="http://schemas.microsoft.com/office/drawing/2014/main" id="{AD997220-E965-174A-ABBC-2D8593DA144C}"/>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9" name="Footer Placeholder 2">
            <a:extLst>
              <a:ext uri="{FF2B5EF4-FFF2-40B4-BE49-F238E27FC236}">
                <a16:creationId xmlns:a16="http://schemas.microsoft.com/office/drawing/2014/main" id="{13B94F0F-0C7E-D94E-9B1E-26F5966AD362}"/>
              </a:ext>
            </a:extLst>
          </p:cNvPr>
          <p:cNvSpPr>
            <a:spLocks noGrp="1"/>
          </p:cNvSpPr>
          <p:nvPr>
            <p:ph type="ftr" sz="quarter" idx="3"/>
          </p:nvPr>
        </p:nvSpPr>
        <p:spPr>
          <a:xfrm>
            <a:off x="456502" y="6766560"/>
            <a:ext cx="9309290"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10" name="Picture 9" descr="A picture containing text&#10;&#10;Description automatically generated">
            <a:extLst>
              <a:ext uri="{FF2B5EF4-FFF2-40B4-BE49-F238E27FC236}">
                <a16:creationId xmlns:a16="http://schemas.microsoft.com/office/drawing/2014/main" id="{471A254C-A3ED-4A80-9A7B-393699AC76E5}"/>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33828267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 Boxes Left Combined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57200" y="1490472"/>
            <a:ext cx="9774936" cy="548640"/>
          </a:xfrm>
          <a:prstGeom prst="rect">
            <a:avLst/>
          </a:prstGeom>
        </p:spPr>
        <p:txBody>
          <a:bodyPr/>
          <a:lstStyle>
            <a:lvl1pPr marL="0" indent="0">
              <a:lnSpc>
                <a:spcPct val="100000"/>
              </a:lnSpc>
              <a:spcBef>
                <a:spcPts val="0"/>
              </a:spcBef>
              <a:spcAft>
                <a:spcPts val="0"/>
              </a:spcAft>
              <a:buNone/>
              <a:defRPr sz="1600" b="1">
                <a:solidFill>
                  <a:schemeClr val="accent1"/>
                </a:solidFill>
              </a:defRPr>
            </a:lvl1pPr>
            <a:lvl5pPr marL="507135" indent="0">
              <a:buNone/>
              <a:defRPr/>
            </a:lvl5pPr>
          </a:lstStyle>
          <a:p>
            <a:pPr lvl="0"/>
            <a:r>
              <a:rPr lang="en-US" dirty="0" err="1"/>
              <a:t>Subheader</a:t>
            </a:r>
            <a:endParaRPr lang="en-US" dirty="0"/>
          </a:p>
        </p:txBody>
      </p:sp>
      <p:sp>
        <p:nvSpPr>
          <p:cNvPr id="6" name="Text Placeholder 5">
            <a:extLst>
              <a:ext uri="{FF2B5EF4-FFF2-40B4-BE49-F238E27FC236}">
                <a16:creationId xmlns:a16="http://schemas.microsoft.com/office/drawing/2014/main" id="{0CD02356-FF50-7E43-ADE0-AD96315ED456}"/>
              </a:ext>
            </a:extLst>
          </p:cNvPr>
          <p:cNvSpPr>
            <a:spLocks noGrp="1"/>
          </p:cNvSpPr>
          <p:nvPr>
            <p:ph type="body" sz="quarter" idx="17" hasCustomPrompt="1"/>
          </p:nvPr>
        </p:nvSpPr>
        <p:spPr>
          <a:xfrm>
            <a:off x="457200" y="2249424"/>
            <a:ext cx="4773168" cy="4507992"/>
          </a:xfrm>
          <a:prstGeom prst="rect">
            <a:avLst/>
          </a:prstGeom>
        </p:spPr>
        <p:txBody>
          <a:bodyPr/>
          <a:lstStyle>
            <a:lvl1pPr marL="182880" indent="-182880">
              <a:lnSpc>
                <a:spcPct val="110000"/>
              </a:lnSpc>
              <a:spcBef>
                <a:spcPts val="450"/>
              </a:spcBef>
              <a:spcAft>
                <a:spcPts val="0"/>
              </a:spcAft>
              <a:buFont typeface="System Font Regular"/>
              <a:buChar char="■"/>
              <a:defRPr sz="1200" b="0">
                <a:solidFill>
                  <a:schemeClr val="tx1"/>
                </a:solidFill>
              </a:defRPr>
            </a:lvl1pPr>
            <a:lvl2pPr>
              <a:lnSpc>
                <a:spcPct val="110000"/>
              </a:lnSpc>
              <a:spcAft>
                <a:spcPts val="0"/>
              </a:spcAft>
              <a:defRPr sz="1200"/>
            </a:lvl2pPr>
            <a:lvl3pPr>
              <a:lnSpc>
                <a:spcPct val="110000"/>
              </a:lnSpc>
              <a:spcAft>
                <a:spcPts val="0"/>
              </a:spcAft>
              <a:defRPr sz="1200"/>
            </a:lvl3pPr>
            <a:lvl4pPr>
              <a:lnSpc>
                <a:spcPct val="110000"/>
              </a:lnSpc>
              <a:spcAft>
                <a:spcPts val="0"/>
              </a:spcAft>
              <a:defRPr sz="1200"/>
            </a:lvl4pPr>
            <a:lvl5pPr marL="507135" indent="0">
              <a:buNone/>
              <a:defRPr/>
            </a:lvl5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7" name="Text Placeholder 2">
            <a:extLst>
              <a:ext uri="{FF2B5EF4-FFF2-40B4-BE49-F238E27FC236}">
                <a16:creationId xmlns:a16="http://schemas.microsoft.com/office/drawing/2014/main" id="{7F2D6D8E-75DB-CE49-B24B-6717D7A63C0B}"/>
              </a:ext>
            </a:extLst>
          </p:cNvPr>
          <p:cNvSpPr>
            <a:spLocks noGrp="1"/>
          </p:cNvSpPr>
          <p:nvPr>
            <p:ph type="body" sz="quarter" idx="18" hasCustomPrompt="1"/>
          </p:nvPr>
        </p:nvSpPr>
        <p:spPr>
          <a:xfrm>
            <a:off x="5458968" y="2249424"/>
            <a:ext cx="4773168" cy="2139696"/>
          </a:xfrm>
          <a:prstGeom prst="rect">
            <a:avLst/>
          </a:prstGeom>
        </p:spPr>
        <p:txBody>
          <a:bodyPr lIns="0" tIns="0" rIns="0" bIns="0">
            <a:noAutofit/>
          </a:bodyPr>
          <a:lstStyle>
            <a:lvl1pPr marL="182880" indent="-182880">
              <a:lnSpc>
                <a:spcPct val="110000"/>
              </a:lnSpc>
              <a:spcBef>
                <a:spcPts val="450"/>
              </a:spcBef>
              <a:spcAft>
                <a:spcPts val="0"/>
              </a:spcAft>
              <a:buFont typeface="System Font Regular"/>
              <a:buChar char="■"/>
              <a:defRPr sz="1200">
                <a:latin typeface="Calibri" panose="020F0502020204030204" pitchFamily="34" charset="0"/>
              </a:defRPr>
            </a:lvl1pPr>
            <a:lvl2pPr>
              <a:lnSpc>
                <a:spcPct val="110000"/>
              </a:lnSpc>
              <a:spcAft>
                <a:spcPts val="0"/>
              </a:spcAft>
              <a:defRPr sz="1200"/>
            </a:lvl2pPr>
            <a:lvl3pPr>
              <a:lnSpc>
                <a:spcPct val="110000"/>
              </a:lnSpc>
              <a:spcAft>
                <a:spcPts val="0"/>
              </a:spcAft>
              <a:defRPr sz="1200"/>
            </a:lvl3pPr>
            <a:lvl4pPr>
              <a:lnSpc>
                <a:spcPct val="110000"/>
              </a:lnSpc>
              <a:spcAft>
                <a:spcPts val="0"/>
              </a:spcAft>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8" name="Text Placeholder 3">
            <a:extLst>
              <a:ext uri="{FF2B5EF4-FFF2-40B4-BE49-F238E27FC236}">
                <a16:creationId xmlns:a16="http://schemas.microsoft.com/office/drawing/2014/main" id="{4F388BFF-62A8-8444-B673-A02BF47792A5}"/>
              </a:ext>
            </a:extLst>
          </p:cNvPr>
          <p:cNvSpPr>
            <a:spLocks noGrp="1"/>
          </p:cNvSpPr>
          <p:nvPr>
            <p:ph type="body" sz="quarter" idx="19" hasCustomPrompt="1"/>
          </p:nvPr>
        </p:nvSpPr>
        <p:spPr>
          <a:xfrm>
            <a:off x="5458968" y="4608576"/>
            <a:ext cx="4773168" cy="2139696"/>
          </a:xfrm>
          <a:prstGeom prst="rect">
            <a:avLst/>
          </a:prstGeom>
        </p:spPr>
        <p:txBody>
          <a:bodyPr lIns="0" tIns="0" rIns="0" bIns="0">
            <a:noAutofit/>
          </a:bodyPr>
          <a:lstStyle>
            <a:lvl1pPr marL="182880" indent="-182880">
              <a:lnSpc>
                <a:spcPct val="110000"/>
              </a:lnSpc>
              <a:spcBef>
                <a:spcPts val="450"/>
              </a:spcBef>
              <a:spcAft>
                <a:spcPts val="0"/>
              </a:spcAft>
              <a:buFont typeface="System Font Regular"/>
              <a:buChar char="■"/>
              <a:defRPr sz="1200">
                <a:latin typeface="Calibri" panose="020F0502020204030204" pitchFamily="34" charset="0"/>
              </a:defRPr>
            </a:lvl1pPr>
            <a:lvl2pPr>
              <a:lnSpc>
                <a:spcPct val="110000"/>
              </a:lnSpc>
              <a:spcAft>
                <a:spcPts val="0"/>
              </a:spcAft>
              <a:defRPr sz="1200"/>
            </a:lvl2pPr>
            <a:lvl3pPr>
              <a:lnSpc>
                <a:spcPct val="110000"/>
              </a:lnSpc>
              <a:spcAft>
                <a:spcPts val="0"/>
              </a:spcAft>
              <a:defRPr sz="1200"/>
            </a:lvl3pPr>
            <a:lvl4pPr>
              <a:lnSpc>
                <a:spcPct val="110000"/>
              </a:lnSpc>
              <a:spcAft>
                <a:spcPts val="0"/>
              </a:spcAft>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9" name="Slide Number Placeholder 7">
            <a:extLst>
              <a:ext uri="{FF2B5EF4-FFF2-40B4-BE49-F238E27FC236}">
                <a16:creationId xmlns:a16="http://schemas.microsoft.com/office/drawing/2014/main" id="{AF2AE2A4-4DA8-0446-BD4E-2F6478781BE6}"/>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0" name="Footer Placeholder 2">
            <a:extLst>
              <a:ext uri="{FF2B5EF4-FFF2-40B4-BE49-F238E27FC236}">
                <a16:creationId xmlns:a16="http://schemas.microsoft.com/office/drawing/2014/main" id="{52A857C2-E071-B74F-BD22-2DF425E8AD6F}"/>
              </a:ext>
            </a:extLst>
          </p:cNvPr>
          <p:cNvSpPr>
            <a:spLocks noGrp="1"/>
          </p:cNvSpPr>
          <p:nvPr>
            <p:ph type="ftr" sz="quarter" idx="3"/>
          </p:nvPr>
        </p:nvSpPr>
        <p:spPr>
          <a:xfrm>
            <a:off x="457200" y="6766560"/>
            <a:ext cx="9308592"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11" name="Picture 10" descr="A picture containing text&#10;&#10;Description automatically generated">
            <a:extLst>
              <a:ext uri="{FF2B5EF4-FFF2-40B4-BE49-F238E27FC236}">
                <a16:creationId xmlns:a16="http://schemas.microsoft.com/office/drawing/2014/main" id="{FFF6B10A-EA7A-44E3-82CF-45B1326C5186}"/>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2273166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3 Boxes Left Combined w/ Key Me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A77D59E6-7712-BF4C-AC89-D574E6082637}"/>
              </a:ext>
            </a:extLst>
          </p:cNvPr>
          <p:cNvSpPr>
            <a:spLocks noGrp="1"/>
          </p:cNvSpPr>
          <p:nvPr>
            <p:ph type="body" sz="quarter" idx="17" hasCustomPrompt="1"/>
          </p:nvPr>
        </p:nvSpPr>
        <p:spPr>
          <a:xfrm>
            <a:off x="3794760" y="1810512"/>
            <a:ext cx="3108960" cy="4937760"/>
          </a:xfrm>
          <a:prstGeom prst="rect">
            <a:avLst/>
          </a:prstGeom>
        </p:spPr>
        <p:txBody>
          <a:bodyPr lIns="0" tIns="0" rIns="0" bIns="0">
            <a:noAutofit/>
          </a:bodyPr>
          <a:lstStyle>
            <a:lvl1pPr marL="182880" indent="-182880">
              <a:lnSpc>
                <a:spcPct val="110000"/>
              </a:lnSpc>
              <a:spcBef>
                <a:spcPts val="450"/>
              </a:spcBef>
              <a:spcAft>
                <a:spcPts val="0"/>
              </a:spcAft>
              <a:buFont typeface="System Font Regular"/>
              <a:buChar char="■"/>
              <a:defRPr sz="1200">
                <a:latin typeface="Calibri" panose="020F0502020204030204" pitchFamily="34" charset="0"/>
              </a:defRPr>
            </a:lvl1pPr>
            <a:lvl2pPr>
              <a:lnSpc>
                <a:spcPct val="110000"/>
              </a:lnSpc>
              <a:spcAft>
                <a:spcPts val="0"/>
              </a:spcAft>
              <a:defRPr sz="1200"/>
            </a:lvl2pPr>
            <a:lvl3pPr>
              <a:lnSpc>
                <a:spcPct val="110000"/>
              </a:lnSpc>
              <a:spcAft>
                <a:spcPts val="0"/>
              </a:spcAft>
              <a:defRPr sz="1200"/>
            </a:lvl3pPr>
            <a:lvl4pPr>
              <a:lnSpc>
                <a:spcPct val="110000"/>
              </a:lnSpc>
              <a:spcAft>
                <a:spcPts val="0"/>
              </a:spcAft>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6" name="Text Placeholder 3">
            <a:extLst>
              <a:ext uri="{FF2B5EF4-FFF2-40B4-BE49-F238E27FC236}">
                <a16:creationId xmlns:a16="http://schemas.microsoft.com/office/drawing/2014/main" id="{E2CEDDF0-F76B-DB4E-9104-336D88E38F86}"/>
              </a:ext>
            </a:extLst>
          </p:cNvPr>
          <p:cNvSpPr>
            <a:spLocks noGrp="1"/>
          </p:cNvSpPr>
          <p:nvPr>
            <p:ph type="body" sz="quarter" idx="18" hasCustomPrompt="1"/>
          </p:nvPr>
        </p:nvSpPr>
        <p:spPr>
          <a:xfrm>
            <a:off x="7123176" y="1810512"/>
            <a:ext cx="3108960" cy="2359152"/>
          </a:xfrm>
          <a:prstGeom prst="rect">
            <a:avLst/>
          </a:prstGeom>
        </p:spPr>
        <p:txBody>
          <a:bodyPr lIns="0" tIns="0" rIns="0" bIns="0">
            <a:noAutofit/>
          </a:bodyPr>
          <a:lstStyle>
            <a:lvl1pPr marL="182880" indent="-182880">
              <a:lnSpc>
                <a:spcPct val="110000"/>
              </a:lnSpc>
              <a:spcBef>
                <a:spcPts val="450"/>
              </a:spcBef>
              <a:spcAft>
                <a:spcPts val="0"/>
              </a:spcAft>
              <a:buFont typeface="System Font Regular"/>
              <a:buChar char="■"/>
              <a:defRPr sz="1200">
                <a:latin typeface="Calibri" panose="020F0502020204030204" pitchFamily="34" charset="0"/>
              </a:defRPr>
            </a:lvl1pPr>
            <a:lvl2pPr>
              <a:lnSpc>
                <a:spcPct val="110000"/>
              </a:lnSpc>
              <a:spcAft>
                <a:spcPts val="0"/>
              </a:spcAft>
              <a:defRPr sz="1200"/>
            </a:lvl2pPr>
            <a:lvl3pPr>
              <a:lnSpc>
                <a:spcPct val="110000"/>
              </a:lnSpc>
              <a:spcAft>
                <a:spcPts val="0"/>
              </a:spcAft>
              <a:defRPr sz="1200"/>
            </a:lvl3pPr>
            <a:lvl4pPr>
              <a:lnSpc>
                <a:spcPct val="110000"/>
              </a:lnSpc>
              <a:spcAft>
                <a:spcPts val="0"/>
              </a:spcAft>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7" name="Text Placeholder 4">
            <a:extLst>
              <a:ext uri="{FF2B5EF4-FFF2-40B4-BE49-F238E27FC236}">
                <a16:creationId xmlns:a16="http://schemas.microsoft.com/office/drawing/2014/main" id="{84F1F79E-A404-5D4B-9334-8ED4E1A30652}"/>
              </a:ext>
            </a:extLst>
          </p:cNvPr>
          <p:cNvSpPr>
            <a:spLocks noGrp="1"/>
          </p:cNvSpPr>
          <p:nvPr>
            <p:ph type="body" sz="quarter" idx="19" hasCustomPrompt="1"/>
          </p:nvPr>
        </p:nvSpPr>
        <p:spPr>
          <a:xfrm>
            <a:off x="7123176" y="4389120"/>
            <a:ext cx="3108960" cy="2359152"/>
          </a:xfrm>
          <a:prstGeom prst="rect">
            <a:avLst/>
          </a:prstGeom>
        </p:spPr>
        <p:txBody>
          <a:bodyPr lIns="0" tIns="0" rIns="0" bIns="0">
            <a:noAutofit/>
          </a:bodyPr>
          <a:lstStyle>
            <a:lvl1pPr marL="182880" indent="-182880">
              <a:lnSpc>
                <a:spcPct val="110000"/>
              </a:lnSpc>
              <a:spcBef>
                <a:spcPts val="450"/>
              </a:spcBef>
              <a:spcAft>
                <a:spcPts val="0"/>
              </a:spcAft>
              <a:buFont typeface="System Font Regular"/>
              <a:buChar char="■"/>
              <a:defRPr sz="1200">
                <a:latin typeface="Calibri" panose="020F0502020204030204" pitchFamily="34" charset="0"/>
              </a:defRPr>
            </a:lvl1pPr>
            <a:lvl2pPr>
              <a:lnSpc>
                <a:spcPct val="110000"/>
              </a:lnSpc>
              <a:spcAft>
                <a:spcPts val="0"/>
              </a:spcAft>
              <a:defRPr sz="1200"/>
            </a:lvl2pPr>
            <a:lvl3pPr>
              <a:lnSpc>
                <a:spcPct val="110000"/>
              </a:lnSpc>
              <a:spcAft>
                <a:spcPts val="0"/>
              </a:spcAft>
              <a:defRPr sz="1200"/>
            </a:lvl3pPr>
            <a:lvl4pPr>
              <a:lnSpc>
                <a:spcPct val="110000"/>
              </a:lnSpc>
              <a:spcAft>
                <a:spcPts val="0"/>
              </a:spcAft>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8" name="Rectangle 5">
            <a:extLst>
              <a:ext uri="{FF2B5EF4-FFF2-40B4-BE49-F238E27FC236}">
                <a16:creationId xmlns:a16="http://schemas.microsoft.com/office/drawing/2014/main" id="{4D90179C-296C-A948-A523-2BF0CB012BB9}"/>
              </a:ext>
            </a:extLst>
          </p:cNvPr>
          <p:cNvSpPr/>
          <p:nvPr userDrawn="1"/>
        </p:nvSpPr>
        <p:spPr>
          <a:xfrm>
            <a:off x="457200" y="1810512"/>
            <a:ext cx="3108960" cy="4937760"/>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noAutofit/>
          </a:bodyPr>
          <a:lstStyle/>
          <a:p>
            <a:pPr marL="177942" indent="-177942" algn="ctr">
              <a:lnSpc>
                <a:spcPct val="110000"/>
              </a:lnSpc>
              <a:spcBef>
                <a:spcPts val="0"/>
              </a:spcBef>
              <a:spcAft>
                <a:spcPts val="450"/>
              </a:spcAft>
              <a:buFont typeface="System Font Regular"/>
              <a:buChar char="—"/>
            </a:pPr>
            <a:endParaRPr lang="en-US" sz="1400" dirty="0">
              <a:latin typeface="Calibri" panose="020F0502020204030204" pitchFamily="34" charset="0"/>
            </a:endParaRPr>
          </a:p>
        </p:txBody>
      </p:sp>
      <p:sp>
        <p:nvSpPr>
          <p:cNvPr id="9" name="Text Placeholder 6">
            <a:extLst>
              <a:ext uri="{FF2B5EF4-FFF2-40B4-BE49-F238E27FC236}">
                <a16:creationId xmlns:a16="http://schemas.microsoft.com/office/drawing/2014/main" id="{9C5756A6-2CD6-FD43-BE10-397EE10F3FB3}"/>
              </a:ext>
            </a:extLst>
          </p:cNvPr>
          <p:cNvSpPr>
            <a:spLocks noGrp="1"/>
          </p:cNvSpPr>
          <p:nvPr>
            <p:ph type="body" sz="quarter" idx="15" hasCustomPrompt="1"/>
          </p:nvPr>
        </p:nvSpPr>
        <p:spPr>
          <a:xfrm>
            <a:off x="457200" y="1810512"/>
            <a:ext cx="3108960" cy="4937760"/>
          </a:xfrm>
          <a:prstGeom prst="rect">
            <a:avLst/>
          </a:prstGeom>
        </p:spPr>
        <p:txBody>
          <a:bodyPr wrap="square" lIns="182880" tIns="182880" rIns="182880" bIns="182880" anchor="ctr">
            <a:noAutofit/>
          </a:bodyPr>
          <a:lstStyle>
            <a:lvl1pPr marL="0" indent="0">
              <a:lnSpc>
                <a:spcPct val="110000"/>
              </a:lnSpc>
              <a:spcBef>
                <a:spcPts val="438"/>
              </a:spcBef>
              <a:spcAft>
                <a:spcPts val="0"/>
              </a:spcAft>
              <a:buFont typeface="System Font Regular"/>
              <a:buNone/>
              <a:defRPr sz="1400">
                <a:solidFill>
                  <a:schemeClr val="accent1"/>
                </a:solidFill>
                <a:latin typeface="Calibri" panose="020F0502020204030204" pitchFamily="34" charset="0"/>
              </a:defRPr>
            </a:lvl1pPr>
            <a:lvl2pPr marL="182880" indent="-182880">
              <a:lnSpc>
                <a:spcPct val="110000"/>
              </a:lnSpc>
              <a:spcAft>
                <a:spcPts val="0"/>
              </a:spcAft>
              <a:buFont typeface="System Font Regular"/>
              <a:buChar char="■"/>
              <a:defRPr sz="1400"/>
            </a:lvl2pPr>
            <a:lvl3pPr marL="402336" indent="-219456">
              <a:lnSpc>
                <a:spcPct val="110000"/>
              </a:lnSpc>
              <a:spcAft>
                <a:spcPts val="0"/>
              </a:spcAft>
              <a:buFont typeface="System Font Regular"/>
              <a:buChar char="—"/>
              <a:defRPr sz="1400"/>
            </a:lvl3pPr>
            <a:lvl4pPr marL="576072" indent="-173736">
              <a:lnSpc>
                <a:spcPct val="110000"/>
              </a:lnSpc>
              <a:spcAft>
                <a:spcPts val="0"/>
              </a:spcAft>
              <a:defRPr sz="1400"/>
            </a:lvl4pPr>
          </a:lstStyle>
          <a:p>
            <a:r>
              <a:rPr lang="en-US" dirty="0"/>
              <a:t>Click to add key message</a:t>
            </a:r>
          </a:p>
          <a:p>
            <a:pPr lvl="1"/>
            <a:r>
              <a:rPr lang="en-US" dirty="0"/>
              <a:t>Insert text</a:t>
            </a:r>
          </a:p>
          <a:p>
            <a:pPr lvl="2"/>
            <a:r>
              <a:rPr lang="en-US" dirty="0"/>
              <a:t>Insert text</a:t>
            </a:r>
          </a:p>
          <a:p>
            <a:pPr lvl="3"/>
            <a:r>
              <a:rPr lang="en-US" dirty="0"/>
              <a:t>Insert text</a:t>
            </a:r>
          </a:p>
        </p:txBody>
      </p:sp>
      <p:sp>
        <p:nvSpPr>
          <p:cNvPr id="10" name="Slide Number Placeholder 7">
            <a:extLst>
              <a:ext uri="{FF2B5EF4-FFF2-40B4-BE49-F238E27FC236}">
                <a16:creationId xmlns:a16="http://schemas.microsoft.com/office/drawing/2014/main" id="{1AEEA862-08A4-2444-A6A5-FB3C52F29195}"/>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1" name="Footer Placeholder 2">
            <a:extLst>
              <a:ext uri="{FF2B5EF4-FFF2-40B4-BE49-F238E27FC236}">
                <a16:creationId xmlns:a16="http://schemas.microsoft.com/office/drawing/2014/main" id="{A03D29ED-8326-1042-8E3C-AD8C040CE6EE}"/>
              </a:ext>
            </a:extLst>
          </p:cNvPr>
          <p:cNvSpPr>
            <a:spLocks noGrp="1"/>
          </p:cNvSpPr>
          <p:nvPr>
            <p:ph type="ftr" sz="quarter" idx="3"/>
          </p:nvPr>
        </p:nvSpPr>
        <p:spPr>
          <a:xfrm>
            <a:off x="457200" y="6766560"/>
            <a:ext cx="9308592"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12" name="Picture 11" descr="A picture containing text&#10;&#10;Description automatically generated">
            <a:extLst>
              <a:ext uri="{FF2B5EF4-FFF2-40B4-BE49-F238E27FC236}">
                <a16:creationId xmlns:a16="http://schemas.microsoft.com/office/drawing/2014/main" id="{B52F4C0B-F218-4C52-8F31-9F728DAC034B}"/>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2042401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w/ Imag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4A462599-8A89-3943-BBB0-7F8154B0E3C3}"/>
              </a:ext>
            </a:extLst>
          </p:cNvPr>
          <p:cNvGrpSpPr/>
          <p:nvPr userDrawn="1"/>
        </p:nvGrpSpPr>
        <p:grpSpPr>
          <a:xfrm>
            <a:off x="1906282" y="1813029"/>
            <a:ext cx="8558784" cy="3150872"/>
            <a:chOff x="1898394" y="1768475"/>
            <a:chExt cx="8558784" cy="3150872"/>
          </a:xfrm>
        </p:grpSpPr>
        <p:sp>
          <p:nvSpPr>
            <p:cNvPr id="27" name="Rectangle 26">
              <a:extLst>
                <a:ext uri="{FF2B5EF4-FFF2-40B4-BE49-F238E27FC236}">
                  <a16:creationId xmlns:a16="http://schemas.microsoft.com/office/drawing/2014/main" id="{8EF6C248-E32B-E84B-BDF2-6978AA6955DD}"/>
                </a:ext>
              </a:extLst>
            </p:cNvPr>
            <p:cNvSpPr/>
            <p:nvPr/>
          </p:nvSpPr>
          <p:spPr>
            <a:xfrm>
              <a:off x="1898394" y="1768475"/>
              <a:ext cx="8558784" cy="3150872"/>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51" dirty="0"/>
            </a:p>
          </p:txBody>
        </p:sp>
        <p:pic>
          <p:nvPicPr>
            <p:cNvPr id="28" name="Picture 27">
              <a:extLst>
                <a:ext uri="{FF2B5EF4-FFF2-40B4-BE49-F238E27FC236}">
                  <a16:creationId xmlns:a16="http://schemas.microsoft.com/office/drawing/2014/main" id="{F8F76758-6F55-834A-AD1A-54BDCF3CE27D}"/>
                </a:ext>
              </a:extLst>
            </p:cNvPr>
            <p:cNvPicPr>
              <a:picLocks noChangeAspect="1"/>
            </p:cNvPicPr>
            <p:nvPr/>
          </p:nvPicPr>
          <p:blipFill>
            <a:blip r:embed="rId4"/>
            <a:stretch>
              <a:fillRect/>
            </a:stretch>
          </p:blipFill>
          <p:spPr>
            <a:xfrm>
              <a:off x="2429956" y="1984562"/>
              <a:ext cx="1207008" cy="379523"/>
            </a:xfrm>
            <a:prstGeom prst="rect">
              <a:avLst/>
            </a:prstGeom>
          </p:spPr>
        </p:pic>
      </p:grpSp>
      <p:sp>
        <p:nvSpPr>
          <p:cNvPr id="11" name="Rectangle 10">
            <a:extLst>
              <a:ext uri="{FF2B5EF4-FFF2-40B4-BE49-F238E27FC236}">
                <a16:creationId xmlns:a16="http://schemas.microsoft.com/office/drawing/2014/main" id="{699A3F6B-9B68-EE44-9AA7-9B710A55F424}"/>
              </a:ext>
            </a:extLst>
          </p:cNvPr>
          <p:cNvSpPr/>
          <p:nvPr userDrawn="1"/>
        </p:nvSpPr>
        <p:spPr>
          <a:xfrm>
            <a:off x="10445714" y="0"/>
            <a:ext cx="242924"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dirty="0"/>
          </a:p>
        </p:txBody>
      </p:sp>
      <p:sp>
        <p:nvSpPr>
          <p:cNvPr id="12" name="Rectangle 11">
            <a:extLst>
              <a:ext uri="{FF2B5EF4-FFF2-40B4-BE49-F238E27FC236}">
                <a16:creationId xmlns:a16="http://schemas.microsoft.com/office/drawing/2014/main" id="{8ACC90DE-B009-854D-899D-FBA0C654F684}"/>
              </a:ext>
            </a:extLst>
          </p:cNvPr>
          <p:cNvSpPr/>
          <p:nvPr userDrawn="1"/>
        </p:nvSpPr>
        <p:spPr>
          <a:xfrm>
            <a:off x="0" y="6450666"/>
            <a:ext cx="10688638" cy="1112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dirty="0"/>
          </a:p>
        </p:txBody>
      </p:sp>
      <p:sp>
        <p:nvSpPr>
          <p:cNvPr id="14" name="Rectangle 13">
            <a:extLst>
              <a:ext uri="{FF2B5EF4-FFF2-40B4-BE49-F238E27FC236}">
                <a16:creationId xmlns:a16="http://schemas.microsoft.com/office/drawing/2014/main" id="{82842EF0-7114-814A-821E-38A1C61921DE}"/>
              </a:ext>
            </a:extLst>
          </p:cNvPr>
          <p:cNvSpPr/>
          <p:nvPr userDrawn="1"/>
        </p:nvSpPr>
        <p:spPr>
          <a:xfrm>
            <a:off x="0" y="0"/>
            <a:ext cx="242924"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dirty="0"/>
          </a:p>
        </p:txBody>
      </p:sp>
      <p:sp>
        <p:nvSpPr>
          <p:cNvPr id="15" name="Rectangle 14">
            <a:extLst>
              <a:ext uri="{FF2B5EF4-FFF2-40B4-BE49-F238E27FC236}">
                <a16:creationId xmlns:a16="http://schemas.microsoft.com/office/drawing/2014/main" id="{E4588975-83F7-7445-9D42-F3C0F9020457}"/>
              </a:ext>
            </a:extLst>
          </p:cNvPr>
          <p:cNvSpPr/>
          <p:nvPr userDrawn="1"/>
        </p:nvSpPr>
        <p:spPr>
          <a:xfrm>
            <a:off x="0" y="0"/>
            <a:ext cx="10688638" cy="222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dirty="0"/>
          </a:p>
        </p:txBody>
      </p:sp>
      <p:sp>
        <p:nvSpPr>
          <p:cNvPr id="19" name="Title 1">
            <a:extLst>
              <a:ext uri="{FF2B5EF4-FFF2-40B4-BE49-F238E27FC236}">
                <a16:creationId xmlns:a16="http://schemas.microsoft.com/office/drawing/2014/main" id="{FA6EE3C6-0EEF-8C4C-A141-D5CA6E033053}"/>
              </a:ext>
            </a:extLst>
          </p:cNvPr>
          <p:cNvSpPr>
            <a:spLocks noGrp="1"/>
          </p:cNvSpPr>
          <p:nvPr>
            <p:ph type="title" hasCustomPrompt="1"/>
          </p:nvPr>
        </p:nvSpPr>
        <p:spPr>
          <a:xfrm>
            <a:off x="3800743" y="2247538"/>
            <a:ext cx="6402049" cy="1325353"/>
          </a:xfrm>
        </p:spPr>
        <p:txBody>
          <a:bodyPr anchor="ctr"/>
          <a:lstStyle>
            <a:lvl1pPr marL="0" algn="l" defTabSz="978682" rtl="0" eaLnBrk="1" latinLnBrk="0" hangingPunct="1">
              <a:lnSpc>
                <a:spcPct val="90000"/>
              </a:lnSpc>
              <a:spcBef>
                <a:spcPct val="0"/>
              </a:spcBef>
              <a:buNone/>
              <a:defRPr lang="en-US" sz="3200" b="1" strike="noStrike" kern="1200" dirty="0">
                <a:solidFill>
                  <a:schemeClr val="bg1"/>
                </a:solidFill>
                <a:latin typeface="Calibri" panose="020F0502020204030204" pitchFamily="34" charset="0"/>
                <a:ea typeface="+mj-ea"/>
                <a:cs typeface="Calibri" panose="020F0502020204030204" pitchFamily="34" charset="0"/>
              </a:defRPr>
            </a:lvl1pPr>
          </a:lstStyle>
          <a:p>
            <a:r>
              <a:rPr lang="en-US" dirty="0">
                <a:solidFill>
                  <a:schemeClr val="bg1"/>
                </a:solidFill>
              </a:rPr>
              <a:t>Click to add text</a:t>
            </a:r>
          </a:p>
        </p:txBody>
      </p:sp>
      <p:pic>
        <p:nvPicPr>
          <p:cNvPr id="13" name="Picture 12">
            <a:extLst>
              <a:ext uri="{FF2B5EF4-FFF2-40B4-BE49-F238E27FC236}">
                <a16:creationId xmlns:a16="http://schemas.microsoft.com/office/drawing/2014/main" id="{017F5A7E-5466-B549-B91E-F94117E9DDF4}"/>
              </a:ext>
            </a:extLst>
          </p:cNvPr>
          <p:cNvPicPr>
            <a:picLocks noChangeAspect="1"/>
          </p:cNvPicPr>
          <p:nvPr userDrawn="1"/>
        </p:nvPicPr>
        <p:blipFill>
          <a:blip r:embed="rId5"/>
          <a:stretch>
            <a:fillRect/>
          </a:stretch>
        </p:blipFill>
        <p:spPr>
          <a:xfrm>
            <a:off x="457200" y="6751243"/>
            <a:ext cx="1746249" cy="349250"/>
          </a:xfrm>
          <a:prstGeom prst="rect">
            <a:avLst/>
          </a:prstGeom>
        </p:spPr>
      </p:pic>
    </p:spTree>
    <p:custDataLst>
      <p:custData r:id="rId1"/>
    </p:custDataLst>
    <p:extLst>
      <p:ext uri="{BB962C8B-B14F-4D97-AF65-F5344CB8AC3E}">
        <p14:creationId xmlns:p14="http://schemas.microsoft.com/office/powerpoint/2010/main" val="27713992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 Boxes Right Combin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296D3244-DD33-6547-B3EA-24294779BFAF}"/>
              </a:ext>
            </a:extLst>
          </p:cNvPr>
          <p:cNvSpPr>
            <a:spLocks noGrp="1"/>
          </p:cNvSpPr>
          <p:nvPr>
            <p:ph type="body" sz="quarter" idx="18" hasCustomPrompt="1"/>
          </p:nvPr>
        </p:nvSpPr>
        <p:spPr>
          <a:xfrm>
            <a:off x="457200" y="4389120"/>
            <a:ext cx="4773168" cy="2359152"/>
          </a:xfrm>
          <a:prstGeom prst="rect">
            <a:avLst/>
          </a:prstGeom>
        </p:spPr>
        <p:txBody>
          <a:bodyPr lIns="0" tIns="0" rIns="0" bIns="0">
            <a:noAutofit/>
          </a:bodyPr>
          <a:lstStyle>
            <a:lvl1pPr marL="182880" indent="-182880">
              <a:spcBef>
                <a:spcPts val="450"/>
              </a:spcBef>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6" name="Text Placeholder 3">
            <a:extLst>
              <a:ext uri="{FF2B5EF4-FFF2-40B4-BE49-F238E27FC236}">
                <a16:creationId xmlns:a16="http://schemas.microsoft.com/office/drawing/2014/main" id="{351AB959-D369-8548-A12C-C00AE09A27A9}"/>
              </a:ext>
            </a:extLst>
          </p:cNvPr>
          <p:cNvSpPr>
            <a:spLocks noGrp="1"/>
          </p:cNvSpPr>
          <p:nvPr>
            <p:ph type="body" sz="quarter" idx="19" hasCustomPrompt="1"/>
          </p:nvPr>
        </p:nvSpPr>
        <p:spPr>
          <a:xfrm>
            <a:off x="5460922" y="1810512"/>
            <a:ext cx="4773168" cy="4937760"/>
          </a:xfrm>
          <a:prstGeom prst="rect">
            <a:avLst/>
          </a:prstGeom>
        </p:spPr>
        <p:txBody>
          <a:bodyPr lIns="0" tIns="0" rIns="0" bIns="0">
            <a:noAutofit/>
          </a:bodyPr>
          <a:lstStyle>
            <a:lvl1pPr marL="182880" indent="-182880">
              <a:spcBef>
                <a:spcPts val="450"/>
              </a:spcBef>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7" name="Text Placeholder 4">
            <a:extLst>
              <a:ext uri="{FF2B5EF4-FFF2-40B4-BE49-F238E27FC236}">
                <a16:creationId xmlns:a16="http://schemas.microsoft.com/office/drawing/2014/main" id="{CCE74C9A-F2B5-B64B-A900-2E932B3535AE}"/>
              </a:ext>
            </a:extLst>
          </p:cNvPr>
          <p:cNvSpPr>
            <a:spLocks noGrp="1"/>
          </p:cNvSpPr>
          <p:nvPr>
            <p:ph type="body" sz="quarter" idx="17" hasCustomPrompt="1"/>
          </p:nvPr>
        </p:nvSpPr>
        <p:spPr>
          <a:xfrm>
            <a:off x="457200" y="1810512"/>
            <a:ext cx="4773168" cy="2359152"/>
          </a:xfrm>
          <a:prstGeom prst="rect">
            <a:avLst/>
          </a:prstGeom>
        </p:spPr>
        <p:txBody>
          <a:bodyPr lIns="0" tIns="0" rIns="0" bIns="0">
            <a:noAutofit/>
          </a:bodyPr>
          <a:lstStyle>
            <a:lvl1pPr marL="182880" indent="-182880">
              <a:spcBef>
                <a:spcPts val="450"/>
              </a:spcBef>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8" name="Slide Number Placeholder 7">
            <a:extLst>
              <a:ext uri="{FF2B5EF4-FFF2-40B4-BE49-F238E27FC236}">
                <a16:creationId xmlns:a16="http://schemas.microsoft.com/office/drawing/2014/main" id="{72F2215C-41BE-3D48-9211-E1E208952038}"/>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9" name="Footer Placeholder 2">
            <a:extLst>
              <a:ext uri="{FF2B5EF4-FFF2-40B4-BE49-F238E27FC236}">
                <a16:creationId xmlns:a16="http://schemas.microsoft.com/office/drawing/2014/main" id="{6404D56F-2468-714B-9131-274603152D8D}"/>
              </a:ext>
            </a:extLst>
          </p:cNvPr>
          <p:cNvSpPr>
            <a:spLocks noGrp="1"/>
          </p:cNvSpPr>
          <p:nvPr>
            <p:ph type="ftr" sz="quarter" idx="3"/>
          </p:nvPr>
        </p:nvSpPr>
        <p:spPr>
          <a:xfrm>
            <a:off x="457200" y="6766560"/>
            <a:ext cx="9308592"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10" name="Picture 9" descr="A picture containing text&#10;&#10;Description automatically generated">
            <a:extLst>
              <a:ext uri="{FF2B5EF4-FFF2-40B4-BE49-F238E27FC236}">
                <a16:creationId xmlns:a16="http://schemas.microsoft.com/office/drawing/2014/main" id="{7166A367-5AF8-46B1-B66B-6E505ECD4984}"/>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3174770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 Boxes Right Combined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57200" y="1490472"/>
            <a:ext cx="9774936" cy="548640"/>
          </a:xfrm>
          <a:prstGeom prst="rect">
            <a:avLst/>
          </a:prstGeom>
        </p:spPr>
        <p:txBody>
          <a:bodyPr/>
          <a:lstStyle>
            <a:lvl1pPr marL="0" indent="0">
              <a:lnSpc>
                <a:spcPct val="100000"/>
              </a:lnSpc>
              <a:spcBef>
                <a:spcPts val="0"/>
              </a:spcBef>
              <a:spcAft>
                <a:spcPts val="0"/>
              </a:spcAft>
              <a:buNone/>
              <a:defRPr sz="1600" b="1">
                <a:solidFill>
                  <a:schemeClr val="accent1"/>
                </a:solidFill>
              </a:defRPr>
            </a:lvl1pPr>
            <a:lvl5pPr marL="507135" indent="0">
              <a:buNone/>
              <a:defRPr/>
            </a:lvl5pPr>
          </a:lstStyle>
          <a:p>
            <a:pPr lvl="0"/>
            <a:r>
              <a:rPr lang="en-US" dirty="0" err="1"/>
              <a:t>Subheader</a:t>
            </a:r>
            <a:endParaRPr lang="en-US" dirty="0"/>
          </a:p>
        </p:txBody>
      </p:sp>
      <p:sp>
        <p:nvSpPr>
          <p:cNvPr id="6" name="Text Placeholder 5">
            <a:extLst>
              <a:ext uri="{FF2B5EF4-FFF2-40B4-BE49-F238E27FC236}">
                <a16:creationId xmlns:a16="http://schemas.microsoft.com/office/drawing/2014/main" id="{C89879B0-0D2B-8743-B842-FDEFD34C7569}"/>
              </a:ext>
            </a:extLst>
          </p:cNvPr>
          <p:cNvSpPr>
            <a:spLocks noGrp="1"/>
          </p:cNvSpPr>
          <p:nvPr>
            <p:ph type="body" sz="quarter" idx="17" hasCustomPrompt="1"/>
          </p:nvPr>
        </p:nvSpPr>
        <p:spPr>
          <a:xfrm>
            <a:off x="457200" y="2249424"/>
            <a:ext cx="4773168" cy="2139696"/>
          </a:xfrm>
          <a:prstGeom prst="rect">
            <a:avLst/>
          </a:prstGeom>
        </p:spPr>
        <p:txBody>
          <a:bodyPr/>
          <a:lstStyle>
            <a:lvl1pPr marL="182880" indent="-182880">
              <a:lnSpc>
                <a:spcPct val="110000"/>
              </a:lnSpc>
              <a:spcBef>
                <a:spcPts val="450"/>
              </a:spcBef>
              <a:spcAft>
                <a:spcPts val="0"/>
              </a:spcAft>
              <a:buFont typeface="System Font Regular"/>
              <a:buChar char="■"/>
              <a:defRPr sz="1200" b="0">
                <a:solidFill>
                  <a:schemeClr val="tx1"/>
                </a:solidFill>
              </a:defRPr>
            </a:lvl1pPr>
            <a:lvl2pPr>
              <a:lnSpc>
                <a:spcPct val="110000"/>
              </a:lnSpc>
              <a:spcAft>
                <a:spcPts val="0"/>
              </a:spcAft>
              <a:defRPr sz="1200"/>
            </a:lvl2pPr>
            <a:lvl3pPr>
              <a:lnSpc>
                <a:spcPct val="110000"/>
              </a:lnSpc>
              <a:spcAft>
                <a:spcPts val="0"/>
              </a:spcAft>
              <a:defRPr sz="1200"/>
            </a:lvl3pPr>
            <a:lvl4pPr>
              <a:lnSpc>
                <a:spcPct val="110000"/>
              </a:lnSpc>
              <a:spcAft>
                <a:spcPts val="0"/>
              </a:spcAft>
              <a:defRPr sz="1200"/>
            </a:lvl4pPr>
            <a:lvl5pPr marL="507135" indent="0">
              <a:buNone/>
              <a:defRPr/>
            </a:lvl5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7" name="Text Placeholder 2">
            <a:extLst>
              <a:ext uri="{FF2B5EF4-FFF2-40B4-BE49-F238E27FC236}">
                <a16:creationId xmlns:a16="http://schemas.microsoft.com/office/drawing/2014/main" id="{54EF695E-D5E7-E54B-9112-5E7517624220}"/>
              </a:ext>
            </a:extLst>
          </p:cNvPr>
          <p:cNvSpPr>
            <a:spLocks noGrp="1"/>
          </p:cNvSpPr>
          <p:nvPr>
            <p:ph type="body" sz="quarter" idx="18" hasCustomPrompt="1"/>
          </p:nvPr>
        </p:nvSpPr>
        <p:spPr>
          <a:xfrm>
            <a:off x="5457105" y="2249424"/>
            <a:ext cx="4773168" cy="4507992"/>
          </a:xfrm>
          <a:prstGeom prst="rect">
            <a:avLst/>
          </a:prstGeom>
        </p:spPr>
        <p:txBody>
          <a:bodyPr lIns="0" tIns="0" rIns="0" bIns="0">
            <a:noAutofit/>
          </a:bodyPr>
          <a:lstStyle>
            <a:lvl1pPr marL="182880" indent="-182880">
              <a:lnSpc>
                <a:spcPct val="110000"/>
              </a:lnSpc>
              <a:spcBef>
                <a:spcPts val="450"/>
              </a:spcBef>
              <a:spcAft>
                <a:spcPts val="450"/>
              </a:spcAft>
              <a:buFont typeface="System Font Regular"/>
              <a:buChar char="■"/>
              <a:defRPr sz="1200">
                <a:latin typeface="Calibri" panose="020F0502020204030204" pitchFamily="34" charset="0"/>
              </a:defRPr>
            </a:lvl1pPr>
            <a:lvl2pPr marL="402336" indent="-219456">
              <a:lnSpc>
                <a:spcPct val="110000"/>
              </a:lnSpc>
              <a:spcAft>
                <a:spcPts val="450"/>
              </a:spcAft>
              <a:defRPr sz="1200"/>
            </a:lvl2pPr>
            <a:lvl3pPr>
              <a:defRPr sz="1168"/>
            </a:lvl3pPr>
            <a:lvl4pPr marL="749808" marR="0" indent="-173736" algn="l" defTabSz="978682" rtl="0" eaLnBrk="1" fontAlgn="auto" latinLnBrk="0" hangingPunct="1">
              <a:lnSpc>
                <a:spcPct val="110000"/>
              </a:lnSpc>
              <a:spcBef>
                <a:spcPts val="0"/>
              </a:spcBef>
              <a:spcAft>
                <a:spcPts val="450"/>
              </a:spcAft>
              <a:buClr>
                <a:schemeClr val="accent2"/>
              </a:buClr>
              <a:buSzTx/>
              <a:buFont typeface="System Font Regular"/>
              <a:buChar char="○"/>
              <a:tabLst/>
              <a:defRPr sz="1200"/>
            </a:lvl4pPr>
            <a:lvl5pPr marL="560518">
              <a:defRPr/>
            </a:lvl5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8" name="Text Placeholder 4">
            <a:extLst>
              <a:ext uri="{FF2B5EF4-FFF2-40B4-BE49-F238E27FC236}">
                <a16:creationId xmlns:a16="http://schemas.microsoft.com/office/drawing/2014/main" id="{498D0F3C-F32F-A84A-8277-95B175B2361D}"/>
              </a:ext>
            </a:extLst>
          </p:cNvPr>
          <p:cNvSpPr>
            <a:spLocks noGrp="1"/>
          </p:cNvSpPr>
          <p:nvPr>
            <p:ph type="body" sz="quarter" idx="19" hasCustomPrompt="1"/>
          </p:nvPr>
        </p:nvSpPr>
        <p:spPr>
          <a:xfrm>
            <a:off x="457200" y="4608576"/>
            <a:ext cx="4773168" cy="2139696"/>
          </a:xfrm>
          <a:prstGeom prst="rect">
            <a:avLst/>
          </a:prstGeom>
        </p:spPr>
        <p:txBody>
          <a:bodyPr lIns="0" tIns="0" rIns="0" bIns="0">
            <a:noAutofit/>
          </a:bodyPr>
          <a:lstStyle>
            <a:lvl1pPr marL="182880" indent="-182880">
              <a:lnSpc>
                <a:spcPct val="110000"/>
              </a:lnSpc>
              <a:spcBef>
                <a:spcPts val="450"/>
              </a:spcBef>
              <a:spcAft>
                <a:spcPts val="0"/>
              </a:spcAft>
              <a:buFont typeface="System Font Regular"/>
              <a:buChar char="■"/>
              <a:defRPr sz="1200">
                <a:latin typeface="Calibri" panose="020F0502020204030204" pitchFamily="34" charset="0"/>
              </a:defRPr>
            </a:lvl1pPr>
            <a:lvl2pPr>
              <a:lnSpc>
                <a:spcPct val="110000"/>
              </a:lnSpc>
              <a:spcAft>
                <a:spcPts val="0"/>
              </a:spcAft>
              <a:defRPr sz="1200"/>
            </a:lvl2pPr>
            <a:lvl3pPr>
              <a:lnSpc>
                <a:spcPct val="110000"/>
              </a:lnSpc>
              <a:spcAft>
                <a:spcPts val="0"/>
              </a:spcAft>
              <a:defRPr sz="1200"/>
            </a:lvl3pPr>
            <a:lvl4pPr>
              <a:lnSpc>
                <a:spcPct val="110000"/>
              </a:lnSpc>
              <a:spcAft>
                <a:spcPts val="0"/>
              </a:spcAft>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9" name="Slide Number Placeholder 7">
            <a:extLst>
              <a:ext uri="{FF2B5EF4-FFF2-40B4-BE49-F238E27FC236}">
                <a16:creationId xmlns:a16="http://schemas.microsoft.com/office/drawing/2014/main" id="{AF282D90-CA4A-F64B-9BB0-CF4101D71A8D}"/>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0" name="Footer Placeholder 2">
            <a:extLst>
              <a:ext uri="{FF2B5EF4-FFF2-40B4-BE49-F238E27FC236}">
                <a16:creationId xmlns:a16="http://schemas.microsoft.com/office/drawing/2014/main" id="{179243A2-A479-6A42-AC69-42B698D89403}"/>
              </a:ext>
            </a:extLst>
          </p:cNvPr>
          <p:cNvSpPr>
            <a:spLocks noGrp="1"/>
          </p:cNvSpPr>
          <p:nvPr>
            <p:ph type="ftr" sz="quarter" idx="3"/>
          </p:nvPr>
        </p:nvSpPr>
        <p:spPr>
          <a:xfrm>
            <a:off x="456502" y="6766560"/>
            <a:ext cx="9309290"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11" name="Picture 10" descr="A picture containing text&#10;&#10;Description automatically generated">
            <a:extLst>
              <a:ext uri="{FF2B5EF4-FFF2-40B4-BE49-F238E27FC236}">
                <a16:creationId xmlns:a16="http://schemas.microsoft.com/office/drawing/2014/main" id="{3D4486EB-AFB5-41F0-B580-448775429D9C}"/>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38417134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3 Boxes Right Combined w/ Key Me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51B6740F-99A8-1642-B2AD-D9F5440AA6FE}"/>
              </a:ext>
            </a:extLst>
          </p:cNvPr>
          <p:cNvSpPr>
            <a:spLocks noGrp="1"/>
          </p:cNvSpPr>
          <p:nvPr>
            <p:ph type="body" sz="quarter" idx="18" hasCustomPrompt="1"/>
          </p:nvPr>
        </p:nvSpPr>
        <p:spPr>
          <a:xfrm>
            <a:off x="3799325" y="4389120"/>
            <a:ext cx="3108960" cy="2359152"/>
          </a:xfrm>
          <a:prstGeom prst="rect">
            <a:avLst/>
          </a:prstGeom>
        </p:spPr>
        <p:txBody>
          <a:bodyPr lIns="0" tIns="0" rIns="0" bIns="0">
            <a:noAutofit/>
          </a:bodyPr>
          <a:lstStyle>
            <a:lvl1pPr marL="182880" indent="-182880">
              <a:spcBef>
                <a:spcPts val="450"/>
              </a:spcBef>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6" name="Text Placeholder 3">
            <a:extLst>
              <a:ext uri="{FF2B5EF4-FFF2-40B4-BE49-F238E27FC236}">
                <a16:creationId xmlns:a16="http://schemas.microsoft.com/office/drawing/2014/main" id="{8A0AECC8-9DE2-9448-BD09-7B2B9E2F084E}"/>
              </a:ext>
            </a:extLst>
          </p:cNvPr>
          <p:cNvSpPr>
            <a:spLocks noGrp="1"/>
          </p:cNvSpPr>
          <p:nvPr>
            <p:ph type="body" sz="quarter" idx="19" hasCustomPrompt="1"/>
          </p:nvPr>
        </p:nvSpPr>
        <p:spPr>
          <a:xfrm>
            <a:off x="7123176" y="1810512"/>
            <a:ext cx="3108960" cy="4937760"/>
          </a:xfrm>
          <a:prstGeom prst="rect">
            <a:avLst/>
          </a:prstGeom>
        </p:spPr>
        <p:txBody>
          <a:bodyPr lIns="0" tIns="0" rIns="0" bIns="0">
            <a:noAutofit/>
          </a:bodyPr>
          <a:lstStyle>
            <a:lvl1pPr marL="182880" indent="-182880">
              <a:spcBef>
                <a:spcPts val="450"/>
              </a:spcBef>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7" name="Text Placeholder 4">
            <a:extLst>
              <a:ext uri="{FF2B5EF4-FFF2-40B4-BE49-F238E27FC236}">
                <a16:creationId xmlns:a16="http://schemas.microsoft.com/office/drawing/2014/main" id="{F5A46A79-912F-FD4E-B3C3-8588B0D5B664}"/>
              </a:ext>
            </a:extLst>
          </p:cNvPr>
          <p:cNvSpPr>
            <a:spLocks noGrp="1"/>
          </p:cNvSpPr>
          <p:nvPr>
            <p:ph type="body" sz="quarter" idx="17" hasCustomPrompt="1"/>
          </p:nvPr>
        </p:nvSpPr>
        <p:spPr>
          <a:xfrm>
            <a:off x="3799325" y="1810512"/>
            <a:ext cx="3108960" cy="2359152"/>
          </a:xfrm>
          <a:prstGeom prst="rect">
            <a:avLst/>
          </a:prstGeom>
        </p:spPr>
        <p:txBody>
          <a:bodyPr lIns="0" tIns="0" rIns="0" bIns="0">
            <a:noAutofit/>
          </a:bodyPr>
          <a:lstStyle>
            <a:lvl1pPr marL="182880" indent="-182880">
              <a:spcBef>
                <a:spcPts val="450"/>
              </a:spcBef>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8" name="Rectangle 5">
            <a:extLst>
              <a:ext uri="{FF2B5EF4-FFF2-40B4-BE49-F238E27FC236}">
                <a16:creationId xmlns:a16="http://schemas.microsoft.com/office/drawing/2014/main" id="{340FDD1B-6A33-1344-9133-3850C0E62B23}"/>
              </a:ext>
            </a:extLst>
          </p:cNvPr>
          <p:cNvSpPr/>
          <p:nvPr userDrawn="1"/>
        </p:nvSpPr>
        <p:spPr>
          <a:xfrm>
            <a:off x="457200" y="1810512"/>
            <a:ext cx="3108960" cy="4937760"/>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noAutofit/>
          </a:bodyPr>
          <a:lstStyle/>
          <a:p>
            <a:pPr algn="ctr"/>
            <a:endParaRPr lang="en-US" sz="1400" dirty="0">
              <a:latin typeface="Calibri" panose="020F0502020204030204" pitchFamily="34" charset="0"/>
            </a:endParaRPr>
          </a:p>
        </p:txBody>
      </p:sp>
      <p:sp>
        <p:nvSpPr>
          <p:cNvPr id="9" name="Text Placeholder 6">
            <a:extLst>
              <a:ext uri="{FF2B5EF4-FFF2-40B4-BE49-F238E27FC236}">
                <a16:creationId xmlns:a16="http://schemas.microsoft.com/office/drawing/2014/main" id="{1ABEC359-1DA9-0448-96DF-AD4B49F6C4D7}"/>
              </a:ext>
            </a:extLst>
          </p:cNvPr>
          <p:cNvSpPr>
            <a:spLocks noGrp="1"/>
          </p:cNvSpPr>
          <p:nvPr>
            <p:ph type="body" sz="quarter" idx="15" hasCustomPrompt="1"/>
          </p:nvPr>
        </p:nvSpPr>
        <p:spPr>
          <a:xfrm>
            <a:off x="457200" y="1810512"/>
            <a:ext cx="3108960" cy="4937760"/>
          </a:xfrm>
          <a:prstGeom prst="rect">
            <a:avLst/>
          </a:prstGeom>
        </p:spPr>
        <p:txBody>
          <a:bodyPr wrap="square" lIns="182880" tIns="182880" rIns="182880" bIns="182880" anchor="ctr">
            <a:noAutofit/>
          </a:bodyPr>
          <a:lstStyle>
            <a:lvl1pPr marL="0" indent="0">
              <a:spcBef>
                <a:spcPts val="438"/>
              </a:spcBef>
              <a:buFont typeface="System Font Regular"/>
              <a:buNone/>
              <a:defRPr sz="1400">
                <a:solidFill>
                  <a:schemeClr val="accent1"/>
                </a:solidFill>
                <a:latin typeface="Calibri" panose="020F0502020204030204" pitchFamily="34" charset="0"/>
              </a:defRPr>
            </a:lvl1pPr>
            <a:lvl2pPr marL="182880" indent="-182880">
              <a:buFont typeface="System Font Regular"/>
              <a:buChar char="■"/>
              <a:defRPr sz="1400"/>
            </a:lvl2pPr>
            <a:lvl3pPr marL="402336" indent="-219456">
              <a:buFont typeface="System Font Regular"/>
              <a:buChar char="—"/>
              <a:defRPr sz="1400"/>
            </a:lvl3pPr>
            <a:lvl4pPr marL="576072">
              <a:defRPr sz="1400"/>
            </a:lvl4pPr>
          </a:lstStyle>
          <a:p>
            <a:r>
              <a:rPr lang="en-US" dirty="0"/>
              <a:t>Click to add key message</a:t>
            </a:r>
          </a:p>
          <a:p>
            <a:pPr lvl="1"/>
            <a:r>
              <a:rPr lang="en-US" dirty="0"/>
              <a:t>Insert text</a:t>
            </a:r>
          </a:p>
          <a:p>
            <a:pPr lvl="2"/>
            <a:r>
              <a:rPr lang="en-US" dirty="0"/>
              <a:t>Insert text</a:t>
            </a:r>
          </a:p>
          <a:p>
            <a:pPr lvl="3"/>
            <a:r>
              <a:rPr lang="en-US" dirty="0"/>
              <a:t>Insert text</a:t>
            </a:r>
          </a:p>
        </p:txBody>
      </p:sp>
      <p:sp>
        <p:nvSpPr>
          <p:cNvPr id="10" name="Slide Number Placeholder 7">
            <a:extLst>
              <a:ext uri="{FF2B5EF4-FFF2-40B4-BE49-F238E27FC236}">
                <a16:creationId xmlns:a16="http://schemas.microsoft.com/office/drawing/2014/main" id="{22480352-055E-5243-AC65-1E004E9F875E}"/>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2" name="Footer Placeholder 2">
            <a:extLst>
              <a:ext uri="{FF2B5EF4-FFF2-40B4-BE49-F238E27FC236}">
                <a16:creationId xmlns:a16="http://schemas.microsoft.com/office/drawing/2014/main" id="{664ACF26-FE0D-F044-8CA2-ABD50BB54EEB}"/>
              </a:ext>
            </a:extLst>
          </p:cNvPr>
          <p:cNvSpPr>
            <a:spLocks noGrp="1"/>
          </p:cNvSpPr>
          <p:nvPr>
            <p:ph type="ftr" sz="quarter" idx="3"/>
          </p:nvPr>
        </p:nvSpPr>
        <p:spPr>
          <a:xfrm>
            <a:off x="457200" y="6766560"/>
            <a:ext cx="9308592"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11" name="Picture 10" descr="A picture containing text&#10;&#10;Description automatically generated">
            <a:extLst>
              <a:ext uri="{FF2B5EF4-FFF2-40B4-BE49-F238E27FC236}">
                <a16:creationId xmlns:a16="http://schemas.microsoft.com/office/drawing/2014/main" id="{8E4A322E-5826-4D14-B2F5-BACEAE0705AC}"/>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979178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077EA87C-4705-5B42-AFA1-4DF850620F36}"/>
              </a:ext>
            </a:extLst>
          </p:cNvPr>
          <p:cNvSpPr>
            <a:spLocks noGrp="1"/>
          </p:cNvSpPr>
          <p:nvPr>
            <p:ph type="body" sz="quarter" idx="16" hasCustomPrompt="1"/>
          </p:nvPr>
        </p:nvSpPr>
        <p:spPr>
          <a:xfrm>
            <a:off x="457200" y="1810512"/>
            <a:ext cx="4773168" cy="2359152"/>
          </a:xfrm>
          <a:prstGeom prst="rect">
            <a:avLst/>
          </a:prstGeom>
        </p:spPr>
        <p:txBody>
          <a:bodyPr lIns="0" tIns="0" rIns="0" bIns="0">
            <a:noAutofit/>
          </a:bodyPr>
          <a:lstStyle>
            <a:lvl1pPr>
              <a:defRPr sz="1200">
                <a:latin typeface="Calibri" panose="020F0502020204030204" pitchFamily="34" charset="0"/>
              </a:defRPr>
            </a:lvl1pPr>
            <a:lvl2pPr>
              <a:defRPr sz="1200"/>
            </a:lvl2pPr>
            <a:lvl3pPr>
              <a:defRPr sz="1200"/>
            </a:lvl3pPr>
          </a:lstStyle>
          <a:p>
            <a:pPr lvl="0"/>
            <a:r>
              <a:rPr lang="en-US" dirty="0"/>
              <a:t>Click to add text</a:t>
            </a:r>
          </a:p>
          <a:p>
            <a:pPr lvl="1"/>
            <a:r>
              <a:rPr lang="en-US" dirty="0"/>
              <a:t>Insert text</a:t>
            </a:r>
          </a:p>
          <a:p>
            <a:pPr lvl="2"/>
            <a:r>
              <a:rPr lang="en-US" dirty="0"/>
              <a:t>Insert text</a:t>
            </a:r>
          </a:p>
        </p:txBody>
      </p:sp>
      <p:sp>
        <p:nvSpPr>
          <p:cNvPr id="6" name="Text Placeholder 3">
            <a:extLst>
              <a:ext uri="{FF2B5EF4-FFF2-40B4-BE49-F238E27FC236}">
                <a16:creationId xmlns:a16="http://schemas.microsoft.com/office/drawing/2014/main" id="{4E13EA59-58D2-FC47-A9CE-E8F00FD0F4A8}"/>
              </a:ext>
            </a:extLst>
          </p:cNvPr>
          <p:cNvSpPr>
            <a:spLocks noGrp="1"/>
          </p:cNvSpPr>
          <p:nvPr>
            <p:ph type="body" sz="quarter" idx="22" hasCustomPrompt="1"/>
          </p:nvPr>
        </p:nvSpPr>
        <p:spPr>
          <a:xfrm>
            <a:off x="5458968" y="1810512"/>
            <a:ext cx="4773168" cy="2359152"/>
          </a:xfrm>
          <a:prstGeom prst="rect">
            <a:avLst/>
          </a:prstGeom>
        </p:spPr>
        <p:txBody>
          <a:bodyPr lIns="0" tIns="0" rIns="0" bIns="0">
            <a:noAutofit/>
          </a:bodyPr>
          <a:lstStyle>
            <a:lvl1pPr>
              <a:defRPr sz="1200">
                <a:latin typeface="Calibri" panose="020F0502020204030204" pitchFamily="34" charset="0"/>
              </a:defRPr>
            </a:lvl1pPr>
            <a:lvl2pPr>
              <a:defRPr sz="1200"/>
            </a:lvl2pPr>
            <a:lvl3pPr>
              <a:defRPr sz="1200"/>
            </a:lvl3pPr>
          </a:lstStyle>
          <a:p>
            <a:pPr lvl="0"/>
            <a:r>
              <a:rPr lang="en-US" dirty="0"/>
              <a:t>Click to add text</a:t>
            </a:r>
          </a:p>
          <a:p>
            <a:pPr lvl="1"/>
            <a:r>
              <a:rPr lang="en-US" dirty="0"/>
              <a:t>Insert text</a:t>
            </a:r>
          </a:p>
          <a:p>
            <a:pPr lvl="2"/>
            <a:r>
              <a:rPr lang="en-US" dirty="0"/>
              <a:t>Insert text</a:t>
            </a:r>
          </a:p>
        </p:txBody>
      </p:sp>
      <p:sp>
        <p:nvSpPr>
          <p:cNvPr id="7" name="Text Placeholder 4">
            <a:extLst>
              <a:ext uri="{FF2B5EF4-FFF2-40B4-BE49-F238E27FC236}">
                <a16:creationId xmlns:a16="http://schemas.microsoft.com/office/drawing/2014/main" id="{722568F2-5C8D-1249-87D3-F414B88562C6}"/>
              </a:ext>
            </a:extLst>
          </p:cNvPr>
          <p:cNvSpPr>
            <a:spLocks noGrp="1"/>
          </p:cNvSpPr>
          <p:nvPr>
            <p:ph type="body" sz="quarter" idx="21" hasCustomPrompt="1"/>
          </p:nvPr>
        </p:nvSpPr>
        <p:spPr>
          <a:xfrm>
            <a:off x="457200" y="4389120"/>
            <a:ext cx="4773168" cy="2359152"/>
          </a:xfrm>
          <a:prstGeom prst="rect">
            <a:avLst/>
          </a:prstGeom>
        </p:spPr>
        <p:txBody>
          <a:bodyPr lIns="0" tIns="0" rIns="0" bIns="0">
            <a:noAutofit/>
          </a:bodyPr>
          <a:lstStyle>
            <a:lvl1pPr>
              <a:defRPr sz="1200">
                <a:latin typeface="Calibri" panose="020F0502020204030204" pitchFamily="34" charset="0"/>
              </a:defRPr>
            </a:lvl1pPr>
            <a:lvl2pPr>
              <a:defRPr sz="1200"/>
            </a:lvl2pPr>
            <a:lvl3pPr>
              <a:defRPr sz="1200"/>
            </a:lvl3pPr>
          </a:lstStyle>
          <a:p>
            <a:pPr lvl="0"/>
            <a:r>
              <a:rPr lang="en-US" dirty="0"/>
              <a:t>Click to add text</a:t>
            </a:r>
          </a:p>
          <a:p>
            <a:pPr lvl="1"/>
            <a:r>
              <a:rPr lang="en-US" dirty="0"/>
              <a:t>Insert text</a:t>
            </a:r>
          </a:p>
          <a:p>
            <a:pPr lvl="2"/>
            <a:r>
              <a:rPr lang="en-US" dirty="0"/>
              <a:t>Insert text</a:t>
            </a:r>
          </a:p>
          <a:p>
            <a:pPr lvl="0"/>
            <a:endParaRPr lang="en-US" dirty="0"/>
          </a:p>
        </p:txBody>
      </p:sp>
      <p:sp>
        <p:nvSpPr>
          <p:cNvPr id="8" name="Text Placeholder 5">
            <a:extLst>
              <a:ext uri="{FF2B5EF4-FFF2-40B4-BE49-F238E27FC236}">
                <a16:creationId xmlns:a16="http://schemas.microsoft.com/office/drawing/2014/main" id="{9978AA52-0AC8-F840-9B42-182F3BF23C0B}"/>
              </a:ext>
            </a:extLst>
          </p:cNvPr>
          <p:cNvSpPr>
            <a:spLocks noGrp="1"/>
          </p:cNvSpPr>
          <p:nvPr>
            <p:ph type="body" sz="quarter" idx="25" hasCustomPrompt="1"/>
          </p:nvPr>
        </p:nvSpPr>
        <p:spPr>
          <a:xfrm>
            <a:off x="5458968" y="4389120"/>
            <a:ext cx="4773168" cy="2359152"/>
          </a:xfrm>
          <a:prstGeom prst="rect">
            <a:avLst/>
          </a:prstGeom>
        </p:spPr>
        <p:txBody>
          <a:bodyPr lIns="0" tIns="0" rIns="0" bIns="0">
            <a:noAutofit/>
          </a:bodyPr>
          <a:lstStyle>
            <a:lvl1pPr>
              <a:defRPr sz="1200">
                <a:latin typeface="Calibri" panose="020F0502020204030204" pitchFamily="34" charset="0"/>
              </a:defRPr>
            </a:lvl1pPr>
            <a:lvl2pPr>
              <a:defRPr sz="1200"/>
            </a:lvl2pPr>
            <a:lvl3pPr>
              <a:defRPr sz="1200"/>
            </a:lvl3pPr>
          </a:lstStyle>
          <a:p>
            <a:pPr lvl="0"/>
            <a:r>
              <a:rPr lang="en-US" dirty="0"/>
              <a:t>Click to add text</a:t>
            </a:r>
          </a:p>
          <a:p>
            <a:pPr lvl="1"/>
            <a:r>
              <a:rPr lang="en-US" dirty="0"/>
              <a:t>Insert text</a:t>
            </a:r>
          </a:p>
          <a:p>
            <a:pPr lvl="2"/>
            <a:r>
              <a:rPr lang="en-US" dirty="0"/>
              <a:t>Insert text</a:t>
            </a:r>
          </a:p>
          <a:p>
            <a:pPr lvl="0"/>
            <a:endParaRPr lang="en-US" dirty="0"/>
          </a:p>
        </p:txBody>
      </p:sp>
      <p:sp>
        <p:nvSpPr>
          <p:cNvPr id="11" name="Slide Number Placeholder 7">
            <a:extLst>
              <a:ext uri="{FF2B5EF4-FFF2-40B4-BE49-F238E27FC236}">
                <a16:creationId xmlns:a16="http://schemas.microsoft.com/office/drawing/2014/main" id="{0200FF4E-F744-494F-A362-BFFF16B65EC7}"/>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2" name="Footer Placeholder 2">
            <a:extLst>
              <a:ext uri="{FF2B5EF4-FFF2-40B4-BE49-F238E27FC236}">
                <a16:creationId xmlns:a16="http://schemas.microsoft.com/office/drawing/2014/main" id="{6D12CB20-FD51-124C-A8DB-9104D151D2C5}"/>
              </a:ext>
            </a:extLst>
          </p:cNvPr>
          <p:cNvSpPr>
            <a:spLocks noGrp="1"/>
          </p:cNvSpPr>
          <p:nvPr>
            <p:ph type="ftr" sz="quarter" idx="3"/>
          </p:nvPr>
        </p:nvSpPr>
        <p:spPr>
          <a:xfrm>
            <a:off x="457200" y="6766560"/>
            <a:ext cx="9308592"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9" name="Picture 8" descr="A picture containing text&#10;&#10;Description automatically generated">
            <a:extLst>
              <a:ext uri="{FF2B5EF4-FFF2-40B4-BE49-F238E27FC236}">
                <a16:creationId xmlns:a16="http://schemas.microsoft.com/office/drawing/2014/main" id="{73FC6AFD-6ABA-4897-A08B-6CC8E38B91B1}"/>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4231278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4 Boxes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57200" y="1490472"/>
            <a:ext cx="9774936" cy="548640"/>
          </a:xfrm>
          <a:prstGeom prst="rect">
            <a:avLst/>
          </a:prstGeom>
        </p:spPr>
        <p:txBody>
          <a:bodyPr/>
          <a:lstStyle>
            <a:lvl1pPr marL="0" indent="0">
              <a:lnSpc>
                <a:spcPct val="100000"/>
              </a:lnSpc>
              <a:spcBef>
                <a:spcPts val="0"/>
              </a:spcBef>
              <a:spcAft>
                <a:spcPts val="0"/>
              </a:spcAft>
              <a:buNone/>
              <a:defRPr sz="1600" b="1">
                <a:solidFill>
                  <a:schemeClr val="accent1"/>
                </a:solidFill>
              </a:defRPr>
            </a:lvl1pPr>
            <a:lvl5pPr marL="507135" indent="0">
              <a:buNone/>
              <a:defRPr/>
            </a:lvl5pPr>
          </a:lstStyle>
          <a:p>
            <a:pPr lvl="0"/>
            <a:r>
              <a:rPr lang="en-US" dirty="0" err="1"/>
              <a:t>Subheader</a:t>
            </a:r>
            <a:endParaRPr lang="en-US" dirty="0"/>
          </a:p>
        </p:txBody>
      </p:sp>
      <p:sp>
        <p:nvSpPr>
          <p:cNvPr id="19" name="Text Placeholder 2">
            <a:extLst>
              <a:ext uri="{FF2B5EF4-FFF2-40B4-BE49-F238E27FC236}">
                <a16:creationId xmlns:a16="http://schemas.microsoft.com/office/drawing/2014/main" id="{135DD196-52AB-A846-9254-3D00D1960034}"/>
              </a:ext>
            </a:extLst>
          </p:cNvPr>
          <p:cNvSpPr>
            <a:spLocks noGrp="1"/>
          </p:cNvSpPr>
          <p:nvPr>
            <p:ph type="body" sz="quarter" idx="17" hasCustomPrompt="1"/>
          </p:nvPr>
        </p:nvSpPr>
        <p:spPr>
          <a:xfrm>
            <a:off x="457200" y="2249424"/>
            <a:ext cx="4773168" cy="2139696"/>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20" name="Text Placeholder 3">
            <a:extLst>
              <a:ext uri="{FF2B5EF4-FFF2-40B4-BE49-F238E27FC236}">
                <a16:creationId xmlns:a16="http://schemas.microsoft.com/office/drawing/2014/main" id="{D103D5D4-5395-824C-BEA6-A528A81D8D15}"/>
              </a:ext>
            </a:extLst>
          </p:cNvPr>
          <p:cNvSpPr>
            <a:spLocks noGrp="1"/>
          </p:cNvSpPr>
          <p:nvPr>
            <p:ph type="body" sz="quarter" idx="22" hasCustomPrompt="1"/>
          </p:nvPr>
        </p:nvSpPr>
        <p:spPr>
          <a:xfrm>
            <a:off x="5458968" y="2249424"/>
            <a:ext cx="4773168" cy="2139696"/>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21" name="Text Placeholder 4">
            <a:extLst>
              <a:ext uri="{FF2B5EF4-FFF2-40B4-BE49-F238E27FC236}">
                <a16:creationId xmlns:a16="http://schemas.microsoft.com/office/drawing/2014/main" id="{79BF07CC-E1F8-4C48-A0B8-1904556F6996}"/>
              </a:ext>
            </a:extLst>
          </p:cNvPr>
          <p:cNvSpPr>
            <a:spLocks noGrp="1"/>
          </p:cNvSpPr>
          <p:nvPr>
            <p:ph type="body" sz="quarter" idx="21" hasCustomPrompt="1"/>
          </p:nvPr>
        </p:nvSpPr>
        <p:spPr>
          <a:xfrm>
            <a:off x="457200" y="4608576"/>
            <a:ext cx="4773168" cy="2139696"/>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a:p>
            <a:pPr lvl="0"/>
            <a:endParaRPr lang="en-US" dirty="0"/>
          </a:p>
        </p:txBody>
      </p:sp>
      <p:sp>
        <p:nvSpPr>
          <p:cNvPr id="22" name="Text Placeholder 5">
            <a:extLst>
              <a:ext uri="{FF2B5EF4-FFF2-40B4-BE49-F238E27FC236}">
                <a16:creationId xmlns:a16="http://schemas.microsoft.com/office/drawing/2014/main" id="{C3596F81-D37D-3C42-84DB-75F067C82977}"/>
              </a:ext>
            </a:extLst>
          </p:cNvPr>
          <p:cNvSpPr>
            <a:spLocks noGrp="1"/>
          </p:cNvSpPr>
          <p:nvPr>
            <p:ph type="body" sz="quarter" idx="25" hasCustomPrompt="1"/>
          </p:nvPr>
        </p:nvSpPr>
        <p:spPr>
          <a:xfrm>
            <a:off x="5458968" y="4608576"/>
            <a:ext cx="4773168" cy="2139696"/>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a:p>
            <a:pPr lvl="0"/>
            <a:endParaRPr lang="en-US" dirty="0"/>
          </a:p>
        </p:txBody>
      </p:sp>
      <p:sp>
        <p:nvSpPr>
          <p:cNvPr id="12" name="Slide Number Placeholder 7">
            <a:extLst>
              <a:ext uri="{FF2B5EF4-FFF2-40B4-BE49-F238E27FC236}">
                <a16:creationId xmlns:a16="http://schemas.microsoft.com/office/drawing/2014/main" id="{E6BDFC51-91FE-484C-A6D7-9E183E1ABE0C}"/>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4" name="Footer Placeholder 2">
            <a:extLst>
              <a:ext uri="{FF2B5EF4-FFF2-40B4-BE49-F238E27FC236}">
                <a16:creationId xmlns:a16="http://schemas.microsoft.com/office/drawing/2014/main" id="{AF886D81-EADE-C246-929E-E7D1B8ED59FB}"/>
              </a:ext>
            </a:extLst>
          </p:cNvPr>
          <p:cNvSpPr>
            <a:spLocks noGrp="1"/>
          </p:cNvSpPr>
          <p:nvPr>
            <p:ph type="ftr" sz="quarter" idx="3"/>
          </p:nvPr>
        </p:nvSpPr>
        <p:spPr>
          <a:xfrm>
            <a:off x="457200" y="6766560"/>
            <a:ext cx="9308592"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10" name="Picture 9" descr="A picture containing text&#10;&#10;Description automatically generated">
            <a:extLst>
              <a:ext uri="{FF2B5EF4-FFF2-40B4-BE49-F238E27FC236}">
                <a16:creationId xmlns:a16="http://schemas.microsoft.com/office/drawing/2014/main" id="{81DE22FB-9D8A-4D9B-B87A-20E2594EA71E}"/>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30126331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Boxes w/ Key Mess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51B6740F-99A8-1642-B2AD-D9F5440AA6FE}"/>
              </a:ext>
            </a:extLst>
          </p:cNvPr>
          <p:cNvSpPr>
            <a:spLocks noGrp="1"/>
          </p:cNvSpPr>
          <p:nvPr>
            <p:ph type="body" sz="quarter" idx="18" hasCustomPrompt="1"/>
          </p:nvPr>
        </p:nvSpPr>
        <p:spPr>
          <a:xfrm>
            <a:off x="3799325" y="4389120"/>
            <a:ext cx="3108960" cy="2359152"/>
          </a:xfrm>
          <a:prstGeom prst="rect">
            <a:avLst/>
          </a:prstGeom>
        </p:spPr>
        <p:txBody>
          <a:bodyPr lIns="0" tIns="0" rIns="0" bIns="0">
            <a:noAutofit/>
          </a:bodyPr>
          <a:lstStyle>
            <a:lvl1pPr marL="182880" indent="-182880">
              <a:spcBef>
                <a:spcPts val="450"/>
              </a:spcBef>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6" name="Text Placeholder 3">
            <a:extLst>
              <a:ext uri="{FF2B5EF4-FFF2-40B4-BE49-F238E27FC236}">
                <a16:creationId xmlns:a16="http://schemas.microsoft.com/office/drawing/2014/main" id="{8A0AECC8-9DE2-9448-BD09-7B2B9E2F084E}"/>
              </a:ext>
            </a:extLst>
          </p:cNvPr>
          <p:cNvSpPr>
            <a:spLocks noGrp="1"/>
          </p:cNvSpPr>
          <p:nvPr>
            <p:ph type="body" sz="quarter" idx="19" hasCustomPrompt="1"/>
          </p:nvPr>
        </p:nvSpPr>
        <p:spPr>
          <a:xfrm>
            <a:off x="7123176" y="1810512"/>
            <a:ext cx="3108960" cy="2359152"/>
          </a:xfrm>
          <a:prstGeom prst="rect">
            <a:avLst/>
          </a:prstGeom>
        </p:spPr>
        <p:txBody>
          <a:bodyPr lIns="0" tIns="0" rIns="0" bIns="0">
            <a:noAutofit/>
          </a:bodyPr>
          <a:lstStyle>
            <a:lvl1pPr marL="182880" indent="-182880">
              <a:spcBef>
                <a:spcPts val="450"/>
              </a:spcBef>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7" name="Text Placeholder 4">
            <a:extLst>
              <a:ext uri="{FF2B5EF4-FFF2-40B4-BE49-F238E27FC236}">
                <a16:creationId xmlns:a16="http://schemas.microsoft.com/office/drawing/2014/main" id="{F5A46A79-912F-FD4E-B3C3-8588B0D5B664}"/>
              </a:ext>
            </a:extLst>
          </p:cNvPr>
          <p:cNvSpPr>
            <a:spLocks noGrp="1"/>
          </p:cNvSpPr>
          <p:nvPr>
            <p:ph type="body" sz="quarter" idx="17" hasCustomPrompt="1"/>
          </p:nvPr>
        </p:nvSpPr>
        <p:spPr>
          <a:xfrm>
            <a:off x="3799325" y="1810512"/>
            <a:ext cx="3108960" cy="2359152"/>
          </a:xfrm>
          <a:prstGeom prst="rect">
            <a:avLst/>
          </a:prstGeom>
        </p:spPr>
        <p:txBody>
          <a:bodyPr lIns="0" tIns="0" rIns="0" bIns="0">
            <a:noAutofit/>
          </a:bodyPr>
          <a:lstStyle>
            <a:lvl1pPr marL="182880" indent="-182880">
              <a:spcBef>
                <a:spcPts val="450"/>
              </a:spcBef>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
        <p:nvSpPr>
          <p:cNvPr id="8" name="Rectangle 5">
            <a:extLst>
              <a:ext uri="{FF2B5EF4-FFF2-40B4-BE49-F238E27FC236}">
                <a16:creationId xmlns:a16="http://schemas.microsoft.com/office/drawing/2014/main" id="{340FDD1B-6A33-1344-9133-3850C0E62B23}"/>
              </a:ext>
            </a:extLst>
          </p:cNvPr>
          <p:cNvSpPr/>
          <p:nvPr userDrawn="1"/>
        </p:nvSpPr>
        <p:spPr>
          <a:xfrm>
            <a:off x="457200" y="1810512"/>
            <a:ext cx="3108960" cy="4937760"/>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mn-cs"/>
            </a:endParaRPr>
          </a:p>
        </p:txBody>
      </p:sp>
      <p:sp>
        <p:nvSpPr>
          <p:cNvPr id="9" name="Text Placeholder 6">
            <a:extLst>
              <a:ext uri="{FF2B5EF4-FFF2-40B4-BE49-F238E27FC236}">
                <a16:creationId xmlns:a16="http://schemas.microsoft.com/office/drawing/2014/main" id="{1ABEC359-1DA9-0448-96DF-AD4B49F6C4D7}"/>
              </a:ext>
            </a:extLst>
          </p:cNvPr>
          <p:cNvSpPr>
            <a:spLocks noGrp="1"/>
          </p:cNvSpPr>
          <p:nvPr>
            <p:ph type="body" sz="quarter" idx="15" hasCustomPrompt="1"/>
          </p:nvPr>
        </p:nvSpPr>
        <p:spPr>
          <a:xfrm>
            <a:off x="457200" y="1810512"/>
            <a:ext cx="3108960" cy="4937760"/>
          </a:xfrm>
          <a:prstGeom prst="rect">
            <a:avLst/>
          </a:prstGeom>
        </p:spPr>
        <p:txBody>
          <a:bodyPr wrap="square" lIns="182880" tIns="182880" rIns="182880" bIns="182880" anchor="ctr">
            <a:noAutofit/>
          </a:bodyPr>
          <a:lstStyle>
            <a:lvl1pPr marL="0" indent="0">
              <a:spcBef>
                <a:spcPts val="438"/>
              </a:spcBef>
              <a:buFont typeface="System Font Regular"/>
              <a:buNone/>
              <a:defRPr sz="1400">
                <a:solidFill>
                  <a:schemeClr val="accent1"/>
                </a:solidFill>
                <a:latin typeface="Calibri" panose="020F0502020204030204" pitchFamily="34" charset="0"/>
              </a:defRPr>
            </a:lvl1pPr>
            <a:lvl2pPr marL="182880" indent="-182880">
              <a:buFont typeface="System Font Regular"/>
              <a:buChar char="■"/>
              <a:defRPr sz="1400"/>
            </a:lvl2pPr>
            <a:lvl3pPr marL="402336" indent="-219456">
              <a:buFont typeface="System Font Regular"/>
              <a:buChar char="—"/>
              <a:defRPr sz="1400"/>
            </a:lvl3pPr>
            <a:lvl4pPr marL="576072">
              <a:defRPr sz="1400"/>
            </a:lvl4pPr>
          </a:lstStyle>
          <a:p>
            <a:r>
              <a:rPr lang="en-US" dirty="0"/>
              <a:t>Click to add key message</a:t>
            </a:r>
          </a:p>
          <a:p>
            <a:pPr lvl="1"/>
            <a:r>
              <a:rPr lang="en-US" dirty="0"/>
              <a:t>Insert text</a:t>
            </a:r>
          </a:p>
          <a:p>
            <a:pPr lvl="2"/>
            <a:r>
              <a:rPr lang="en-US" dirty="0"/>
              <a:t>Insert text</a:t>
            </a:r>
          </a:p>
          <a:p>
            <a:pPr lvl="3"/>
            <a:r>
              <a:rPr lang="en-US" dirty="0"/>
              <a:t>Insert text</a:t>
            </a:r>
          </a:p>
        </p:txBody>
      </p:sp>
      <p:sp>
        <p:nvSpPr>
          <p:cNvPr id="10" name="Slide Number Placeholder 7">
            <a:extLst>
              <a:ext uri="{FF2B5EF4-FFF2-40B4-BE49-F238E27FC236}">
                <a16:creationId xmlns:a16="http://schemas.microsoft.com/office/drawing/2014/main" id="{22480352-055E-5243-AC65-1E004E9F875E}"/>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95CDFE8-06BB-8C4A-81DE-67EF32F50FC9}" type="slidenum">
              <a:rPr kumimoji="0" lang="en-US" sz="800" b="0" i="0" u="none" strike="noStrike" kern="1200" cap="none" spc="0" normalizeH="0" baseline="0" noProof="0" smtClean="0">
                <a:ln>
                  <a:noFill/>
                </a:ln>
                <a:solidFill>
                  <a:srgbClr val="58595B"/>
                </a:solidFill>
                <a:effectLst/>
                <a:uLnTx/>
                <a:uFillTx/>
                <a:latin typeface="Calibri" panose="020F0502020204030204" pitchFamily="34" charset="0"/>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58595B"/>
              </a:solidFill>
              <a:effectLst/>
              <a:uLnTx/>
              <a:uFillTx/>
              <a:latin typeface="Calibri" panose="020F0502020204030204" pitchFamily="34" charset="0"/>
              <a:ea typeface="+mn-ea"/>
            </a:endParaRPr>
          </a:p>
        </p:txBody>
      </p:sp>
      <p:sp>
        <p:nvSpPr>
          <p:cNvPr id="12" name="Footer Placeholder 2">
            <a:extLst>
              <a:ext uri="{FF2B5EF4-FFF2-40B4-BE49-F238E27FC236}">
                <a16:creationId xmlns:a16="http://schemas.microsoft.com/office/drawing/2014/main" id="{664ACF26-FE0D-F044-8CA2-ABD50BB54EEB}"/>
              </a:ext>
            </a:extLst>
          </p:cNvPr>
          <p:cNvSpPr>
            <a:spLocks noGrp="1"/>
          </p:cNvSpPr>
          <p:nvPr>
            <p:ph type="ftr" sz="quarter" idx="3"/>
          </p:nvPr>
        </p:nvSpPr>
        <p:spPr>
          <a:xfrm>
            <a:off x="457200" y="6766560"/>
            <a:ext cx="9308592"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srgbClr val="58595B"/>
              </a:solidFill>
              <a:effectLst/>
              <a:uLnTx/>
              <a:uFillTx/>
              <a:latin typeface="Calibri" panose="020F0502020204030204" pitchFamily="34" charset="0"/>
              <a:ea typeface="+mn-ea"/>
            </a:endParaRPr>
          </a:p>
        </p:txBody>
      </p:sp>
      <p:sp>
        <p:nvSpPr>
          <p:cNvPr id="11" name="Text Placeholder 3">
            <a:extLst>
              <a:ext uri="{FF2B5EF4-FFF2-40B4-BE49-F238E27FC236}">
                <a16:creationId xmlns:a16="http://schemas.microsoft.com/office/drawing/2014/main" id="{94D771FD-EBA7-43AD-9E28-84FEEA169178}"/>
              </a:ext>
            </a:extLst>
          </p:cNvPr>
          <p:cNvSpPr>
            <a:spLocks noGrp="1"/>
          </p:cNvSpPr>
          <p:nvPr>
            <p:ph type="body" sz="quarter" idx="20" hasCustomPrompt="1"/>
          </p:nvPr>
        </p:nvSpPr>
        <p:spPr>
          <a:xfrm>
            <a:off x="7122478" y="4389120"/>
            <a:ext cx="3108960" cy="2359152"/>
          </a:xfrm>
          <a:prstGeom prst="rect">
            <a:avLst/>
          </a:prstGeom>
        </p:spPr>
        <p:txBody>
          <a:bodyPr lIns="0" tIns="0" rIns="0" bIns="0">
            <a:noAutofit/>
          </a:bodyPr>
          <a:lstStyle>
            <a:lvl1pPr marL="182880" indent="-182880">
              <a:spcBef>
                <a:spcPts val="450"/>
              </a:spcBef>
              <a:buFont typeface="System Font Regular"/>
              <a:buChar char="■"/>
              <a:defRPr sz="1200">
                <a:latin typeface="Calibri" panose="020F0502020204030204" pitchFamily="34" charset="0"/>
              </a:defRPr>
            </a:lvl1pPr>
            <a:lvl2pPr>
              <a:defRPr sz="1200"/>
            </a:lvl2pPr>
            <a:lvl3pPr>
              <a:defRPr sz="1200"/>
            </a:lvl3pPr>
            <a:lvl4pPr>
              <a:defRPr sz="1200"/>
            </a:lvl4pPr>
          </a:lstStyle>
          <a:p>
            <a:pPr lvl="0"/>
            <a:r>
              <a:rPr lang="en-US" dirty="0"/>
              <a:t>Click to add text</a:t>
            </a:r>
          </a:p>
          <a:p>
            <a:pPr lvl="1"/>
            <a:r>
              <a:rPr lang="en-US" dirty="0"/>
              <a:t>Insert text</a:t>
            </a:r>
          </a:p>
          <a:p>
            <a:pPr lvl="2"/>
            <a:r>
              <a:rPr lang="en-US" dirty="0"/>
              <a:t>Insert text</a:t>
            </a:r>
          </a:p>
          <a:p>
            <a:pPr lvl="3"/>
            <a:r>
              <a:rPr lang="en-US" dirty="0"/>
              <a:t>Insert text</a:t>
            </a:r>
          </a:p>
        </p:txBody>
      </p:sp>
    </p:spTree>
    <p:custDataLst>
      <p:custData r:id="rId1"/>
    </p:custDataLst>
    <p:extLst>
      <p:ext uri="{BB962C8B-B14F-4D97-AF65-F5344CB8AC3E}">
        <p14:creationId xmlns:p14="http://schemas.microsoft.com/office/powerpoint/2010/main" val="6218751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 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Text Placeholder 2">
            <a:extLst>
              <a:ext uri="{FF2B5EF4-FFF2-40B4-BE49-F238E27FC236}">
                <a16:creationId xmlns:a16="http://schemas.microsoft.com/office/drawing/2014/main" id="{C1DA719F-A145-7545-A880-5A02267204D6}"/>
              </a:ext>
            </a:extLst>
          </p:cNvPr>
          <p:cNvSpPr>
            <a:spLocks noGrp="1"/>
          </p:cNvSpPr>
          <p:nvPr>
            <p:ph type="body" sz="quarter" idx="16" hasCustomPrompt="1"/>
          </p:nvPr>
        </p:nvSpPr>
        <p:spPr>
          <a:xfrm>
            <a:off x="457200" y="1810512"/>
            <a:ext cx="3108960" cy="23591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a:p>
            <a:pPr lvl="0"/>
            <a:endParaRPr lang="en-US" dirty="0"/>
          </a:p>
        </p:txBody>
      </p:sp>
      <p:sp>
        <p:nvSpPr>
          <p:cNvPr id="6" name="Text Placeholder 3">
            <a:extLst>
              <a:ext uri="{FF2B5EF4-FFF2-40B4-BE49-F238E27FC236}">
                <a16:creationId xmlns:a16="http://schemas.microsoft.com/office/drawing/2014/main" id="{112DB173-55DD-1249-830A-F6D91D365EA6}"/>
              </a:ext>
            </a:extLst>
          </p:cNvPr>
          <p:cNvSpPr>
            <a:spLocks noGrp="1"/>
          </p:cNvSpPr>
          <p:nvPr>
            <p:ph type="body" sz="quarter" idx="24" hasCustomPrompt="1"/>
          </p:nvPr>
        </p:nvSpPr>
        <p:spPr>
          <a:xfrm>
            <a:off x="3794760" y="1810512"/>
            <a:ext cx="3108960" cy="23591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7" name="Text Placeholder 4">
            <a:extLst>
              <a:ext uri="{FF2B5EF4-FFF2-40B4-BE49-F238E27FC236}">
                <a16:creationId xmlns:a16="http://schemas.microsoft.com/office/drawing/2014/main" id="{6B58D3C5-38BC-0840-8566-423F51D22A5D}"/>
              </a:ext>
            </a:extLst>
          </p:cNvPr>
          <p:cNvSpPr>
            <a:spLocks noGrp="1"/>
          </p:cNvSpPr>
          <p:nvPr>
            <p:ph type="body" sz="quarter" idx="20" hasCustomPrompt="1"/>
          </p:nvPr>
        </p:nvSpPr>
        <p:spPr>
          <a:xfrm>
            <a:off x="7123176" y="1810512"/>
            <a:ext cx="3108960" cy="23591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8" name="Text Placeholder 5">
            <a:extLst>
              <a:ext uri="{FF2B5EF4-FFF2-40B4-BE49-F238E27FC236}">
                <a16:creationId xmlns:a16="http://schemas.microsoft.com/office/drawing/2014/main" id="{A7C9B920-AB51-A44C-9378-474C1EE5247F}"/>
              </a:ext>
            </a:extLst>
          </p:cNvPr>
          <p:cNvSpPr>
            <a:spLocks noGrp="1"/>
          </p:cNvSpPr>
          <p:nvPr>
            <p:ph type="body" sz="quarter" idx="19" hasCustomPrompt="1"/>
          </p:nvPr>
        </p:nvSpPr>
        <p:spPr>
          <a:xfrm>
            <a:off x="457200" y="4386453"/>
            <a:ext cx="3108960" cy="23591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9" name="Text Placeholder 6">
            <a:extLst>
              <a:ext uri="{FF2B5EF4-FFF2-40B4-BE49-F238E27FC236}">
                <a16:creationId xmlns:a16="http://schemas.microsoft.com/office/drawing/2014/main" id="{A9BB33E9-C486-344D-877F-D2FDC5D4982C}"/>
              </a:ext>
            </a:extLst>
          </p:cNvPr>
          <p:cNvSpPr>
            <a:spLocks noGrp="1"/>
          </p:cNvSpPr>
          <p:nvPr>
            <p:ph type="body" sz="quarter" idx="27" hasCustomPrompt="1"/>
          </p:nvPr>
        </p:nvSpPr>
        <p:spPr>
          <a:xfrm>
            <a:off x="3794760" y="4386453"/>
            <a:ext cx="3108960" cy="23591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10" name="Text Placeholder 7">
            <a:extLst>
              <a:ext uri="{FF2B5EF4-FFF2-40B4-BE49-F238E27FC236}">
                <a16:creationId xmlns:a16="http://schemas.microsoft.com/office/drawing/2014/main" id="{CC1126F4-FF0C-654E-8379-3C2B59D8C4D1}"/>
              </a:ext>
            </a:extLst>
          </p:cNvPr>
          <p:cNvSpPr>
            <a:spLocks noGrp="1"/>
          </p:cNvSpPr>
          <p:nvPr>
            <p:ph type="body" sz="quarter" idx="23" hasCustomPrompt="1"/>
          </p:nvPr>
        </p:nvSpPr>
        <p:spPr>
          <a:xfrm>
            <a:off x="7123176" y="4386453"/>
            <a:ext cx="3108960" cy="23591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13" name="Slide Number Placeholder 7">
            <a:extLst>
              <a:ext uri="{FF2B5EF4-FFF2-40B4-BE49-F238E27FC236}">
                <a16:creationId xmlns:a16="http://schemas.microsoft.com/office/drawing/2014/main" id="{E5875A90-A3D7-9D4D-9DE2-501CD841D0FD}"/>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4" name="Footer Placeholder 2">
            <a:extLst>
              <a:ext uri="{FF2B5EF4-FFF2-40B4-BE49-F238E27FC236}">
                <a16:creationId xmlns:a16="http://schemas.microsoft.com/office/drawing/2014/main" id="{579045BA-287B-AD49-9DBB-84966180DB66}"/>
              </a:ext>
            </a:extLst>
          </p:cNvPr>
          <p:cNvSpPr>
            <a:spLocks noGrp="1"/>
          </p:cNvSpPr>
          <p:nvPr>
            <p:ph type="ftr" sz="quarter" idx="3"/>
          </p:nvPr>
        </p:nvSpPr>
        <p:spPr>
          <a:xfrm>
            <a:off x="457200" y="6766560"/>
            <a:ext cx="9308592"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28231074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 Boxes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57200" y="1490472"/>
            <a:ext cx="9774936" cy="548640"/>
          </a:xfrm>
          <a:prstGeom prst="rect">
            <a:avLst/>
          </a:prstGeom>
        </p:spPr>
        <p:txBody>
          <a:bodyPr/>
          <a:lstStyle>
            <a:lvl1pPr marL="0" indent="0">
              <a:lnSpc>
                <a:spcPct val="100000"/>
              </a:lnSpc>
              <a:spcBef>
                <a:spcPts val="0"/>
              </a:spcBef>
              <a:spcAft>
                <a:spcPts val="0"/>
              </a:spcAft>
              <a:buNone/>
              <a:defRPr sz="1600" b="1">
                <a:solidFill>
                  <a:schemeClr val="accent1"/>
                </a:solidFill>
              </a:defRPr>
            </a:lvl1pPr>
            <a:lvl5pPr marL="507135" indent="0">
              <a:buNone/>
              <a:defRPr/>
            </a:lvl5pPr>
          </a:lstStyle>
          <a:p>
            <a:pPr lvl="0"/>
            <a:r>
              <a:rPr lang="en-US" dirty="0" err="1"/>
              <a:t>Subheader</a:t>
            </a:r>
            <a:endParaRPr lang="en-US" dirty="0"/>
          </a:p>
        </p:txBody>
      </p:sp>
      <p:sp>
        <p:nvSpPr>
          <p:cNvPr id="31" name="Text Placeholder 2">
            <a:extLst>
              <a:ext uri="{FF2B5EF4-FFF2-40B4-BE49-F238E27FC236}">
                <a16:creationId xmlns:a16="http://schemas.microsoft.com/office/drawing/2014/main" id="{6B0A2D29-7130-EB4E-8E13-7D6B7E030989}"/>
              </a:ext>
            </a:extLst>
          </p:cNvPr>
          <p:cNvSpPr>
            <a:spLocks noGrp="1"/>
          </p:cNvSpPr>
          <p:nvPr>
            <p:ph type="body" sz="quarter" idx="17" hasCustomPrompt="1"/>
          </p:nvPr>
        </p:nvSpPr>
        <p:spPr>
          <a:xfrm>
            <a:off x="457200" y="2249424"/>
            <a:ext cx="3108960" cy="2139696"/>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32" name="Text Placeholder 3">
            <a:extLst>
              <a:ext uri="{FF2B5EF4-FFF2-40B4-BE49-F238E27FC236}">
                <a16:creationId xmlns:a16="http://schemas.microsoft.com/office/drawing/2014/main" id="{D73EEB7A-0840-0945-8D97-A18D798F1CAE}"/>
              </a:ext>
            </a:extLst>
          </p:cNvPr>
          <p:cNvSpPr>
            <a:spLocks noGrp="1"/>
          </p:cNvSpPr>
          <p:nvPr>
            <p:ph type="body" sz="quarter" idx="24" hasCustomPrompt="1"/>
          </p:nvPr>
        </p:nvSpPr>
        <p:spPr>
          <a:xfrm>
            <a:off x="3794760" y="2249424"/>
            <a:ext cx="3108960" cy="2139696"/>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a:p>
            <a:pPr lvl="0"/>
            <a:endParaRPr lang="en-US" dirty="0"/>
          </a:p>
        </p:txBody>
      </p:sp>
      <p:sp>
        <p:nvSpPr>
          <p:cNvPr id="33" name="Text Placeholder 4">
            <a:extLst>
              <a:ext uri="{FF2B5EF4-FFF2-40B4-BE49-F238E27FC236}">
                <a16:creationId xmlns:a16="http://schemas.microsoft.com/office/drawing/2014/main" id="{84CDB96B-9945-EB45-9D88-9B4FCBB589AF}"/>
              </a:ext>
            </a:extLst>
          </p:cNvPr>
          <p:cNvSpPr>
            <a:spLocks noGrp="1"/>
          </p:cNvSpPr>
          <p:nvPr>
            <p:ph type="body" sz="quarter" idx="20" hasCustomPrompt="1"/>
          </p:nvPr>
        </p:nvSpPr>
        <p:spPr>
          <a:xfrm>
            <a:off x="7123176" y="2249424"/>
            <a:ext cx="3108960" cy="2139696"/>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34" name="Text Placeholder 5">
            <a:extLst>
              <a:ext uri="{FF2B5EF4-FFF2-40B4-BE49-F238E27FC236}">
                <a16:creationId xmlns:a16="http://schemas.microsoft.com/office/drawing/2014/main" id="{6F7F6103-9D74-464F-B6AD-107ED40AEBFD}"/>
              </a:ext>
            </a:extLst>
          </p:cNvPr>
          <p:cNvSpPr>
            <a:spLocks noGrp="1"/>
          </p:cNvSpPr>
          <p:nvPr>
            <p:ph type="body" sz="quarter" idx="19" hasCustomPrompt="1"/>
          </p:nvPr>
        </p:nvSpPr>
        <p:spPr>
          <a:xfrm>
            <a:off x="457200" y="4608576"/>
            <a:ext cx="3108960" cy="2139696"/>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a:p>
            <a:pPr lvl="0"/>
            <a:endParaRPr lang="en-US" dirty="0"/>
          </a:p>
        </p:txBody>
      </p:sp>
      <p:sp>
        <p:nvSpPr>
          <p:cNvPr id="35" name="Text Placeholder 6">
            <a:extLst>
              <a:ext uri="{FF2B5EF4-FFF2-40B4-BE49-F238E27FC236}">
                <a16:creationId xmlns:a16="http://schemas.microsoft.com/office/drawing/2014/main" id="{C13BFABA-0FE9-034D-BA2C-32FF55B60441}"/>
              </a:ext>
            </a:extLst>
          </p:cNvPr>
          <p:cNvSpPr>
            <a:spLocks noGrp="1"/>
          </p:cNvSpPr>
          <p:nvPr>
            <p:ph type="body" sz="quarter" idx="27" hasCustomPrompt="1"/>
          </p:nvPr>
        </p:nvSpPr>
        <p:spPr>
          <a:xfrm>
            <a:off x="3794760" y="4608576"/>
            <a:ext cx="3108960" cy="2139696"/>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36" name="Text Placeholder 7">
            <a:extLst>
              <a:ext uri="{FF2B5EF4-FFF2-40B4-BE49-F238E27FC236}">
                <a16:creationId xmlns:a16="http://schemas.microsoft.com/office/drawing/2014/main" id="{14B13C9D-0BDF-4A49-8A82-805EE651AF6F}"/>
              </a:ext>
            </a:extLst>
          </p:cNvPr>
          <p:cNvSpPr>
            <a:spLocks noGrp="1"/>
          </p:cNvSpPr>
          <p:nvPr>
            <p:ph type="body" sz="quarter" idx="23" hasCustomPrompt="1"/>
          </p:nvPr>
        </p:nvSpPr>
        <p:spPr>
          <a:xfrm>
            <a:off x="7123176" y="4608576"/>
            <a:ext cx="3108960" cy="2139696"/>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a:p>
            <a:pPr lvl="1"/>
            <a:r>
              <a:rPr lang="en-US" dirty="0"/>
              <a:t>Insert text</a:t>
            </a:r>
          </a:p>
          <a:p>
            <a:pPr lvl="2"/>
            <a:r>
              <a:rPr lang="en-US" dirty="0"/>
              <a:t>Insert text</a:t>
            </a:r>
          </a:p>
        </p:txBody>
      </p:sp>
      <p:sp>
        <p:nvSpPr>
          <p:cNvPr id="15" name="Slide Number Placeholder 7">
            <a:extLst>
              <a:ext uri="{FF2B5EF4-FFF2-40B4-BE49-F238E27FC236}">
                <a16:creationId xmlns:a16="http://schemas.microsoft.com/office/drawing/2014/main" id="{13A1D684-62F5-0143-9F76-2946E35DBAF5}"/>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6" name="Footer Placeholder 2">
            <a:extLst>
              <a:ext uri="{FF2B5EF4-FFF2-40B4-BE49-F238E27FC236}">
                <a16:creationId xmlns:a16="http://schemas.microsoft.com/office/drawing/2014/main" id="{403E2CC6-768C-BB4E-87CE-FDCDC8229B76}"/>
              </a:ext>
            </a:extLst>
          </p:cNvPr>
          <p:cNvSpPr>
            <a:spLocks noGrp="1"/>
          </p:cNvSpPr>
          <p:nvPr>
            <p:ph type="ftr" sz="quarter" idx="3"/>
          </p:nvPr>
        </p:nvSpPr>
        <p:spPr>
          <a:xfrm>
            <a:off x="457200" y="6766560"/>
            <a:ext cx="9308592"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41707046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ample Bio">
    <p:bg>
      <p:bgPr>
        <a:solidFill>
          <a:schemeClr val="bg1"/>
        </a:solidFill>
        <a:effectLst/>
      </p:bgPr>
    </p:bg>
    <p:spTree>
      <p:nvGrpSpPr>
        <p:cNvPr id="1" name=""/>
        <p:cNvGrpSpPr/>
        <p:nvPr/>
      </p:nvGrpSpPr>
      <p:grpSpPr>
        <a:xfrm>
          <a:off x="0" y="0"/>
          <a:ext cx="0" cy="0"/>
          <a:chOff x="0" y="0"/>
          <a:chExt cx="0" cy="0"/>
        </a:xfrm>
      </p:grpSpPr>
      <p:sp>
        <p:nvSpPr>
          <p:cNvPr id="15" name="TextBox 14"/>
          <p:cNvSpPr txBox="1"/>
          <p:nvPr userDrawn="1"/>
        </p:nvSpPr>
        <p:spPr>
          <a:xfrm>
            <a:off x="594360" y="3575304"/>
            <a:ext cx="1508760" cy="3035808"/>
          </a:xfrm>
          <a:prstGeom prst="rect">
            <a:avLst/>
          </a:prstGeom>
          <a:noFill/>
        </p:spPr>
        <p:txBody>
          <a:bodyPr wrap="square" lIns="0" tIns="0" rIns="0" bIns="88975" rtlCol="0">
            <a:noAutofit/>
          </a:bodyPr>
          <a:lstStyle/>
          <a:p>
            <a:pPr>
              <a:lnSpc>
                <a:spcPct val="100000"/>
              </a:lnSpc>
              <a:spcBef>
                <a:spcPts val="0"/>
              </a:spcBef>
            </a:pPr>
            <a:r>
              <a:rPr lang="en-US" sz="1000" b="1" dirty="0">
                <a:solidFill>
                  <a:schemeClr val="accent2"/>
                </a:solidFill>
              </a:rPr>
              <a:t>Phone (optional)</a:t>
            </a:r>
          </a:p>
          <a:p>
            <a:pPr>
              <a:lnSpc>
                <a:spcPct val="100000"/>
              </a:lnSpc>
              <a:spcBef>
                <a:spcPts val="0"/>
              </a:spcBef>
            </a:pPr>
            <a:r>
              <a:rPr lang="en-US" sz="1000" dirty="0"/>
              <a:t>0000 0000</a:t>
            </a:r>
          </a:p>
          <a:p>
            <a:pPr>
              <a:lnSpc>
                <a:spcPct val="100000"/>
              </a:lnSpc>
              <a:spcBef>
                <a:spcPts val="0"/>
              </a:spcBef>
            </a:pPr>
            <a:r>
              <a:rPr lang="en-US" sz="1000" dirty="0"/>
              <a:t>0000 0000</a:t>
            </a:r>
          </a:p>
          <a:p>
            <a:pPr>
              <a:lnSpc>
                <a:spcPct val="100000"/>
              </a:lnSpc>
              <a:spcBef>
                <a:spcPts val="876"/>
              </a:spcBef>
            </a:pPr>
            <a:r>
              <a:rPr lang="en-US" sz="1000" b="1" dirty="0">
                <a:solidFill>
                  <a:schemeClr val="accent2"/>
                </a:solidFill>
              </a:rPr>
              <a:t>Location (optional)</a:t>
            </a:r>
          </a:p>
          <a:p>
            <a:pPr>
              <a:lnSpc>
                <a:spcPct val="100000"/>
              </a:lnSpc>
              <a:spcBef>
                <a:spcPts val="0"/>
              </a:spcBef>
            </a:pPr>
            <a:r>
              <a:rPr lang="en-US" sz="1000" dirty="0"/>
              <a:t>Lorum ipsem</a:t>
            </a:r>
          </a:p>
          <a:p>
            <a:pPr>
              <a:lnSpc>
                <a:spcPct val="100000"/>
              </a:lnSpc>
              <a:spcBef>
                <a:spcPts val="0"/>
              </a:spcBef>
            </a:pPr>
            <a:r>
              <a:rPr lang="en-US" sz="1000" dirty="0"/>
              <a:t>Lorum ipsem</a:t>
            </a:r>
          </a:p>
          <a:p>
            <a:pPr>
              <a:lnSpc>
                <a:spcPct val="100000"/>
              </a:lnSpc>
              <a:spcBef>
                <a:spcPts val="876"/>
              </a:spcBef>
            </a:pPr>
            <a:r>
              <a:rPr lang="en-US" sz="1000" b="1" dirty="0">
                <a:solidFill>
                  <a:schemeClr val="accent2"/>
                </a:solidFill>
              </a:rPr>
              <a:t>Certifications (optional)</a:t>
            </a:r>
          </a:p>
          <a:p>
            <a:pPr>
              <a:lnSpc>
                <a:spcPct val="100000"/>
              </a:lnSpc>
              <a:spcBef>
                <a:spcPts val="0"/>
              </a:spcBef>
            </a:pPr>
            <a:r>
              <a:rPr lang="en-US" sz="1000" dirty="0"/>
              <a:t>Lorum ipsem</a:t>
            </a:r>
          </a:p>
          <a:p>
            <a:pPr>
              <a:lnSpc>
                <a:spcPct val="100000"/>
              </a:lnSpc>
              <a:spcBef>
                <a:spcPts val="0"/>
              </a:spcBef>
            </a:pPr>
            <a:r>
              <a:rPr lang="en-US" sz="1000" dirty="0"/>
              <a:t>Lorum ipsem</a:t>
            </a:r>
          </a:p>
          <a:p>
            <a:pPr>
              <a:lnSpc>
                <a:spcPct val="100000"/>
              </a:lnSpc>
              <a:spcBef>
                <a:spcPts val="876"/>
              </a:spcBef>
            </a:pPr>
            <a:r>
              <a:rPr lang="en-US" sz="1000" b="1" dirty="0">
                <a:solidFill>
                  <a:schemeClr val="accent2"/>
                </a:solidFill>
              </a:rPr>
              <a:t>Professional Affiliations (optional)</a:t>
            </a:r>
          </a:p>
          <a:p>
            <a:pPr>
              <a:lnSpc>
                <a:spcPct val="100000"/>
              </a:lnSpc>
              <a:spcBef>
                <a:spcPts val="0"/>
              </a:spcBef>
            </a:pPr>
            <a:r>
              <a:rPr lang="en-US" sz="1000" dirty="0"/>
              <a:t>Lorum ipsem</a:t>
            </a:r>
          </a:p>
          <a:p>
            <a:pPr>
              <a:lnSpc>
                <a:spcPct val="100000"/>
              </a:lnSpc>
              <a:spcBef>
                <a:spcPts val="0"/>
              </a:spcBef>
            </a:pPr>
            <a:r>
              <a:rPr lang="en-US" sz="1000" dirty="0"/>
              <a:t>Lorum ipsem</a:t>
            </a:r>
          </a:p>
          <a:p>
            <a:pPr>
              <a:lnSpc>
                <a:spcPct val="100000"/>
              </a:lnSpc>
              <a:spcBef>
                <a:spcPts val="876"/>
              </a:spcBef>
            </a:pPr>
            <a:r>
              <a:rPr lang="en-US" sz="1000" b="1" dirty="0">
                <a:solidFill>
                  <a:schemeClr val="accent2"/>
                </a:solidFill>
              </a:rPr>
              <a:t>Education (optional)</a:t>
            </a:r>
          </a:p>
          <a:p>
            <a:pPr>
              <a:lnSpc>
                <a:spcPct val="100000"/>
              </a:lnSpc>
              <a:spcBef>
                <a:spcPts val="0"/>
              </a:spcBef>
            </a:pPr>
            <a:r>
              <a:rPr lang="en-US" sz="1000" dirty="0"/>
              <a:t>Lorum ipsem</a:t>
            </a:r>
          </a:p>
        </p:txBody>
      </p:sp>
      <p:sp>
        <p:nvSpPr>
          <p:cNvPr id="2" name="TextBox 1"/>
          <p:cNvSpPr txBox="1"/>
          <p:nvPr userDrawn="1"/>
        </p:nvSpPr>
        <p:spPr>
          <a:xfrm>
            <a:off x="457200" y="685800"/>
            <a:ext cx="9774936" cy="685800"/>
          </a:xfrm>
          <a:prstGeom prst="rect">
            <a:avLst/>
          </a:prstGeom>
          <a:noFill/>
        </p:spPr>
        <p:txBody>
          <a:bodyPr wrap="square" lIns="0" tIns="0" rIns="0" bIns="0" rtlCol="0" anchor="b">
            <a:noAutofit/>
          </a:bodyPr>
          <a:lstStyle/>
          <a:p>
            <a:pPr>
              <a:lnSpc>
                <a:spcPct val="90000"/>
              </a:lnSpc>
            </a:pPr>
            <a:r>
              <a:rPr lang="en-US" sz="2400" dirty="0">
                <a:solidFill>
                  <a:schemeClr val="accent2"/>
                </a:solidFill>
              </a:rPr>
              <a:t>Firstname </a:t>
            </a:r>
            <a:r>
              <a:rPr lang="en-US" sz="2400" dirty="0" err="1">
                <a:solidFill>
                  <a:schemeClr val="accent2"/>
                </a:solidFill>
              </a:rPr>
              <a:t>Lastname</a:t>
            </a:r>
            <a:endParaRPr lang="en-US" sz="2400" dirty="0">
              <a:solidFill>
                <a:schemeClr val="accent2"/>
              </a:solidFill>
            </a:endParaRPr>
          </a:p>
        </p:txBody>
      </p:sp>
      <p:sp>
        <p:nvSpPr>
          <p:cNvPr id="17" name="TextBox 16"/>
          <p:cNvSpPr txBox="1"/>
          <p:nvPr userDrawn="1"/>
        </p:nvSpPr>
        <p:spPr>
          <a:xfrm>
            <a:off x="457200" y="1481328"/>
            <a:ext cx="6437376" cy="329184"/>
          </a:xfrm>
          <a:prstGeom prst="rect">
            <a:avLst/>
          </a:prstGeom>
          <a:noFill/>
        </p:spPr>
        <p:txBody>
          <a:bodyPr wrap="square" lIns="0" tIns="0" rIns="0" bIns="0" rtlCol="0" anchor="t">
            <a:noAutofit/>
          </a:bodyPr>
          <a:lstStyle/>
          <a:p>
            <a:r>
              <a:rPr lang="en-US" sz="1600" dirty="0">
                <a:solidFill>
                  <a:schemeClr val="accent1"/>
                </a:solidFill>
              </a:rPr>
              <a:t>Managing Director</a:t>
            </a:r>
          </a:p>
        </p:txBody>
      </p:sp>
      <p:sp>
        <p:nvSpPr>
          <p:cNvPr id="9" name="TextBox 8"/>
          <p:cNvSpPr txBox="1"/>
          <p:nvPr userDrawn="1"/>
        </p:nvSpPr>
        <p:spPr>
          <a:xfrm>
            <a:off x="7123176" y="1481328"/>
            <a:ext cx="3108960" cy="329184"/>
          </a:xfrm>
          <a:prstGeom prst="rect">
            <a:avLst/>
          </a:prstGeom>
          <a:noFill/>
        </p:spPr>
        <p:txBody>
          <a:bodyPr wrap="square" lIns="0" tIns="0" rIns="0" bIns="0" rtlCol="0" anchor="t">
            <a:noAutofit/>
          </a:bodyPr>
          <a:lstStyle/>
          <a:p>
            <a:pPr marL="0" marR="0" lvl="0" indent="0" algn="l" defTabSz="117432" rtl="0" eaLnBrk="1" fontAlgn="auto" latinLnBrk="0" hangingPunct="1">
              <a:lnSpc>
                <a:spcPct val="100000"/>
              </a:lnSpc>
              <a:spcBef>
                <a:spcPts val="0"/>
              </a:spcBef>
              <a:spcAft>
                <a:spcPts val="0"/>
              </a:spcAft>
              <a:buClrTx/>
              <a:buSzTx/>
              <a:buFontTx/>
              <a:buNone/>
              <a:tabLst/>
              <a:defRPr/>
            </a:pPr>
            <a:r>
              <a:rPr lang="en-US" sz="1200" dirty="0"/>
              <a:t>212-444-3444 </a:t>
            </a:r>
            <a:br>
              <a:rPr lang="en-US" sz="1200" dirty="0"/>
            </a:br>
            <a:r>
              <a:rPr lang="en-US" sz="1200" dirty="0" err="1"/>
              <a:t>Firstname.Lastname@EmailAddress.com</a:t>
            </a:r>
            <a:endParaRPr lang="en-US" sz="1200" dirty="0"/>
          </a:p>
        </p:txBody>
      </p:sp>
      <p:sp>
        <p:nvSpPr>
          <p:cNvPr id="18" name="Rectangle 3">
            <a:extLst>
              <a:ext uri="{FF2B5EF4-FFF2-40B4-BE49-F238E27FC236}">
                <a16:creationId xmlns:a16="http://schemas.microsoft.com/office/drawing/2014/main" id="{6D453674-3552-BF4B-8A50-01DE82B0D069}"/>
              </a:ext>
            </a:extLst>
          </p:cNvPr>
          <p:cNvSpPr/>
          <p:nvPr userDrawn="1"/>
        </p:nvSpPr>
        <p:spPr>
          <a:xfrm>
            <a:off x="475488" y="2057400"/>
            <a:ext cx="1755648" cy="4681728"/>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lIns="88373" tIns="44187" rIns="88373" bIns="44187" rtlCol="0" anchor="ctr"/>
          <a:lstStyle/>
          <a:p>
            <a:pPr algn="ctr"/>
            <a:endParaRPr lang="en-US" sz="1006" dirty="0">
              <a:latin typeface="Calibri" panose="020F0502020204030204" pitchFamily="34" charset="0"/>
            </a:endParaRPr>
          </a:p>
        </p:txBody>
      </p:sp>
      <p:sp>
        <p:nvSpPr>
          <p:cNvPr id="12" name="TextBox 11">
            <a:extLst>
              <a:ext uri="{FF2B5EF4-FFF2-40B4-BE49-F238E27FC236}">
                <a16:creationId xmlns:a16="http://schemas.microsoft.com/office/drawing/2014/main" id="{0B4E3627-0E8B-6A40-9CF4-DB609D2404C5}"/>
              </a:ext>
            </a:extLst>
          </p:cNvPr>
          <p:cNvSpPr txBox="1"/>
          <p:nvPr userDrawn="1"/>
        </p:nvSpPr>
        <p:spPr>
          <a:xfrm>
            <a:off x="2487168" y="2039112"/>
            <a:ext cx="4416552" cy="4709160"/>
          </a:xfrm>
          <a:prstGeom prst="rect">
            <a:avLst/>
          </a:prstGeom>
          <a:noFill/>
        </p:spPr>
        <p:txBody>
          <a:bodyPr wrap="square" lIns="0" tIns="0" rIns="0" bIns="0" rtlCol="0">
            <a:noAutofit/>
          </a:bodyPr>
          <a:lstStyle/>
          <a:p>
            <a:pPr>
              <a:lnSpc>
                <a:spcPct val="110000"/>
              </a:lnSpc>
              <a:spcBef>
                <a:spcPts val="0"/>
              </a:spcBef>
              <a:spcAft>
                <a:spcPts val="876"/>
              </a:spcAft>
            </a:pPr>
            <a:r>
              <a:rPr lang="en-US" sz="1200" b="1" dirty="0">
                <a:solidFill>
                  <a:schemeClr val="accent2"/>
                </a:solidFill>
              </a:rPr>
              <a:t>Ken Smith provides and implements solutions to produce an efficient organization. Mr. Smith has industry expertise which includes health care, pharmaceutical, service providers and distributors. He has more than 30 years of experience in providing interim management, including as Chief Operations Officer and Chief Executive Officer, advising on operational and financial improvements, restructurings and project management. Mr. Smith is a member of the firm’s Executive Committee.</a:t>
            </a:r>
          </a:p>
          <a:p>
            <a:pPr>
              <a:lnSpc>
                <a:spcPct val="110000"/>
              </a:lnSpc>
              <a:spcBef>
                <a:spcPts val="0"/>
              </a:spcBef>
              <a:spcAft>
                <a:spcPts val="438"/>
              </a:spcAft>
            </a:pPr>
            <a:r>
              <a:rPr lang="en-US" sz="1200" dirty="0">
                <a:solidFill>
                  <a:schemeClr val="tx1"/>
                </a:solidFill>
              </a:rPr>
              <a:t>Mr. Smith has led performance improvement and operations restructuring engagements for numerous healthcare organizations throughout the United States and Southern Canada. He has provided leadership to clients in developing strategic options in regard to possible mergers, development of integrated systems, development of physician networks, negotiations with managed care companies, and the establishment of other alliances. He has also assisted a number of clients in the exploration of strategic business options, including service expansion, consolidation, and divestiture of non-performing assets. All of these engagements have focused on balancing market demands and operating strategies with prudent economics.</a:t>
            </a:r>
          </a:p>
        </p:txBody>
      </p:sp>
      <p:sp>
        <p:nvSpPr>
          <p:cNvPr id="14" name="TextBox 13">
            <a:extLst>
              <a:ext uri="{FF2B5EF4-FFF2-40B4-BE49-F238E27FC236}">
                <a16:creationId xmlns:a16="http://schemas.microsoft.com/office/drawing/2014/main" id="{209B569E-7FF3-5349-B33B-DB0B94A103E4}"/>
              </a:ext>
            </a:extLst>
          </p:cNvPr>
          <p:cNvSpPr txBox="1"/>
          <p:nvPr userDrawn="1"/>
        </p:nvSpPr>
        <p:spPr>
          <a:xfrm>
            <a:off x="7123176" y="2039112"/>
            <a:ext cx="2880360" cy="4709160"/>
          </a:xfrm>
          <a:prstGeom prst="rect">
            <a:avLst/>
          </a:prstGeom>
          <a:noFill/>
        </p:spPr>
        <p:txBody>
          <a:bodyPr wrap="square" lIns="0" tIns="0" rIns="0" bIns="177949" rtlCol="0">
            <a:noAutofit/>
          </a:bodyPr>
          <a:lstStyle/>
          <a:p>
            <a:pPr marL="177942" indent="-177942">
              <a:lnSpc>
                <a:spcPct val="110000"/>
              </a:lnSpc>
              <a:spcBef>
                <a:spcPts val="0"/>
              </a:spcBef>
              <a:spcAft>
                <a:spcPts val="450"/>
              </a:spcAft>
            </a:pPr>
            <a:r>
              <a:rPr lang="en-US" sz="1200" b="1" dirty="0">
                <a:solidFill>
                  <a:schemeClr val="accent2"/>
                </a:solidFill>
              </a:rPr>
              <a:t>Relevant Experience (optional)</a:t>
            </a:r>
          </a:p>
          <a:p>
            <a:pPr marL="177942" lvl="1" indent="-177942">
              <a:lnSpc>
                <a:spcPct val="110000"/>
              </a:lnSpc>
              <a:spcBef>
                <a:spcPts val="0"/>
              </a:spcBef>
              <a:spcAft>
                <a:spcPts val="450"/>
              </a:spcAft>
              <a:buClr>
                <a:schemeClr val="accent2"/>
              </a:buClr>
              <a:buFont typeface="System Font Regular"/>
              <a:buChar char="■"/>
            </a:pPr>
            <a:r>
              <a:rPr lang="en-US" sz="1200" dirty="0" err="1">
                <a:solidFill>
                  <a:schemeClr val="tx1"/>
                </a:solidFill>
              </a:rPr>
              <a:t>Aliquiscia</a:t>
            </a:r>
            <a:r>
              <a:rPr lang="en-US" sz="1200" dirty="0">
                <a:solidFill>
                  <a:schemeClr val="tx1"/>
                </a:solidFill>
              </a:rPr>
              <a:t> et </a:t>
            </a:r>
            <a:r>
              <a:rPr lang="en-US" sz="1200" dirty="0" err="1">
                <a:solidFill>
                  <a:schemeClr val="tx1"/>
                </a:solidFill>
              </a:rPr>
              <a:t>aut</a:t>
            </a:r>
            <a:r>
              <a:rPr lang="en-US" sz="1200" dirty="0">
                <a:solidFill>
                  <a:schemeClr val="tx1"/>
                </a:solidFill>
              </a:rPr>
              <a:t> la </a:t>
            </a:r>
            <a:r>
              <a:rPr lang="en-US" sz="1200" dirty="0" err="1">
                <a:solidFill>
                  <a:schemeClr val="tx1"/>
                </a:solidFill>
              </a:rPr>
              <a:t>dolorep</a:t>
            </a:r>
            <a:r>
              <a:rPr lang="en-US" sz="1200" dirty="0">
                <a:solidFill>
                  <a:schemeClr val="tx1"/>
                </a:solidFill>
              </a:rPr>
              <a:t> </a:t>
            </a:r>
            <a:r>
              <a:rPr lang="en-US" sz="1200" dirty="0" err="1">
                <a:solidFill>
                  <a:schemeClr val="tx1"/>
                </a:solidFill>
              </a:rPr>
              <a:t>udaepedi</a:t>
            </a:r>
            <a:r>
              <a:rPr lang="en-US" sz="1200" dirty="0">
                <a:solidFill>
                  <a:schemeClr val="tx1"/>
                </a:solidFill>
              </a:rPr>
              <a:t> rest </a:t>
            </a:r>
            <a:r>
              <a:rPr lang="en-US" sz="1200" dirty="0" err="1">
                <a:solidFill>
                  <a:schemeClr val="tx1"/>
                </a:solidFill>
              </a:rPr>
              <a:t>officia</a:t>
            </a:r>
            <a:r>
              <a:rPr lang="en-US" sz="1200" dirty="0">
                <a:solidFill>
                  <a:schemeClr val="tx1"/>
                </a:solidFill>
              </a:rPr>
              <a:t> </a:t>
            </a:r>
            <a:r>
              <a:rPr lang="en-US" sz="1200" dirty="0" err="1">
                <a:solidFill>
                  <a:schemeClr val="tx1"/>
                </a:solidFill>
              </a:rPr>
              <a:t>ssitius</a:t>
            </a:r>
            <a:r>
              <a:rPr lang="en-US" sz="1200" dirty="0">
                <a:solidFill>
                  <a:schemeClr val="tx1"/>
                </a:solidFill>
              </a:rPr>
              <a:t> </a:t>
            </a:r>
            <a:r>
              <a:rPr lang="en-US" sz="1200" dirty="0" err="1">
                <a:solidFill>
                  <a:schemeClr val="tx1"/>
                </a:solidFill>
              </a:rPr>
              <a:t>vernat</a:t>
            </a:r>
            <a:r>
              <a:rPr lang="en-US" sz="1200" dirty="0">
                <a:solidFill>
                  <a:schemeClr val="tx1"/>
                </a:solidFill>
              </a:rPr>
              <a:t>.</a:t>
            </a:r>
          </a:p>
          <a:p>
            <a:pPr marL="177942" lvl="1" indent="-177942">
              <a:lnSpc>
                <a:spcPct val="110000"/>
              </a:lnSpc>
              <a:spcBef>
                <a:spcPts val="0"/>
              </a:spcBef>
              <a:spcAft>
                <a:spcPts val="450"/>
              </a:spcAft>
              <a:buClr>
                <a:schemeClr val="accent2"/>
              </a:buClr>
              <a:buFont typeface="System Font Regular"/>
              <a:buChar char="■"/>
            </a:pPr>
            <a:r>
              <a:rPr lang="en-US" sz="1200" dirty="0" err="1">
                <a:solidFill>
                  <a:schemeClr val="tx1"/>
                </a:solidFill>
              </a:rPr>
              <a:t>Aliquiscia</a:t>
            </a:r>
            <a:r>
              <a:rPr lang="en-US" sz="1200" dirty="0">
                <a:solidFill>
                  <a:schemeClr val="tx1"/>
                </a:solidFill>
              </a:rPr>
              <a:t> et </a:t>
            </a:r>
            <a:r>
              <a:rPr lang="en-US" sz="1200" dirty="0" err="1">
                <a:solidFill>
                  <a:schemeClr val="tx1"/>
                </a:solidFill>
              </a:rPr>
              <a:t>aut</a:t>
            </a:r>
            <a:r>
              <a:rPr lang="en-US" sz="1200" dirty="0">
                <a:solidFill>
                  <a:schemeClr val="tx1"/>
                </a:solidFill>
              </a:rPr>
              <a:t> la </a:t>
            </a:r>
            <a:r>
              <a:rPr lang="en-US" sz="1200" dirty="0" err="1">
                <a:solidFill>
                  <a:schemeClr val="tx1"/>
                </a:solidFill>
              </a:rPr>
              <a:t>dolorep</a:t>
            </a:r>
            <a:r>
              <a:rPr lang="en-US" sz="1200" dirty="0">
                <a:solidFill>
                  <a:schemeClr val="tx1"/>
                </a:solidFill>
              </a:rPr>
              <a:t> </a:t>
            </a:r>
            <a:r>
              <a:rPr lang="en-US" sz="1200" dirty="0" err="1">
                <a:solidFill>
                  <a:schemeClr val="tx1"/>
                </a:solidFill>
              </a:rPr>
              <a:t>udaepedi</a:t>
            </a:r>
            <a:r>
              <a:rPr lang="en-US" sz="1200" dirty="0">
                <a:solidFill>
                  <a:schemeClr val="tx1"/>
                </a:solidFill>
              </a:rPr>
              <a:t> rest </a:t>
            </a:r>
            <a:r>
              <a:rPr lang="en-US" sz="1200" dirty="0" err="1">
                <a:solidFill>
                  <a:schemeClr val="tx1"/>
                </a:solidFill>
              </a:rPr>
              <a:t>officia</a:t>
            </a:r>
            <a:r>
              <a:rPr lang="en-US" sz="1200" dirty="0">
                <a:solidFill>
                  <a:schemeClr val="tx1"/>
                </a:solidFill>
              </a:rPr>
              <a:t> </a:t>
            </a:r>
            <a:r>
              <a:rPr lang="en-US" sz="1200" dirty="0" err="1">
                <a:solidFill>
                  <a:schemeClr val="tx1"/>
                </a:solidFill>
              </a:rPr>
              <a:t>ssitius</a:t>
            </a:r>
            <a:r>
              <a:rPr lang="en-US" sz="1200" dirty="0">
                <a:solidFill>
                  <a:schemeClr val="tx1"/>
                </a:solidFill>
              </a:rPr>
              <a:t> </a:t>
            </a:r>
            <a:r>
              <a:rPr lang="en-US" sz="1200" dirty="0" err="1">
                <a:solidFill>
                  <a:schemeClr val="tx1"/>
                </a:solidFill>
              </a:rPr>
              <a:t>vernat</a:t>
            </a:r>
            <a:r>
              <a:rPr lang="en-US" sz="1200" dirty="0">
                <a:solidFill>
                  <a:schemeClr val="tx1"/>
                </a:solidFill>
              </a:rPr>
              <a:t>.</a:t>
            </a:r>
          </a:p>
          <a:p>
            <a:pPr marL="177942" lvl="1" indent="-177942">
              <a:lnSpc>
                <a:spcPct val="110000"/>
              </a:lnSpc>
              <a:spcBef>
                <a:spcPts val="0"/>
              </a:spcBef>
              <a:spcAft>
                <a:spcPts val="450"/>
              </a:spcAft>
              <a:buClr>
                <a:schemeClr val="accent2"/>
              </a:buClr>
              <a:buFont typeface="System Font Regular"/>
              <a:buChar char="■"/>
            </a:pPr>
            <a:r>
              <a:rPr lang="en-US" sz="1200" dirty="0" err="1">
                <a:solidFill>
                  <a:schemeClr val="tx1"/>
                </a:solidFill>
              </a:rPr>
              <a:t>Aliquiscia</a:t>
            </a:r>
            <a:r>
              <a:rPr lang="en-US" sz="1200" dirty="0">
                <a:solidFill>
                  <a:schemeClr val="tx1"/>
                </a:solidFill>
              </a:rPr>
              <a:t> et </a:t>
            </a:r>
            <a:r>
              <a:rPr lang="en-US" sz="1200" dirty="0" err="1">
                <a:solidFill>
                  <a:schemeClr val="tx1"/>
                </a:solidFill>
              </a:rPr>
              <a:t>aut</a:t>
            </a:r>
            <a:r>
              <a:rPr lang="en-US" sz="1200" dirty="0">
                <a:solidFill>
                  <a:schemeClr val="tx1"/>
                </a:solidFill>
              </a:rPr>
              <a:t> la </a:t>
            </a:r>
            <a:r>
              <a:rPr lang="en-US" sz="1200" dirty="0" err="1">
                <a:solidFill>
                  <a:schemeClr val="tx1"/>
                </a:solidFill>
              </a:rPr>
              <a:t>dolorep</a:t>
            </a:r>
            <a:r>
              <a:rPr lang="en-US" sz="1200" dirty="0">
                <a:solidFill>
                  <a:schemeClr val="tx1"/>
                </a:solidFill>
              </a:rPr>
              <a:t> </a:t>
            </a:r>
            <a:r>
              <a:rPr lang="en-US" sz="1200" dirty="0" err="1">
                <a:solidFill>
                  <a:schemeClr val="tx1"/>
                </a:solidFill>
              </a:rPr>
              <a:t>udaepedi</a:t>
            </a:r>
            <a:r>
              <a:rPr lang="en-US" sz="1200" dirty="0">
                <a:solidFill>
                  <a:schemeClr val="tx1"/>
                </a:solidFill>
              </a:rPr>
              <a:t> rest </a:t>
            </a:r>
            <a:r>
              <a:rPr lang="en-US" sz="1200" dirty="0" err="1">
                <a:solidFill>
                  <a:schemeClr val="tx1"/>
                </a:solidFill>
              </a:rPr>
              <a:t>officia</a:t>
            </a:r>
            <a:r>
              <a:rPr lang="en-US" sz="1200" dirty="0">
                <a:solidFill>
                  <a:schemeClr val="tx1"/>
                </a:solidFill>
              </a:rPr>
              <a:t> </a:t>
            </a:r>
            <a:r>
              <a:rPr lang="en-US" sz="1200" dirty="0" err="1">
                <a:solidFill>
                  <a:schemeClr val="tx1"/>
                </a:solidFill>
              </a:rPr>
              <a:t>ssitius</a:t>
            </a:r>
            <a:r>
              <a:rPr lang="en-US" sz="1200" dirty="0">
                <a:solidFill>
                  <a:schemeClr val="tx1"/>
                </a:solidFill>
              </a:rPr>
              <a:t> </a:t>
            </a:r>
            <a:r>
              <a:rPr lang="en-US" sz="1200" dirty="0" err="1">
                <a:solidFill>
                  <a:schemeClr val="tx1"/>
                </a:solidFill>
              </a:rPr>
              <a:t>vernat</a:t>
            </a:r>
            <a:r>
              <a:rPr lang="en-US" sz="1200" dirty="0">
                <a:solidFill>
                  <a:schemeClr val="tx1"/>
                </a:solidFill>
              </a:rPr>
              <a:t>.</a:t>
            </a:r>
          </a:p>
          <a:p>
            <a:pPr marL="177942" indent="-177942">
              <a:lnSpc>
                <a:spcPct val="110000"/>
              </a:lnSpc>
              <a:spcBef>
                <a:spcPts val="0"/>
              </a:spcBef>
              <a:spcAft>
                <a:spcPts val="450"/>
              </a:spcAft>
            </a:pPr>
            <a:r>
              <a:rPr lang="en-US" sz="1200" b="1" dirty="0">
                <a:solidFill>
                  <a:schemeClr val="accent2"/>
                </a:solidFill>
              </a:rPr>
              <a:t>Awards &amp; Recognition (optional)</a:t>
            </a:r>
          </a:p>
          <a:p>
            <a:pPr marL="177942" lvl="1" indent="-177942">
              <a:lnSpc>
                <a:spcPct val="110000"/>
              </a:lnSpc>
              <a:spcBef>
                <a:spcPts val="0"/>
              </a:spcBef>
              <a:spcAft>
                <a:spcPts val="0"/>
              </a:spcAft>
              <a:buClr>
                <a:schemeClr val="accent2"/>
              </a:buClr>
              <a:buFont typeface="System Font Regular"/>
              <a:buChar char="■"/>
            </a:pPr>
            <a:r>
              <a:rPr lang="en-US" sz="1200" b="1" dirty="0">
                <a:solidFill>
                  <a:schemeClr val="tx1"/>
                </a:solidFill>
              </a:rPr>
              <a:t>Who’s Who Legal: Competition Economist Expert of the Year, Law Business Research</a:t>
            </a:r>
          </a:p>
          <a:p>
            <a:pPr marL="177942" lvl="1" indent="0">
              <a:lnSpc>
                <a:spcPct val="110000"/>
              </a:lnSpc>
              <a:spcBef>
                <a:spcPts val="0"/>
              </a:spcBef>
              <a:spcAft>
                <a:spcPts val="450"/>
              </a:spcAft>
              <a:buFont typeface="Calibri" panose="020F0502020204030204" pitchFamily="34" charset="0"/>
              <a:buNone/>
            </a:pPr>
            <a:r>
              <a:rPr lang="en-US" sz="1200" dirty="0">
                <a:solidFill>
                  <a:schemeClr val="tx1"/>
                </a:solidFill>
              </a:rPr>
              <a:t>(2012-2018)</a:t>
            </a:r>
          </a:p>
          <a:p>
            <a:pPr marL="177942" lvl="1" indent="-177942">
              <a:lnSpc>
                <a:spcPct val="110000"/>
              </a:lnSpc>
              <a:spcBef>
                <a:spcPts val="0"/>
              </a:spcBef>
              <a:spcAft>
                <a:spcPts val="0"/>
              </a:spcAft>
              <a:buClr>
                <a:schemeClr val="accent2"/>
              </a:buClr>
              <a:buFont typeface="System Font Regular"/>
              <a:buChar char="■"/>
            </a:pPr>
            <a:r>
              <a:rPr lang="en-US" sz="1200" b="1" dirty="0">
                <a:solidFill>
                  <a:schemeClr val="tx1"/>
                </a:solidFill>
              </a:rPr>
              <a:t>10th Annual M&amp;A Advisor Turnaround Awards, Restructuring Deal of the Year </a:t>
            </a:r>
          </a:p>
          <a:p>
            <a:pPr marL="177942" lvl="1" indent="0">
              <a:lnSpc>
                <a:spcPct val="110000"/>
              </a:lnSpc>
              <a:spcBef>
                <a:spcPts val="0"/>
              </a:spcBef>
              <a:spcAft>
                <a:spcPts val="450"/>
              </a:spcAft>
              <a:buFont typeface="Calibri" panose="020F0502020204030204" pitchFamily="34" charset="0"/>
              <a:buNone/>
              <a:tabLst/>
            </a:pPr>
            <a:r>
              <a:rPr lang="en-US" sz="1200" dirty="0">
                <a:solidFill>
                  <a:schemeClr val="tx1"/>
                </a:solidFill>
              </a:rPr>
              <a:t>(Over $500 million to $1 billion), The M&amp;A Advisor (2017)</a:t>
            </a:r>
          </a:p>
        </p:txBody>
      </p:sp>
      <p:sp>
        <p:nvSpPr>
          <p:cNvPr id="13" name="TextBox 12">
            <a:extLst>
              <a:ext uri="{FF2B5EF4-FFF2-40B4-BE49-F238E27FC236}">
                <a16:creationId xmlns:a16="http://schemas.microsoft.com/office/drawing/2014/main" id="{B63134BA-E170-DF4E-9C21-4A599A6A1DA7}"/>
              </a:ext>
            </a:extLst>
          </p:cNvPr>
          <p:cNvSpPr txBox="1"/>
          <p:nvPr userDrawn="1"/>
        </p:nvSpPr>
        <p:spPr>
          <a:xfrm>
            <a:off x="10814149" y="15498"/>
            <a:ext cx="4572000" cy="693252"/>
          </a:xfrm>
          <a:prstGeom prst="rect">
            <a:avLst/>
          </a:prstGeom>
          <a:solidFill>
            <a:schemeClr val="bg1"/>
          </a:solidFill>
          <a:ln w="25400">
            <a:solidFill>
              <a:srgbClr val="FF0000"/>
            </a:solidFill>
          </a:ln>
        </p:spPr>
        <p:txBody>
          <a:bodyPr vert="horz" lIns="91440" tIns="91440" rIns="91440" bIns="91440" rtlCol="0" anchor="t" anchorCtr="0">
            <a:noAutofit/>
          </a:bodyPr>
          <a:lstStyle/>
          <a:p>
            <a:pPr>
              <a:lnSpc>
                <a:spcPct val="110000"/>
              </a:lnSpc>
              <a:spcAft>
                <a:spcPts val="450"/>
              </a:spcAft>
              <a:defRPr/>
            </a:pPr>
            <a:r>
              <a:rPr lang="en-US" sz="1400" b="1" kern="0" dirty="0">
                <a:solidFill>
                  <a:schemeClr val="accent2"/>
                </a:solidFill>
                <a:ea typeface="ＭＳ Ｐゴシック"/>
              </a:rPr>
              <a:t>Enter one (1) main phone number at which the client can reach out. </a:t>
            </a:r>
            <a:r>
              <a:rPr lang="en-US" sz="1200" dirty="0">
                <a:latin typeface="Calibri" panose="020F0502020204030204" pitchFamily="34" charset="0"/>
                <a:cs typeface="Calibri" panose="020F0502020204030204" pitchFamily="34" charset="0"/>
              </a:rPr>
              <a:t>Additional phone numbers can be placed in the left rail.</a:t>
            </a:r>
            <a:endParaRPr lang="en-US" sz="1200" b="1" kern="0" dirty="0">
              <a:solidFill>
                <a:schemeClr val="accent2"/>
              </a:solidFill>
              <a:ea typeface="ＭＳ Ｐゴシック"/>
            </a:endParaRPr>
          </a:p>
          <a:p>
            <a:pPr>
              <a:lnSpc>
                <a:spcPct val="110000"/>
              </a:lnSpc>
              <a:spcAft>
                <a:spcPts val="450"/>
              </a:spcAft>
              <a:defRPr/>
            </a:pPr>
            <a:endParaRPr lang="en-US" sz="1200" b="1" kern="0" dirty="0">
              <a:solidFill>
                <a:schemeClr val="accent2"/>
              </a:solidFill>
              <a:ea typeface="ＭＳ Ｐゴシック"/>
            </a:endParaRPr>
          </a:p>
        </p:txBody>
      </p:sp>
      <p:sp>
        <p:nvSpPr>
          <p:cNvPr id="16" name="TextBox 15">
            <a:extLst>
              <a:ext uri="{FF2B5EF4-FFF2-40B4-BE49-F238E27FC236}">
                <a16:creationId xmlns:a16="http://schemas.microsoft.com/office/drawing/2014/main" id="{5F0313E5-64C1-5C4F-9947-0FAC72A16337}"/>
              </a:ext>
            </a:extLst>
          </p:cNvPr>
          <p:cNvSpPr txBox="1"/>
          <p:nvPr userDrawn="1"/>
        </p:nvSpPr>
        <p:spPr>
          <a:xfrm>
            <a:off x="-2407614" y="985988"/>
            <a:ext cx="2286000" cy="1090784"/>
          </a:xfrm>
          <a:prstGeom prst="rect">
            <a:avLst/>
          </a:prstGeom>
          <a:solidFill>
            <a:schemeClr val="bg1"/>
          </a:solidFill>
          <a:ln w="25400">
            <a:solidFill>
              <a:srgbClr val="FF0000"/>
            </a:solidFill>
          </a:ln>
        </p:spPr>
        <p:txBody>
          <a:bodyPr vert="horz" lIns="91440" tIns="91440" rIns="91440" bIns="91440" rtlCol="0" anchor="t" anchorCtr="0">
            <a:noAutofit/>
          </a:bodyPr>
          <a:lstStyle/>
          <a:p>
            <a:pPr>
              <a:lnSpc>
                <a:spcPct val="110000"/>
              </a:lnSpc>
              <a:spcAft>
                <a:spcPts val="450"/>
              </a:spcAft>
              <a:defRPr/>
            </a:pPr>
            <a:r>
              <a:rPr lang="en-US" sz="1400" b="1" kern="0" dirty="0">
                <a:solidFill>
                  <a:schemeClr val="accent2"/>
                </a:solidFill>
                <a:ea typeface="ＭＳ Ｐゴシック"/>
              </a:rPr>
              <a:t>Corporate Title is represented in the </a:t>
            </a:r>
            <a:r>
              <a:rPr lang="en-US" sz="1400" b="1" kern="0" dirty="0" err="1">
                <a:solidFill>
                  <a:schemeClr val="accent2"/>
                </a:solidFill>
                <a:ea typeface="ＭＳ Ｐゴシック"/>
              </a:rPr>
              <a:t>subheader</a:t>
            </a:r>
            <a:r>
              <a:rPr lang="en-US" sz="1400" b="1" kern="0" dirty="0">
                <a:solidFill>
                  <a:schemeClr val="accent2"/>
                </a:solidFill>
                <a:ea typeface="ＭＳ Ｐゴシック"/>
              </a:rPr>
              <a:t> – </a:t>
            </a:r>
            <a:r>
              <a:rPr lang="en-US" sz="1200" dirty="0">
                <a:latin typeface="Calibri" panose="020F0502020204030204" pitchFamily="34" charset="0"/>
                <a:cs typeface="Calibri" panose="020F0502020204030204" pitchFamily="34" charset="0"/>
              </a:rPr>
              <a:t>not to be included elsewhere within the bio.</a:t>
            </a:r>
          </a:p>
        </p:txBody>
      </p:sp>
      <p:sp>
        <p:nvSpPr>
          <p:cNvPr id="19" name="TextBox 18">
            <a:extLst>
              <a:ext uri="{FF2B5EF4-FFF2-40B4-BE49-F238E27FC236}">
                <a16:creationId xmlns:a16="http://schemas.microsoft.com/office/drawing/2014/main" id="{31F3FB9F-EBC2-EC4E-BBEF-709BAA5C6BFA}"/>
              </a:ext>
            </a:extLst>
          </p:cNvPr>
          <p:cNvSpPr txBox="1"/>
          <p:nvPr userDrawn="1"/>
        </p:nvSpPr>
        <p:spPr>
          <a:xfrm>
            <a:off x="-2402238" y="2308313"/>
            <a:ext cx="2286000" cy="1101313"/>
          </a:xfrm>
          <a:prstGeom prst="rect">
            <a:avLst/>
          </a:prstGeom>
          <a:solidFill>
            <a:schemeClr val="bg1"/>
          </a:solidFill>
          <a:ln w="25400">
            <a:solidFill>
              <a:srgbClr val="FF0000"/>
            </a:solidFill>
          </a:ln>
        </p:spPr>
        <p:txBody>
          <a:bodyPr vert="horz" lIns="91440" tIns="91440" rIns="91440" bIns="91440" rtlCol="0" anchor="t" anchorCtr="0">
            <a:noAutofit/>
          </a:bodyPr>
          <a:lstStyle/>
          <a:p>
            <a:pPr>
              <a:lnSpc>
                <a:spcPct val="110000"/>
              </a:lnSpc>
              <a:spcAft>
                <a:spcPts val="450"/>
              </a:spcAft>
              <a:defRPr/>
            </a:pPr>
            <a:r>
              <a:rPr lang="en-US" sz="1400" b="1" kern="0" dirty="0">
                <a:solidFill>
                  <a:schemeClr val="accent2"/>
                </a:solidFill>
                <a:ea typeface="ＭＳ Ｐゴシック"/>
              </a:rPr>
              <a:t>Professional Portrait is optional. </a:t>
            </a:r>
            <a:r>
              <a:rPr lang="en-US" sz="1200" dirty="0">
                <a:latin typeface="Calibri" panose="020F0502020204030204" pitchFamily="34" charset="0"/>
                <a:cs typeface="Calibri" panose="020F0502020204030204" pitchFamily="34" charset="0"/>
              </a:rPr>
              <a:t>If not including the Professional Portrait, utilize the Bio slide layout w/o image.</a:t>
            </a:r>
          </a:p>
        </p:txBody>
      </p:sp>
      <p:sp>
        <p:nvSpPr>
          <p:cNvPr id="20" name="TextBox 19">
            <a:extLst>
              <a:ext uri="{FF2B5EF4-FFF2-40B4-BE49-F238E27FC236}">
                <a16:creationId xmlns:a16="http://schemas.microsoft.com/office/drawing/2014/main" id="{0CD3A72B-C3EF-C64E-8343-3CE5634A40BB}"/>
              </a:ext>
            </a:extLst>
          </p:cNvPr>
          <p:cNvSpPr txBox="1"/>
          <p:nvPr userDrawn="1"/>
        </p:nvSpPr>
        <p:spPr>
          <a:xfrm>
            <a:off x="-2404772" y="3634630"/>
            <a:ext cx="2286000" cy="1309330"/>
          </a:xfrm>
          <a:prstGeom prst="rect">
            <a:avLst/>
          </a:prstGeom>
          <a:solidFill>
            <a:schemeClr val="bg1"/>
          </a:solidFill>
          <a:ln w="25400">
            <a:solidFill>
              <a:srgbClr val="FF0000"/>
            </a:solidFill>
          </a:ln>
        </p:spPr>
        <p:txBody>
          <a:bodyPr vert="horz" lIns="91440" tIns="91440" rIns="91440" bIns="91440" rtlCol="0" anchor="t" anchorCtr="0">
            <a:noAutofit/>
          </a:bodyPr>
          <a:lstStyle/>
          <a:p>
            <a:pPr>
              <a:lnSpc>
                <a:spcPct val="110000"/>
              </a:lnSpc>
              <a:spcAft>
                <a:spcPts val="450"/>
              </a:spcAft>
              <a:defRPr/>
            </a:pPr>
            <a:r>
              <a:rPr lang="en-US" sz="1400" b="1" kern="0" dirty="0">
                <a:solidFill>
                  <a:schemeClr val="accent2"/>
                </a:solidFill>
                <a:ea typeface="ＭＳ Ｐゴシック"/>
              </a:rPr>
              <a:t>Items in the left rail are optional – please include what is relevant. </a:t>
            </a:r>
            <a:r>
              <a:rPr lang="en-US" sz="1200" dirty="0">
                <a:latin typeface="Calibri" panose="020F0502020204030204" pitchFamily="34" charset="0"/>
                <a:cs typeface="Calibri" panose="020F0502020204030204" pitchFamily="34" charset="0"/>
              </a:rPr>
              <a:t>If included, listing should be in alphabetical or chronological order.</a:t>
            </a:r>
          </a:p>
        </p:txBody>
      </p:sp>
      <p:sp>
        <p:nvSpPr>
          <p:cNvPr id="21" name="TextBox 20">
            <a:extLst>
              <a:ext uri="{FF2B5EF4-FFF2-40B4-BE49-F238E27FC236}">
                <a16:creationId xmlns:a16="http://schemas.microsoft.com/office/drawing/2014/main" id="{B18D3823-157C-7947-98C5-7D36F76F67E2}"/>
              </a:ext>
            </a:extLst>
          </p:cNvPr>
          <p:cNvSpPr txBox="1"/>
          <p:nvPr userDrawn="1"/>
        </p:nvSpPr>
        <p:spPr>
          <a:xfrm>
            <a:off x="10814148" y="994905"/>
            <a:ext cx="4572000" cy="8602958"/>
          </a:xfrm>
          <a:prstGeom prst="rect">
            <a:avLst/>
          </a:prstGeom>
          <a:solidFill>
            <a:schemeClr val="bg1"/>
          </a:solidFill>
          <a:ln w="25400">
            <a:solidFill>
              <a:srgbClr val="FF0000"/>
            </a:solidFill>
          </a:ln>
        </p:spPr>
        <p:txBody>
          <a:bodyPr vert="horz" lIns="91440" tIns="91440" rIns="91440" bIns="91440" rtlCol="0" anchor="t" anchorCtr="0">
            <a:noAutofit/>
          </a:bodyPr>
          <a:lstStyle/>
          <a:p>
            <a:pPr marL="0" lvl="1" defTabSz="978682" fontAlgn="base">
              <a:lnSpc>
                <a:spcPct val="110000"/>
              </a:lnSpc>
              <a:spcAft>
                <a:spcPts val="450"/>
              </a:spcAft>
              <a:buClr>
                <a:schemeClr val="accent2"/>
              </a:buClr>
              <a:buSzPct val="80000"/>
              <a:defRPr/>
            </a:pPr>
            <a:r>
              <a:rPr lang="en-US" sz="1400" b="1" dirty="0">
                <a:solidFill>
                  <a:schemeClr val="accent2"/>
                </a:solidFill>
              </a:rPr>
              <a:t>Bio Policy Guidelines</a:t>
            </a:r>
            <a:endParaRPr lang="en-US" sz="1400" dirty="0">
              <a:solidFill>
                <a:srgbClr val="000000"/>
              </a:solidFill>
            </a:endParaRPr>
          </a:p>
          <a:p>
            <a:pPr marL="182880" lvl="1" indent="-182880" defTabSz="978682" fontAlgn="base">
              <a:lnSpc>
                <a:spcPct val="110000"/>
              </a:lnSpc>
              <a:spcAft>
                <a:spcPts val="450"/>
              </a:spcAft>
              <a:buClr>
                <a:schemeClr val="accent2"/>
              </a:buClr>
              <a:buSzPct val="100000"/>
              <a:buFont typeface="System Font Regular"/>
              <a:buChar char="■"/>
              <a:defRPr/>
            </a:pPr>
            <a:r>
              <a:rPr lang="en-US" sz="1200" dirty="0">
                <a:solidFill>
                  <a:srgbClr val="000000"/>
                </a:solidFill>
                <a:latin typeface="Calibri" panose="020F0502020204030204" pitchFamily="34" charset="0"/>
                <a:cs typeface="Calibri" panose="020F0502020204030204" pitchFamily="34" charset="0"/>
              </a:rPr>
              <a:t>After first mention of formal name, utilize Honorific Title or first name thereafter and consistently through  </a:t>
            </a:r>
          </a:p>
          <a:p>
            <a:pPr marL="402336" lvl="1" indent="-219456" defTabSz="978682" fontAlgn="base">
              <a:lnSpc>
                <a:spcPct val="110000"/>
              </a:lnSpc>
              <a:spcAft>
                <a:spcPts val="450"/>
              </a:spcAft>
              <a:buClr>
                <a:schemeClr val="accent2"/>
              </a:buClr>
              <a:buSzPct val="100000"/>
              <a:buFont typeface="System Font Regular"/>
              <a:buChar char="—"/>
              <a:defRPr/>
            </a:pPr>
            <a:r>
              <a:rPr lang="en-US" sz="1200" dirty="0">
                <a:solidFill>
                  <a:srgbClr val="000000"/>
                </a:solidFill>
              </a:rPr>
              <a:t>Name should be used consistently throughout (i.e. Mr. Smith OR John)</a:t>
            </a:r>
          </a:p>
          <a:p>
            <a:pPr marL="402336" lvl="1" indent="-219456" defTabSz="978682" fontAlgn="base">
              <a:lnSpc>
                <a:spcPct val="110000"/>
              </a:lnSpc>
              <a:spcAft>
                <a:spcPts val="450"/>
              </a:spcAft>
              <a:buClr>
                <a:schemeClr val="accent2"/>
              </a:buClr>
              <a:buSzPct val="100000"/>
              <a:buFont typeface="System Font Regular"/>
              <a:buChar char="—"/>
              <a:defRPr/>
            </a:pPr>
            <a:r>
              <a:rPr lang="en-US" sz="1200" dirty="0">
                <a:solidFill>
                  <a:srgbClr val="000000"/>
                </a:solidFill>
              </a:rPr>
              <a:t>He / She is permitted throughout</a:t>
            </a:r>
          </a:p>
          <a:p>
            <a:pPr marL="182880" lvl="1" indent="-182880" defTabSz="978682" fontAlgn="base">
              <a:lnSpc>
                <a:spcPct val="110000"/>
              </a:lnSpc>
              <a:spcAft>
                <a:spcPts val="450"/>
              </a:spcAft>
              <a:buClr>
                <a:schemeClr val="accent2"/>
              </a:buClr>
              <a:buSzPct val="100000"/>
              <a:buFont typeface="System Font Regular"/>
              <a:buChar char="■"/>
              <a:defRPr/>
            </a:pPr>
            <a:r>
              <a:rPr lang="en-US" sz="1200" dirty="0">
                <a:solidFill>
                  <a:srgbClr val="000000"/>
                </a:solidFill>
                <a:latin typeface="Calibri" panose="020F0502020204030204" pitchFamily="34" charset="0"/>
                <a:cs typeface="Calibri" panose="020F0502020204030204" pitchFamily="34" charset="0"/>
              </a:rPr>
              <a:t>Information should be written in a chronological manner within each paragraph</a:t>
            </a:r>
          </a:p>
          <a:p>
            <a:pPr marL="182880" lvl="1" indent="-182880" defTabSz="978682" fontAlgn="base">
              <a:lnSpc>
                <a:spcPct val="110000"/>
              </a:lnSpc>
              <a:spcAft>
                <a:spcPts val="450"/>
              </a:spcAft>
              <a:buClr>
                <a:schemeClr val="accent2"/>
              </a:buClr>
              <a:buSzPct val="100000"/>
              <a:buFont typeface="System Font Regular"/>
              <a:buChar char="■"/>
              <a:defRPr/>
            </a:pPr>
            <a:r>
              <a:rPr lang="en-US" sz="1200" dirty="0">
                <a:solidFill>
                  <a:srgbClr val="000000"/>
                </a:solidFill>
                <a:latin typeface="Calibri" panose="020F0502020204030204" pitchFamily="34" charset="0"/>
                <a:cs typeface="Calibri" panose="020F0502020204030204" pitchFamily="34" charset="0"/>
              </a:rPr>
              <a:t>Headings and / or bullets </a:t>
            </a:r>
            <a:r>
              <a:rPr lang="en-US" sz="1200" b="1" dirty="0">
                <a:solidFill>
                  <a:srgbClr val="000000"/>
                </a:solidFill>
                <a:latin typeface="Calibri" panose="020F0502020204030204" pitchFamily="34" charset="0"/>
                <a:cs typeface="Calibri" panose="020F0502020204030204" pitchFamily="34" charset="0"/>
              </a:rPr>
              <a:t>not permitted within Professional Expertise / Body Context / Education Paragraphs</a:t>
            </a:r>
          </a:p>
          <a:p>
            <a:pPr marL="182880" lvl="1" indent="-182880" defTabSz="978682" fontAlgn="base">
              <a:lnSpc>
                <a:spcPct val="110000"/>
              </a:lnSpc>
              <a:spcAft>
                <a:spcPts val="450"/>
              </a:spcAft>
              <a:buClr>
                <a:schemeClr val="accent2"/>
              </a:buClr>
              <a:buSzPct val="100000"/>
              <a:buFont typeface="System Font Regular"/>
              <a:buChar char="■"/>
              <a:defRPr/>
            </a:pPr>
            <a:r>
              <a:rPr lang="en-US" sz="1200" b="1" dirty="0">
                <a:solidFill>
                  <a:srgbClr val="000000"/>
                </a:solidFill>
                <a:latin typeface="Calibri" panose="020F0502020204030204" pitchFamily="34" charset="0"/>
                <a:cs typeface="Calibri" panose="020F0502020204030204" pitchFamily="34" charset="0"/>
              </a:rPr>
              <a:t>Relevant Experience </a:t>
            </a:r>
            <a:r>
              <a:rPr lang="en-US" sz="1200" dirty="0">
                <a:solidFill>
                  <a:srgbClr val="000000"/>
                </a:solidFill>
                <a:latin typeface="Calibri" panose="020F0502020204030204" pitchFamily="34" charset="0"/>
                <a:cs typeface="Calibri" panose="020F0502020204030204" pitchFamily="34" charset="0"/>
              </a:rPr>
              <a:t>and</a:t>
            </a:r>
            <a:r>
              <a:rPr lang="en-US" sz="1200" b="1" dirty="0">
                <a:solidFill>
                  <a:srgbClr val="000000"/>
                </a:solidFill>
                <a:latin typeface="Calibri" panose="020F0502020204030204" pitchFamily="34" charset="0"/>
                <a:cs typeface="Calibri" panose="020F0502020204030204" pitchFamily="34" charset="0"/>
              </a:rPr>
              <a:t> Awards &amp; Recognition Paragraphs </a:t>
            </a:r>
            <a:r>
              <a:rPr lang="en-US" sz="1200" dirty="0">
                <a:solidFill>
                  <a:srgbClr val="000000"/>
                </a:solidFill>
                <a:latin typeface="Calibri" panose="020F0502020204030204" pitchFamily="34" charset="0"/>
                <a:cs typeface="Calibri" panose="020F0502020204030204" pitchFamily="34" charset="0"/>
              </a:rPr>
              <a:t>should include </a:t>
            </a:r>
            <a:r>
              <a:rPr lang="en-US" sz="1200" b="1" dirty="0">
                <a:solidFill>
                  <a:srgbClr val="000000"/>
                </a:solidFill>
                <a:latin typeface="Calibri" panose="020F0502020204030204" pitchFamily="34" charset="0"/>
                <a:cs typeface="Calibri" panose="020F0502020204030204" pitchFamily="34" charset="0"/>
              </a:rPr>
              <a:t>headings as seen within templates</a:t>
            </a:r>
          </a:p>
          <a:p>
            <a:pPr marL="0" lvl="1" indent="0" defTabSz="978682" fontAlgn="base">
              <a:lnSpc>
                <a:spcPct val="110000"/>
              </a:lnSpc>
              <a:spcAft>
                <a:spcPts val="450"/>
              </a:spcAft>
              <a:buClr>
                <a:schemeClr val="accent2"/>
              </a:buClr>
              <a:buSzPct val="100000"/>
              <a:buFont typeface="System Font Regular"/>
              <a:buNone/>
              <a:defRPr/>
            </a:pPr>
            <a:r>
              <a:rPr lang="en-US" sz="1400" b="1" dirty="0">
                <a:solidFill>
                  <a:schemeClr val="accent2"/>
                </a:solidFill>
                <a:latin typeface="Calibri" panose="020F0502020204030204" pitchFamily="34" charset="0"/>
                <a:cs typeface="Calibri" panose="020F0502020204030204" pitchFamily="34" charset="0"/>
              </a:rPr>
              <a:t>Optional Areas: </a:t>
            </a:r>
            <a:r>
              <a:rPr lang="en-US" sz="1200" dirty="0">
                <a:solidFill>
                  <a:srgbClr val="000000"/>
                </a:solidFill>
                <a:latin typeface="Calibri" panose="020F0502020204030204" pitchFamily="34" charset="0"/>
                <a:cs typeface="Calibri" panose="020F0502020204030204" pitchFamily="34" charset="0"/>
              </a:rPr>
              <a:t>if included, format / guidelines should be used as follows </a:t>
            </a:r>
            <a:endParaRPr lang="en-US" sz="1200" b="1" dirty="0">
              <a:solidFill>
                <a:srgbClr val="000000"/>
              </a:solidFill>
              <a:latin typeface="Calibri" panose="020F0502020204030204" pitchFamily="34" charset="0"/>
              <a:cs typeface="Calibri" panose="020F0502020204030204" pitchFamily="34" charset="0"/>
            </a:endParaRPr>
          </a:p>
          <a:p>
            <a:pPr marL="182880" lvl="1" indent="-182880" defTabSz="978682" fontAlgn="base">
              <a:lnSpc>
                <a:spcPct val="110000"/>
              </a:lnSpc>
              <a:spcAft>
                <a:spcPts val="450"/>
              </a:spcAft>
              <a:buClr>
                <a:schemeClr val="accent2"/>
              </a:buClr>
              <a:buSzPct val="100000"/>
              <a:buFont typeface="System Font Regular"/>
              <a:buChar char="■"/>
              <a:defRPr/>
            </a:pPr>
            <a:r>
              <a:rPr lang="en-US" sz="1200" dirty="0">
                <a:solidFill>
                  <a:srgbClr val="000000"/>
                </a:solidFill>
                <a:latin typeface="Calibri" panose="020F0502020204030204" pitchFamily="34" charset="0"/>
                <a:cs typeface="Calibri" panose="020F0502020204030204" pitchFamily="34" charset="0"/>
              </a:rPr>
              <a:t>Education Paragraph (to be included if need to detail more information than is in the left rail and add where/as relevant)</a:t>
            </a:r>
          </a:p>
          <a:p>
            <a:pPr marL="402336" lvl="1" indent="-219456" defTabSz="978682" fontAlgn="base">
              <a:lnSpc>
                <a:spcPct val="110000"/>
              </a:lnSpc>
              <a:spcAft>
                <a:spcPts val="450"/>
              </a:spcAft>
              <a:buClr>
                <a:schemeClr val="accent2"/>
              </a:buClr>
              <a:buSzPct val="100000"/>
              <a:buFont typeface="System Font Regular"/>
              <a:buChar char="—"/>
              <a:defRPr/>
            </a:pPr>
            <a:r>
              <a:rPr lang="en-US" sz="1200" dirty="0">
                <a:solidFill>
                  <a:srgbClr val="000000"/>
                </a:solidFill>
              </a:rPr>
              <a:t>Format: 1. Degrees: [Name] holds a [degree using periods, listed in ascending order – lowest to highest] in [subject; lowercase] from [School] ; 2. Certification(s): [Name] is a [Certification; caps] and a member of [Organization]. 3. Affiliations (listed in order of importance / degree of involvement) [Name] [serves as the Title or is member; caps] of [Organization (and location if applicable)] </a:t>
            </a:r>
          </a:p>
          <a:p>
            <a:pPr marL="182880" lvl="1" indent="-182880" defTabSz="978682" fontAlgn="base">
              <a:lnSpc>
                <a:spcPct val="110000"/>
              </a:lnSpc>
              <a:spcAft>
                <a:spcPts val="450"/>
              </a:spcAft>
              <a:buClr>
                <a:schemeClr val="accent2"/>
              </a:buClr>
              <a:buSzPct val="100000"/>
              <a:buFont typeface="System Font Regular"/>
              <a:buChar char="■"/>
              <a:defRPr/>
            </a:pPr>
            <a:r>
              <a:rPr lang="en-US" sz="1200" dirty="0">
                <a:solidFill>
                  <a:srgbClr val="000000"/>
                </a:solidFill>
                <a:latin typeface="Calibri" panose="020F0502020204030204" pitchFamily="34" charset="0"/>
                <a:cs typeface="Calibri" panose="020F0502020204030204" pitchFamily="34" charset="0"/>
              </a:rPr>
              <a:t>Relevant Experience</a:t>
            </a:r>
          </a:p>
          <a:p>
            <a:pPr marL="402336" lvl="1" indent="-219456" defTabSz="978682" fontAlgn="base">
              <a:lnSpc>
                <a:spcPct val="110000"/>
              </a:lnSpc>
              <a:spcAft>
                <a:spcPts val="450"/>
              </a:spcAft>
              <a:buClr>
                <a:schemeClr val="accent2"/>
              </a:buClr>
              <a:buSzPct val="100000"/>
              <a:buFont typeface="System Font Regular"/>
              <a:buChar char="—"/>
              <a:defRPr/>
            </a:pPr>
            <a:r>
              <a:rPr lang="en-US" sz="1200" dirty="0">
                <a:solidFill>
                  <a:srgbClr val="000000"/>
                </a:solidFill>
              </a:rPr>
              <a:t>Bulleted to delineate quickly professional’s key engagements </a:t>
            </a:r>
          </a:p>
          <a:p>
            <a:pPr marL="182880" lvl="1" indent="-182880" defTabSz="978682" fontAlgn="base">
              <a:lnSpc>
                <a:spcPct val="110000"/>
              </a:lnSpc>
              <a:spcAft>
                <a:spcPts val="450"/>
              </a:spcAft>
              <a:buClr>
                <a:schemeClr val="accent2"/>
              </a:buClr>
              <a:buSzPct val="100000"/>
              <a:buFont typeface="System Font Regular"/>
              <a:buChar char="■"/>
              <a:defRPr/>
            </a:pPr>
            <a:r>
              <a:rPr lang="en-US" sz="1200" dirty="0">
                <a:solidFill>
                  <a:srgbClr val="000000"/>
                </a:solidFill>
                <a:latin typeface="Calibri" panose="020F0502020204030204" pitchFamily="34" charset="0"/>
                <a:cs typeface="Calibri" panose="020F0502020204030204" pitchFamily="34" charset="0"/>
              </a:rPr>
              <a:t>Awards &amp; Recognition</a:t>
            </a:r>
            <a:endParaRPr lang="en-US" sz="1200" dirty="0">
              <a:solidFill>
                <a:srgbClr val="000000"/>
              </a:solidFill>
            </a:endParaRPr>
          </a:p>
          <a:p>
            <a:pPr marL="402336" lvl="1" indent="-219456" defTabSz="978682" fontAlgn="base">
              <a:lnSpc>
                <a:spcPct val="110000"/>
              </a:lnSpc>
              <a:spcAft>
                <a:spcPts val="450"/>
              </a:spcAft>
              <a:buClr>
                <a:schemeClr val="accent2"/>
              </a:buClr>
              <a:buSzPct val="100000"/>
              <a:buFont typeface="System Font Regular"/>
              <a:buChar char="—"/>
              <a:defRPr/>
            </a:pPr>
            <a:r>
              <a:rPr lang="en-US" sz="1200" dirty="0">
                <a:solidFill>
                  <a:srgbClr val="000000"/>
                </a:solidFill>
              </a:rPr>
              <a:t>Format: </a:t>
            </a:r>
            <a:r>
              <a:rPr lang="en-US" sz="1200" b="1" dirty="0">
                <a:solidFill>
                  <a:srgbClr val="000000"/>
                </a:solidFill>
              </a:rPr>
              <a:t>Name of award (bold), </a:t>
            </a:r>
            <a:r>
              <a:rPr lang="en-US" sz="1200" dirty="0">
                <a:solidFill>
                  <a:srgbClr val="000000"/>
                </a:solidFill>
              </a:rPr>
              <a:t>Category, special recognition or honorary mention if part of award, </a:t>
            </a:r>
            <a:r>
              <a:rPr lang="en-US" sz="1200" i="1" dirty="0">
                <a:solidFill>
                  <a:srgbClr val="000000"/>
                </a:solidFill>
              </a:rPr>
              <a:t>Sponsor firm or publisher name (italics), </a:t>
            </a:r>
            <a:r>
              <a:rPr lang="en-US" sz="1200" dirty="0">
                <a:solidFill>
                  <a:srgbClr val="000000"/>
                </a:solidFill>
              </a:rPr>
              <a:t>Year (unitalicized)</a:t>
            </a:r>
          </a:p>
          <a:p>
            <a:pPr marL="402336" lvl="1" indent="-219456" defTabSz="978682" fontAlgn="base">
              <a:lnSpc>
                <a:spcPct val="110000"/>
              </a:lnSpc>
              <a:spcAft>
                <a:spcPts val="450"/>
              </a:spcAft>
              <a:buClr>
                <a:schemeClr val="accent2"/>
              </a:buClr>
              <a:buSzPct val="100000"/>
              <a:buFont typeface="System Font Regular"/>
              <a:buChar char="—"/>
              <a:defRPr/>
            </a:pPr>
            <a:r>
              <a:rPr lang="en-US" sz="1200" i="1" dirty="0">
                <a:solidFill>
                  <a:srgbClr val="000000"/>
                </a:solidFill>
              </a:rPr>
              <a:t>Awards which repeat over several years should be cited as (earliest year – latest year)</a:t>
            </a:r>
          </a:p>
          <a:p>
            <a:pPr marL="402336" lvl="1" indent="-219456" defTabSz="978682" fontAlgn="base">
              <a:lnSpc>
                <a:spcPct val="110000"/>
              </a:lnSpc>
              <a:spcAft>
                <a:spcPts val="450"/>
              </a:spcAft>
              <a:buClr>
                <a:schemeClr val="accent2"/>
              </a:buClr>
              <a:buSzPct val="100000"/>
              <a:buFont typeface="System Font Regular"/>
              <a:buChar char="—"/>
              <a:defRPr/>
            </a:pPr>
            <a:r>
              <a:rPr lang="en-US" sz="1200" i="1" dirty="0">
                <a:solidFill>
                  <a:srgbClr val="000000"/>
                </a:solidFill>
              </a:rPr>
              <a:t>Awards with official recognition from the sponsor firm as ‘winner or leader’ may be listed; finalist status not permitted</a:t>
            </a:r>
          </a:p>
          <a:p>
            <a:pPr marL="402336" lvl="1" indent="-219456" defTabSz="978682" fontAlgn="base">
              <a:lnSpc>
                <a:spcPct val="110000"/>
              </a:lnSpc>
              <a:spcAft>
                <a:spcPts val="450"/>
              </a:spcAft>
              <a:buClr>
                <a:schemeClr val="accent2"/>
              </a:buClr>
              <a:buSzPct val="100000"/>
              <a:buFont typeface="System Font Regular"/>
              <a:buChar char="—"/>
              <a:defRPr/>
            </a:pPr>
            <a:r>
              <a:rPr lang="en-US" sz="1200" i="1" dirty="0">
                <a:solidFill>
                  <a:srgbClr val="000000"/>
                </a:solidFill>
              </a:rPr>
              <a:t>Quote or subjective commentary not permitted </a:t>
            </a:r>
          </a:p>
          <a:p>
            <a:pPr marL="402336" lvl="1" indent="-219456" defTabSz="978682" fontAlgn="base">
              <a:lnSpc>
                <a:spcPct val="110000"/>
              </a:lnSpc>
              <a:spcAft>
                <a:spcPts val="450"/>
              </a:spcAft>
              <a:buClr>
                <a:schemeClr val="accent2"/>
              </a:buClr>
              <a:buSzPct val="100000"/>
              <a:buFont typeface="System Font Regular"/>
              <a:buChar char="—"/>
              <a:defRPr/>
            </a:pPr>
            <a:r>
              <a:rPr lang="en-US" sz="1200" i="1" dirty="0">
                <a:solidFill>
                  <a:srgbClr val="000000"/>
                </a:solidFill>
              </a:rPr>
              <a:t>Client deals to be listed only if part of the official award recognition announcement and of public knowledge </a:t>
            </a:r>
          </a:p>
          <a:p>
            <a:pPr lvl="1" indent="-225517" defTabSz="978682" fontAlgn="base">
              <a:lnSpc>
                <a:spcPct val="110000"/>
              </a:lnSpc>
              <a:spcAft>
                <a:spcPts val="450"/>
              </a:spcAft>
              <a:buClr>
                <a:schemeClr val="accent2"/>
              </a:buClr>
              <a:buSzPct val="80000"/>
              <a:buFont typeface="System Font Regular"/>
              <a:buChar char="—"/>
              <a:defRPr/>
            </a:pPr>
            <a:endParaRPr lang="en-US" sz="1200" dirty="0">
              <a:solidFill>
                <a:srgbClr val="000000"/>
              </a:solidFill>
            </a:endParaRPr>
          </a:p>
          <a:p>
            <a:pPr marL="0" lvl="1" defTabSz="978682" fontAlgn="base">
              <a:lnSpc>
                <a:spcPct val="110000"/>
              </a:lnSpc>
              <a:spcAft>
                <a:spcPts val="450"/>
              </a:spcAft>
              <a:buClr>
                <a:schemeClr val="accent2"/>
              </a:buClr>
              <a:buSzPct val="80000"/>
              <a:defRPr/>
            </a:pPr>
            <a:endParaRPr lang="en-US" sz="1200" dirty="0">
              <a:solidFill>
                <a:srgbClr val="000000"/>
              </a:solidFill>
            </a:endParaRPr>
          </a:p>
        </p:txBody>
      </p:sp>
      <p:sp>
        <p:nvSpPr>
          <p:cNvPr id="27" name="Slide Number Placeholder 7">
            <a:extLst>
              <a:ext uri="{FF2B5EF4-FFF2-40B4-BE49-F238E27FC236}">
                <a16:creationId xmlns:a16="http://schemas.microsoft.com/office/drawing/2014/main" id="{DCE06296-FC91-3C44-B396-0B1A82D60D5C}"/>
              </a:ext>
            </a:extLst>
          </p:cNvPr>
          <p:cNvSpPr>
            <a:spLocks noGrp="1"/>
          </p:cNvSpPr>
          <p:nvPr>
            <p:ph type="sldNum" sz="quarter" idx="4"/>
          </p:nvPr>
        </p:nvSpPr>
        <p:spPr>
          <a:xfrm>
            <a:off x="9774936" y="6759886"/>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28" name="Footer Placeholder 2">
            <a:extLst>
              <a:ext uri="{FF2B5EF4-FFF2-40B4-BE49-F238E27FC236}">
                <a16:creationId xmlns:a16="http://schemas.microsoft.com/office/drawing/2014/main" id="{8E531EE2-F99E-FF4B-88D4-8035A3B34702}"/>
              </a:ext>
            </a:extLst>
          </p:cNvPr>
          <p:cNvSpPr>
            <a:spLocks noGrp="1"/>
          </p:cNvSpPr>
          <p:nvPr>
            <p:ph type="ftr" sz="quarter" idx="3"/>
          </p:nvPr>
        </p:nvSpPr>
        <p:spPr>
          <a:xfrm>
            <a:off x="456502" y="6766560"/>
            <a:ext cx="9309290"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5" name="Picture 4" descr="A person wearing a suit and tie smiling at the camera&#10;&#10;Description automatically generated">
            <a:extLst>
              <a:ext uri="{FF2B5EF4-FFF2-40B4-BE49-F238E27FC236}">
                <a16:creationId xmlns:a16="http://schemas.microsoft.com/office/drawing/2014/main" id="{5DBA7C3C-35FB-4BF6-9214-776309E94BE0}"/>
              </a:ext>
            </a:extLst>
          </p:cNvPr>
          <p:cNvPicPr>
            <a:picLocks noChangeAspect="1"/>
          </p:cNvPicPr>
          <p:nvPr userDrawn="1"/>
        </p:nvPicPr>
        <p:blipFill>
          <a:blip r:embed="rId3"/>
          <a:stretch>
            <a:fillRect/>
          </a:stretch>
        </p:blipFill>
        <p:spPr>
          <a:xfrm>
            <a:off x="594360" y="2185416"/>
            <a:ext cx="1508760" cy="1243584"/>
          </a:xfrm>
          <a:prstGeom prst="rect">
            <a:avLst/>
          </a:prstGeom>
        </p:spPr>
      </p:pic>
    </p:spTree>
    <p:custDataLst>
      <p:custData r:id="rId1"/>
    </p:custDataLst>
    <p:extLst>
      <p:ext uri="{BB962C8B-B14F-4D97-AF65-F5344CB8AC3E}">
        <p14:creationId xmlns:p14="http://schemas.microsoft.com/office/powerpoint/2010/main" val="316914255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ngle Bio w/ Photo">
    <p:bg>
      <p:bgPr>
        <a:solidFill>
          <a:schemeClr val="bg1"/>
        </a:solidFill>
        <a:effectLst/>
      </p:bgPr>
    </p:bg>
    <p:spTree>
      <p:nvGrpSpPr>
        <p:cNvPr id="1" name=""/>
        <p:cNvGrpSpPr/>
        <p:nvPr/>
      </p:nvGrpSpPr>
      <p:grpSpPr>
        <a:xfrm>
          <a:off x="0" y="0"/>
          <a:ext cx="0" cy="0"/>
          <a:chOff x="0" y="0"/>
          <a:chExt cx="0" cy="0"/>
        </a:xfrm>
      </p:grpSpPr>
      <p:sp>
        <p:nvSpPr>
          <p:cNvPr id="3" name="Bio 1">
            <a:extLst>
              <a:ext uri="{FF2B5EF4-FFF2-40B4-BE49-F238E27FC236}">
                <a16:creationId xmlns:a16="http://schemas.microsoft.com/office/drawing/2014/main" id="{8E289337-D3F9-4643-9791-41520E5D0D73}"/>
              </a:ext>
            </a:extLst>
          </p:cNvPr>
          <p:cNvSpPr>
            <a:spLocks noGrp="1"/>
          </p:cNvSpPr>
          <p:nvPr>
            <p:ph type="body" sz="quarter" idx="92" hasCustomPrompt="1"/>
          </p:nvPr>
        </p:nvSpPr>
        <p:spPr>
          <a:xfrm>
            <a:off x="2487168" y="2039112"/>
            <a:ext cx="4416552" cy="4709160"/>
          </a:xfrm>
          <a:prstGeom prst="rect">
            <a:avLst/>
          </a:prstGeom>
          <a:noFill/>
        </p:spPr>
        <p:txBody>
          <a:bodyPr/>
          <a:lstStyle>
            <a:lvl1pPr marL="0" marR="0" indent="0" algn="l" defTabSz="1005840" rtl="0" eaLnBrk="1" fontAlgn="auto" latinLnBrk="0" hangingPunct="1">
              <a:lnSpc>
                <a:spcPct val="110000"/>
              </a:lnSpc>
              <a:spcBef>
                <a:spcPts val="450"/>
              </a:spcBef>
              <a:spcAft>
                <a:spcPts val="450"/>
              </a:spcAft>
              <a:buClr>
                <a:schemeClr val="accent2"/>
              </a:buClr>
              <a:buSzTx/>
              <a:buFontTx/>
              <a:buNone/>
              <a:tabLst/>
              <a:defRPr b="1">
                <a:solidFill>
                  <a:schemeClr val="accent2"/>
                </a:solidFill>
              </a:defRPr>
            </a:lvl1pPr>
            <a:lvl2pPr marL="0" marR="0" indent="0" algn="l" defTabSz="1005840" rtl="0" eaLnBrk="1" fontAlgn="auto" latinLnBrk="0" hangingPunct="1">
              <a:lnSpc>
                <a:spcPct val="110000"/>
              </a:lnSpc>
              <a:spcBef>
                <a:spcPts val="0"/>
              </a:spcBef>
              <a:spcAft>
                <a:spcPts val="450"/>
              </a:spcAft>
              <a:buClr>
                <a:schemeClr val="accent2"/>
              </a:buClr>
              <a:buSzTx/>
              <a:buFontTx/>
              <a:buNone/>
              <a:tabLst/>
              <a:defRPr/>
            </a:lvl2pPr>
            <a:lvl3pPr marL="0" marR="0" indent="0" algn="l" defTabSz="1005840" rtl="0" eaLnBrk="1" fontAlgn="auto" latinLnBrk="0" hangingPunct="1">
              <a:lnSpc>
                <a:spcPct val="110000"/>
              </a:lnSpc>
              <a:spcBef>
                <a:spcPts val="0"/>
              </a:spcBef>
              <a:spcAft>
                <a:spcPts val="450"/>
              </a:spcAft>
              <a:buClr>
                <a:schemeClr val="accent2"/>
              </a:buClr>
              <a:buSzTx/>
              <a:buFontTx/>
              <a:buNone/>
              <a:tabLst/>
              <a:defRPr b="1">
                <a:solidFill>
                  <a:schemeClr val="tx1"/>
                </a:solidFill>
              </a:defRPr>
            </a:lvl3pPr>
            <a:lvl4pPr marL="182880" marR="0" indent="-182880" algn="l" defTabSz="1005840" rtl="0" eaLnBrk="1" fontAlgn="auto" latinLnBrk="0" hangingPunct="1">
              <a:lnSpc>
                <a:spcPct val="110000"/>
              </a:lnSpc>
              <a:spcBef>
                <a:spcPts val="0"/>
              </a:spcBef>
              <a:spcAft>
                <a:spcPts val="450"/>
              </a:spcAft>
              <a:buClr>
                <a:schemeClr val="accent2"/>
              </a:buClr>
              <a:buSzTx/>
              <a:buFont typeface="System Font Regular"/>
              <a:buChar char="■"/>
              <a:tabLst/>
              <a:defRPr/>
            </a:lvl4pPr>
            <a:lvl5pPr marL="402336" marR="0" indent="-219456" algn="l" defTabSz="1005840" rtl="0" eaLnBrk="1" fontAlgn="auto" latinLnBrk="0" hangingPunct="1">
              <a:lnSpc>
                <a:spcPct val="110000"/>
              </a:lnSpc>
              <a:spcBef>
                <a:spcPts val="0"/>
              </a:spcBef>
              <a:spcAft>
                <a:spcPts val="450"/>
              </a:spcAft>
              <a:buClr>
                <a:schemeClr val="accent2"/>
              </a:buClr>
              <a:buSzTx/>
              <a:buFont typeface="System Font Regular"/>
              <a:buChar char="—"/>
              <a:tabLst/>
              <a:defRPr/>
            </a:lvl5pPr>
          </a:lstStyle>
          <a:p>
            <a:pPr marL="0" marR="0" lvl="0" indent="0" algn="l" defTabSz="1005840" rtl="0" eaLnBrk="1" fontAlgn="auto" latinLnBrk="0" hangingPunct="1">
              <a:lnSpc>
                <a:spcPct val="110000"/>
              </a:lnSpc>
              <a:spcBef>
                <a:spcPts val="450"/>
              </a:spcBef>
              <a:spcAft>
                <a:spcPts val="450"/>
              </a:spcAft>
              <a:buClr>
                <a:schemeClr val="accent2"/>
              </a:buClr>
              <a:buSzTx/>
              <a:buFontTx/>
              <a:buNone/>
              <a:tabLst/>
              <a:defRPr/>
            </a:pPr>
            <a:r>
              <a:rPr lang="en-US" dirty="0"/>
              <a:t>Intro Paragraph (Remove header; utilize medium blue/bold font for relevant expertise sentence)</a:t>
            </a:r>
          </a:p>
          <a:p>
            <a:pPr marL="0" marR="0" lvl="1" indent="0" algn="l" defTabSz="1005840" rtl="0" eaLnBrk="1" fontAlgn="auto" latinLnBrk="0" hangingPunct="1">
              <a:lnSpc>
                <a:spcPct val="110000"/>
              </a:lnSpc>
              <a:spcBef>
                <a:spcPts val="0"/>
              </a:spcBef>
              <a:spcAft>
                <a:spcPts val="450"/>
              </a:spcAft>
              <a:buClr>
                <a:schemeClr val="accent2"/>
              </a:buClr>
              <a:buSzTx/>
              <a:buFontTx/>
              <a:buNone/>
              <a:tabLst/>
              <a:defRPr/>
            </a:pPr>
            <a:endParaRPr lang="en-US" dirty="0"/>
          </a:p>
          <a:p>
            <a:pPr marL="0" marR="0" lvl="1" indent="0" algn="l" defTabSz="1005840" rtl="0" eaLnBrk="1" fontAlgn="auto" latinLnBrk="0" hangingPunct="1">
              <a:lnSpc>
                <a:spcPct val="110000"/>
              </a:lnSpc>
              <a:spcBef>
                <a:spcPts val="0"/>
              </a:spcBef>
              <a:spcAft>
                <a:spcPts val="450"/>
              </a:spcAft>
              <a:buClr>
                <a:schemeClr val="accent2"/>
              </a:buClr>
              <a:buSzTx/>
              <a:buFontTx/>
              <a:buNone/>
              <a:tabLst/>
              <a:defRPr/>
            </a:pPr>
            <a:r>
              <a:rPr lang="en-US" dirty="0"/>
              <a:t>Experience &amp; Education Paragraph (should not include headers; utilize font as seen here)</a:t>
            </a:r>
          </a:p>
        </p:txBody>
      </p:sp>
      <p:sp>
        <p:nvSpPr>
          <p:cNvPr id="4" name="Name 1">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chor="b">
            <a:noAutofit/>
          </a:bodyPr>
          <a:lstStyle>
            <a:lvl1pPr>
              <a:defRPr/>
            </a:lvl1pPr>
          </a:lstStyle>
          <a:p>
            <a:r>
              <a:rPr lang="en-US" dirty="0"/>
              <a:t>Enter </a:t>
            </a:r>
            <a:r>
              <a:rPr lang="en-US" dirty="0" err="1"/>
              <a:t>Firstname</a:t>
            </a:r>
            <a:r>
              <a:rPr lang="en-US" dirty="0"/>
              <a:t> </a:t>
            </a:r>
            <a:r>
              <a:rPr lang="en-US" dirty="0" err="1"/>
              <a:t>Lastname</a:t>
            </a:r>
            <a:endParaRPr lang="en-US" dirty="0"/>
          </a:p>
        </p:txBody>
      </p:sp>
      <p:sp>
        <p:nvSpPr>
          <p:cNvPr id="12" name="Title 1">
            <a:extLst>
              <a:ext uri="{FF2B5EF4-FFF2-40B4-BE49-F238E27FC236}">
                <a16:creationId xmlns:a16="http://schemas.microsoft.com/office/drawing/2014/main" id="{1FE489CB-B3D7-DF4C-85E1-7517C4E6A2C4}"/>
              </a:ext>
            </a:extLst>
          </p:cNvPr>
          <p:cNvSpPr>
            <a:spLocks noGrp="1"/>
          </p:cNvSpPr>
          <p:nvPr>
            <p:ph type="body" sz="quarter" idx="14" hasCustomPrompt="1"/>
          </p:nvPr>
        </p:nvSpPr>
        <p:spPr>
          <a:xfrm>
            <a:off x="457200" y="1481328"/>
            <a:ext cx="6437376" cy="329184"/>
          </a:xfrm>
          <a:prstGeom prst="rect">
            <a:avLst/>
          </a:prstGeom>
        </p:spPr>
        <p:txBody>
          <a:bodyPr anchor="t"/>
          <a:lstStyle>
            <a:lvl1pPr marL="0" indent="0">
              <a:lnSpc>
                <a:spcPct val="100000"/>
              </a:lnSpc>
              <a:spcBef>
                <a:spcPts val="0"/>
              </a:spcBef>
              <a:spcAft>
                <a:spcPts val="0"/>
              </a:spcAft>
              <a:buFontTx/>
              <a:buNone/>
              <a:defRPr sz="1600" b="0">
                <a:solidFill>
                  <a:schemeClr val="accent1"/>
                </a:solidFill>
              </a:defRPr>
            </a:lvl1pPr>
            <a:lvl5pPr marL="464045" indent="0">
              <a:buNone/>
              <a:defRPr/>
            </a:lvl5pPr>
          </a:lstStyle>
          <a:p>
            <a:pPr lvl="0"/>
            <a:r>
              <a:rPr lang="en-US" dirty="0"/>
              <a:t>Click to add Job Title</a:t>
            </a:r>
          </a:p>
        </p:txBody>
      </p:sp>
      <p:sp>
        <p:nvSpPr>
          <p:cNvPr id="16" name="Photo 1">
            <a:extLst>
              <a:ext uri="{FF2B5EF4-FFF2-40B4-BE49-F238E27FC236}">
                <a16:creationId xmlns:a16="http://schemas.microsoft.com/office/drawing/2014/main" id="{1A79BBFD-A18E-7D48-BACE-46D5081D33FA}"/>
              </a:ext>
            </a:extLst>
          </p:cNvPr>
          <p:cNvSpPr>
            <a:spLocks noGrp="1"/>
          </p:cNvSpPr>
          <p:nvPr>
            <p:ph type="pic" sz="quarter" idx="84"/>
          </p:nvPr>
        </p:nvSpPr>
        <p:spPr bwMode="gray">
          <a:xfrm>
            <a:off x="594360" y="2185416"/>
            <a:ext cx="1508760" cy="1271016"/>
          </a:xfrm>
          <a:prstGeom prst="rect">
            <a:avLst/>
          </a:prstGeom>
        </p:spPr>
        <p:txBody>
          <a:bodyPr/>
          <a:lstStyle>
            <a:lvl1pPr marL="0" indent="0">
              <a:buFontTx/>
              <a:buNone/>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3E1EE993-DF52-6C4B-81A8-53E5F2B79B20}"/>
              </a:ext>
            </a:extLst>
          </p:cNvPr>
          <p:cNvSpPr>
            <a:spLocks noGrp="1"/>
          </p:cNvSpPr>
          <p:nvPr>
            <p:ph type="body" sz="quarter" idx="93" hasCustomPrompt="1"/>
          </p:nvPr>
        </p:nvSpPr>
        <p:spPr>
          <a:xfrm>
            <a:off x="594360" y="3575304"/>
            <a:ext cx="1508760" cy="3035808"/>
          </a:xfrm>
          <a:prstGeom prst="rect">
            <a:avLst/>
          </a:prstGeom>
        </p:spPr>
        <p:txBody>
          <a:bodyPr/>
          <a:lstStyle>
            <a:lvl1pPr marL="0" marR="0" indent="0" algn="l" defTabSz="978682" rtl="0" eaLnBrk="1" fontAlgn="auto" latinLnBrk="0" hangingPunct="1">
              <a:lnSpc>
                <a:spcPct val="100000"/>
              </a:lnSpc>
              <a:spcBef>
                <a:spcPts val="0"/>
              </a:spcBef>
              <a:spcAft>
                <a:spcPts val="0"/>
              </a:spcAft>
              <a:buClr>
                <a:schemeClr val="accent2"/>
              </a:buClr>
              <a:buSzTx/>
              <a:buFont typeface="System Font Regular"/>
              <a:buNone/>
              <a:tabLst/>
              <a:defRPr sz="1000" b="1">
                <a:solidFill>
                  <a:schemeClr val="accent2"/>
                </a:solidFill>
              </a:defRPr>
            </a:lvl1pPr>
            <a:lvl2pPr marL="0" indent="0">
              <a:lnSpc>
                <a:spcPct val="100000"/>
              </a:lnSpc>
              <a:spcBef>
                <a:spcPts val="0"/>
              </a:spcBef>
              <a:spcAft>
                <a:spcPts val="0"/>
              </a:spcAft>
              <a:buNone/>
              <a:defRPr sz="1000"/>
            </a:lvl2pPr>
            <a:lvl3pPr marL="0" indent="0">
              <a:lnSpc>
                <a:spcPct val="100000"/>
              </a:lnSpc>
              <a:spcBef>
                <a:spcPts val="900"/>
              </a:spcBef>
              <a:spcAft>
                <a:spcPts val="0"/>
              </a:spcAft>
              <a:buNone/>
              <a:defRPr sz="1000" b="1">
                <a:solidFill>
                  <a:schemeClr val="accent2"/>
                </a:solidFill>
              </a:defRPr>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i="1"/>
            </a:lvl5pPr>
          </a:lstStyle>
          <a:p>
            <a:pPr marL="0" marR="0" lvl="0" indent="0" algn="l" defTabSz="978682" rtl="0" eaLnBrk="1" fontAlgn="auto" latinLnBrk="0" hangingPunct="1">
              <a:lnSpc>
                <a:spcPct val="100000"/>
              </a:lnSpc>
              <a:spcBef>
                <a:spcPts val="0"/>
              </a:spcBef>
              <a:spcAft>
                <a:spcPts val="0"/>
              </a:spcAft>
              <a:buClr>
                <a:schemeClr val="accent2"/>
              </a:buClr>
              <a:buSzTx/>
              <a:buFont typeface="System Font Regular"/>
              <a:buNone/>
              <a:tabLst/>
              <a:defRPr/>
            </a:pPr>
            <a:r>
              <a:rPr lang="en-US" dirty="0"/>
              <a:t>Phone, Location, Certifications, Professional Affiliations, Education (optional) – Level 1 Heading Style</a:t>
            </a:r>
          </a:p>
          <a:p>
            <a:pPr lvl="1"/>
            <a:r>
              <a:rPr lang="en-US" dirty="0"/>
              <a:t>Level 1 Text Style</a:t>
            </a:r>
          </a:p>
          <a:p>
            <a:pPr lvl="2"/>
            <a:r>
              <a:rPr lang="en-US" dirty="0"/>
              <a:t>Levels 2 + Heading Style</a:t>
            </a:r>
          </a:p>
          <a:p>
            <a:pPr lvl="3"/>
            <a:r>
              <a:rPr lang="en-US" dirty="0"/>
              <a:t>Levels 2 + Text Style</a:t>
            </a:r>
          </a:p>
          <a:p>
            <a:pPr lvl="4"/>
            <a:r>
              <a:rPr lang="en-US" dirty="0"/>
              <a:t>Additional Level Style</a:t>
            </a:r>
          </a:p>
        </p:txBody>
      </p:sp>
      <p:sp>
        <p:nvSpPr>
          <p:cNvPr id="18" name="Text Placeholder 5">
            <a:extLst>
              <a:ext uri="{FF2B5EF4-FFF2-40B4-BE49-F238E27FC236}">
                <a16:creationId xmlns:a16="http://schemas.microsoft.com/office/drawing/2014/main" id="{49536698-2335-9343-B056-A2ABF1D9A6DD}"/>
              </a:ext>
            </a:extLst>
          </p:cNvPr>
          <p:cNvSpPr>
            <a:spLocks noGrp="1"/>
          </p:cNvSpPr>
          <p:nvPr>
            <p:ph type="body" sz="quarter" idx="86" hasCustomPrompt="1"/>
          </p:nvPr>
        </p:nvSpPr>
        <p:spPr>
          <a:xfrm>
            <a:off x="7123176" y="1481328"/>
            <a:ext cx="3054096" cy="329184"/>
          </a:xfrm>
          <a:prstGeom prst="rect">
            <a:avLst/>
          </a:prstGeom>
        </p:spPr>
        <p:txBody>
          <a:bodyPr anchor="t"/>
          <a:lstStyle>
            <a:lvl1pPr marL="0" indent="0" algn="l">
              <a:lnSpc>
                <a:spcPct val="100000"/>
              </a:lnSpc>
              <a:spcBef>
                <a:spcPts val="0"/>
              </a:spcBef>
              <a:spcAft>
                <a:spcPts val="0"/>
              </a:spcAft>
              <a:buFontTx/>
              <a:buNone/>
              <a:defRPr sz="1200" b="0">
                <a:solidFill>
                  <a:schemeClr val="tx1"/>
                </a:solidFill>
              </a:defRPr>
            </a:lvl1pPr>
            <a:lvl5pPr marL="464045" indent="0">
              <a:buNone/>
              <a:defRPr/>
            </a:lvl5pPr>
          </a:lstStyle>
          <a:p>
            <a:pPr lvl="0"/>
            <a:r>
              <a:rPr lang="en-US" dirty="0"/>
              <a:t>Click to add Phone Number</a:t>
            </a:r>
            <a:br>
              <a:rPr lang="en-US" dirty="0"/>
            </a:br>
            <a:r>
              <a:rPr lang="en-US" dirty="0"/>
              <a:t>Email Address</a:t>
            </a:r>
          </a:p>
        </p:txBody>
      </p:sp>
      <p:sp>
        <p:nvSpPr>
          <p:cNvPr id="13" name="Rectangle 3">
            <a:extLst>
              <a:ext uri="{FF2B5EF4-FFF2-40B4-BE49-F238E27FC236}">
                <a16:creationId xmlns:a16="http://schemas.microsoft.com/office/drawing/2014/main" id="{2AF1EAA3-631C-7D4C-A2A6-1A9D5697AEAE}"/>
              </a:ext>
            </a:extLst>
          </p:cNvPr>
          <p:cNvSpPr/>
          <p:nvPr userDrawn="1"/>
        </p:nvSpPr>
        <p:spPr>
          <a:xfrm>
            <a:off x="475488" y="2057400"/>
            <a:ext cx="1755648" cy="4681728"/>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lIns="100584" tIns="45720" rIns="100584" bIns="45720" rtlCol="0" anchor="ctr"/>
          <a:lstStyle/>
          <a:p>
            <a:pPr algn="ctr"/>
            <a:endParaRPr lang="en-US" sz="1006" dirty="0">
              <a:latin typeface="Calibri" panose="020F0502020204030204" pitchFamily="34" charset="0"/>
            </a:endParaRPr>
          </a:p>
        </p:txBody>
      </p:sp>
      <p:sp>
        <p:nvSpPr>
          <p:cNvPr id="30" name="Slide Number Placeholder 7">
            <a:extLst>
              <a:ext uri="{FF2B5EF4-FFF2-40B4-BE49-F238E27FC236}">
                <a16:creationId xmlns:a16="http://schemas.microsoft.com/office/drawing/2014/main" id="{0FD4F375-FD5D-0A47-B471-1C93F3703EE4}"/>
              </a:ext>
            </a:extLst>
          </p:cNvPr>
          <p:cNvSpPr>
            <a:spLocks noGrp="1"/>
          </p:cNvSpPr>
          <p:nvPr>
            <p:ph type="sldNum" sz="quarter" idx="4"/>
          </p:nvPr>
        </p:nvSpPr>
        <p:spPr>
          <a:xfrm>
            <a:off x="9774936" y="6759886"/>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31" name="Footer Placeholder 2">
            <a:extLst>
              <a:ext uri="{FF2B5EF4-FFF2-40B4-BE49-F238E27FC236}">
                <a16:creationId xmlns:a16="http://schemas.microsoft.com/office/drawing/2014/main" id="{F946BF20-E006-754E-8CD3-2F8EDD33CC47}"/>
              </a:ext>
            </a:extLst>
          </p:cNvPr>
          <p:cNvSpPr>
            <a:spLocks noGrp="1"/>
          </p:cNvSpPr>
          <p:nvPr>
            <p:ph type="ftr" sz="quarter" idx="3"/>
          </p:nvPr>
        </p:nvSpPr>
        <p:spPr>
          <a:xfrm>
            <a:off x="475488" y="6766560"/>
            <a:ext cx="9290304"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
        <p:nvSpPr>
          <p:cNvPr id="19" name="Text Placeholder 16">
            <a:extLst>
              <a:ext uri="{FF2B5EF4-FFF2-40B4-BE49-F238E27FC236}">
                <a16:creationId xmlns:a16="http://schemas.microsoft.com/office/drawing/2014/main" id="{AD819625-1223-4F84-AE2D-F5599C5095F9}"/>
              </a:ext>
            </a:extLst>
          </p:cNvPr>
          <p:cNvSpPr>
            <a:spLocks noGrp="1"/>
          </p:cNvSpPr>
          <p:nvPr>
            <p:ph type="body" sz="quarter" idx="33" hasCustomPrompt="1"/>
          </p:nvPr>
        </p:nvSpPr>
        <p:spPr>
          <a:xfrm>
            <a:off x="-2470660" y="854765"/>
            <a:ext cx="2411606" cy="4910328"/>
          </a:xfrm>
          <a:blipFill>
            <a:blip r:embed="rId3">
              <a:extLst>
                <a:ext uri="{28A0092B-C50C-407E-A947-70E740481C1C}">
                  <a14:useLocalDpi xmlns:a14="http://schemas.microsoft.com/office/drawing/2010/main" val="0"/>
                </a:ext>
              </a:extLst>
            </a:blip>
            <a:stretch>
              <a:fillRect/>
            </a:stretch>
          </a:blipFill>
          <a:ln w="25400">
            <a:noFill/>
          </a:ln>
        </p:spPr>
        <p:txBody>
          <a:bodyPr/>
          <a:lstStyle>
            <a:lvl1pPr marL="0" indent="0">
              <a:buNone/>
              <a:defRPr sz="1400"/>
            </a:lvl1pPr>
          </a:lstStyle>
          <a:p>
            <a:r>
              <a:rPr lang="en-US" sz="1200" dirty="0">
                <a:solidFill>
                  <a:schemeClr val="dk1"/>
                </a:solidFill>
                <a:latin typeface="Calibri"/>
              </a:rPr>
              <a:t> </a:t>
            </a:r>
          </a:p>
        </p:txBody>
      </p:sp>
      <p:sp>
        <p:nvSpPr>
          <p:cNvPr id="25" name="Text Placeholder 16">
            <a:extLst>
              <a:ext uri="{FF2B5EF4-FFF2-40B4-BE49-F238E27FC236}">
                <a16:creationId xmlns:a16="http://schemas.microsoft.com/office/drawing/2014/main" id="{097D5E36-3F18-42C9-8B5D-B2286199CD17}"/>
              </a:ext>
            </a:extLst>
          </p:cNvPr>
          <p:cNvSpPr>
            <a:spLocks noGrp="1"/>
          </p:cNvSpPr>
          <p:nvPr>
            <p:ph type="body" sz="quarter" idx="94" hasCustomPrompt="1"/>
          </p:nvPr>
        </p:nvSpPr>
        <p:spPr>
          <a:xfrm>
            <a:off x="10741024" y="628650"/>
            <a:ext cx="3831725" cy="1200150"/>
          </a:xfrm>
          <a:blipFill dpi="0" rotWithShape="1">
            <a:blip r:embed="rId4">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1400"/>
            </a:lvl1pPr>
          </a:lstStyle>
          <a:p>
            <a:r>
              <a:rPr lang="en-US" sz="1200" dirty="0">
                <a:solidFill>
                  <a:schemeClr val="dk1"/>
                </a:solidFill>
                <a:latin typeface="Calibri"/>
              </a:rPr>
              <a:t> </a:t>
            </a:r>
          </a:p>
        </p:txBody>
      </p:sp>
      <p:sp>
        <p:nvSpPr>
          <p:cNvPr id="26" name="Text Placeholder 16">
            <a:extLst>
              <a:ext uri="{FF2B5EF4-FFF2-40B4-BE49-F238E27FC236}">
                <a16:creationId xmlns:a16="http://schemas.microsoft.com/office/drawing/2014/main" id="{3202E5F5-E64E-4E54-80EB-9E44C4CC7ABC}"/>
              </a:ext>
            </a:extLst>
          </p:cNvPr>
          <p:cNvSpPr>
            <a:spLocks noGrp="1"/>
          </p:cNvSpPr>
          <p:nvPr>
            <p:ph type="body" sz="quarter" idx="95" hasCustomPrompt="1"/>
          </p:nvPr>
        </p:nvSpPr>
        <p:spPr>
          <a:xfrm>
            <a:off x="10741024" y="1962151"/>
            <a:ext cx="4422776" cy="7885234"/>
          </a:xfrm>
          <a:blipFill dpi="0" rotWithShape="1">
            <a:blip r:embed="rId5">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1400"/>
            </a:lvl1pPr>
          </a:lstStyle>
          <a:p>
            <a:r>
              <a:rPr lang="en-US" sz="1200" dirty="0">
                <a:solidFill>
                  <a:schemeClr val="dk1"/>
                </a:solidFill>
                <a:latin typeface="Calibri"/>
              </a:rPr>
              <a:t> </a:t>
            </a:r>
          </a:p>
        </p:txBody>
      </p:sp>
      <p:sp>
        <p:nvSpPr>
          <p:cNvPr id="24" name="Text Placeholder 7">
            <a:extLst>
              <a:ext uri="{FF2B5EF4-FFF2-40B4-BE49-F238E27FC236}">
                <a16:creationId xmlns:a16="http://schemas.microsoft.com/office/drawing/2014/main" id="{5A4C2102-0C64-4E89-9838-B8ECC7C6BFD5}"/>
              </a:ext>
            </a:extLst>
          </p:cNvPr>
          <p:cNvSpPr>
            <a:spLocks noGrp="1"/>
          </p:cNvSpPr>
          <p:nvPr>
            <p:ph type="body" sz="quarter" idx="85" hasCustomPrompt="1"/>
          </p:nvPr>
        </p:nvSpPr>
        <p:spPr>
          <a:xfrm>
            <a:off x="7123176" y="2039112"/>
            <a:ext cx="3108960" cy="583508"/>
          </a:xfrm>
          <a:prstGeom prst="rect">
            <a:avLst/>
          </a:prstGeom>
        </p:spPr>
        <p:txBody>
          <a:bodyPr/>
          <a:lstStyle>
            <a:lvl1pPr marL="0" marR="0" indent="0" algn="l" defTabSz="920376" rtl="0" eaLnBrk="1" fontAlgn="auto" latinLnBrk="0" hangingPunct="1">
              <a:lnSpc>
                <a:spcPct val="100000"/>
              </a:lnSpc>
              <a:spcBef>
                <a:spcPts val="0"/>
              </a:spcBef>
              <a:spcAft>
                <a:spcPts val="0"/>
              </a:spcAft>
              <a:buClrTx/>
              <a:buSzTx/>
              <a:buFont typeface="System Font Regular"/>
              <a:buNone/>
              <a:tabLst/>
              <a:defRPr sz="1200" b="1">
                <a:solidFill>
                  <a:schemeClr val="accent2"/>
                </a:solidFill>
              </a:defRPr>
            </a:lvl1pPr>
            <a:lvl2pPr marL="182880" indent="-182880">
              <a:lnSpc>
                <a:spcPct val="110000"/>
              </a:lnSpc>
              <a:spcAft>
                <a:spcPts val="450"/>
              </a:spcAft>
              <a:buFont typeface="System Font Regular"/>
              <a:buChar char="■"/>
              <a:defRPr sz="1200" b="0"/>
            </a:lvl2pPr>
            <a:lvl3pPr marL="182880" marR="0" indent="-182880" algn="l" defTabSz="1005840" rtl="0" eaLnBrk="1" fontAlgn="auto" latinLnBrk="0" hangingPunct="1">
              <a:lnSpc>
                <a:spcPct val="110000"/>
              </a:lnSpc>
              <a:spcBef>
                <a:spcPts val="0"/>
              </a:spcBef>
              <a:spcAft>
                <a:spcPts val="0"/>
              </a:spcAft>
              <a:buClr>
                <a:schemeClr val="accent2"/>
              </a:buClr>
              <a:buSzTx/>
              <a:buFont typeface="System Font Regular"/>
              <a:buChar char="■"/>
              <a:tabLst/>
              <a:defRPr sz="1200" b="0"/>
            </a:lvl3pPr>
            <a:lvl4pPr marL="182880" indent="0">
              <a:lnSpc>
                <a:spcPct val="110000"/>
              </a:lnSpc>
              <a:buFontTx/>
              <a:buNone/>
              <a:tabLst/>
              <a:defRPr sz="1200"/>
            </a:lvl4pPr>
            <a:lvl5pPr marL="502225" indent="0">
              <a:buNone/>
              <a:defRPr/>
            </a:lvl5pPr>
          </a:lstStyle>
          <a:p>
            <a:pPr marL="0" marR="0" lvl="0" indent="0" algn="l" defTabSz="920376" rtl="0" eaLnBrk="1" fontAlgn="auto" latinLnBrk="0" hangingPunct="1">
              <a:lnSpc>
                <a:spcPct val="100000"/>
              </a:lnSpc>
              <a:spcBef>
                <a:spcPts val="0"/>
              </a:spcBef>
              <a:spcAft>
                <a:spcPts val="0"/>
              </a:spcAft>
              <a:buClrTx/>
              <a:buSzTx/>
              <a:buFont typeface="System Font Regular"/>
              <a:buNone/>
              <a:tabLst/>
              <a:defRPr/>
            </a:pPr>
            <a:r>
              <a:rPr lang="en-US" dirty="0"/>
              <a:t>Relevant Experience and/or Awards &amp; Recognition (optional, keep header if including facts; utilize bullets below for facts)</a:t>
            </a:r>
          </a:p>
        </p:txBody>
      </p:sp>
      <p:sp>
        <p:nvSpPr>
          <p:cNvPr id="29" name="Text Placeholder 4">
            <a:extLst>
              <a:ext uri="{FF2B5EF4-FFF2-40B4-BE49-F238E27FC236}">
                <a16:creationId xmlns:a16="http://schemas.microsoft.com/office/drawing/2014/main" id="{40C3E3F6-7573-487F-91BA-CAD34A9B90CB}"/>
              </a:ext>
            </a:extLst>
          </p:cNvPr>
          <p:cNvSpPr>
            <a:spLocks noGrp="1"/>
          </p:cNvSpPr>
          <p:nvPr>
            <p:ph type="body" sz="quarter" idx="20" hasCustomPrompt="1"/>
          </p:nvPr>
        </p:nvSpPr>
        <p:spPr>
          <a:xfrm>
            <a:off x="7123176" y="2622620"/>
            <a:ext cx="3108960" cy="4116508"/>
          </a:xfrm>
          <a:prstGeom prst="rect">
            <a:avLst/>
          </a:prstGeom>
        </p:spPr>
        <p:txBody>
          <a:bodyPr lIns="0" tIns="0" rIns="0" bIns="0">
            <a:noAutofit/>
          </a:bodyPr>
          <a:lstStyle>
            <a:lvl1pPr>
              <a:defRPr>
                <a:latin typeface="Calibri" panose="020F0502020204030204" pitchFamily="34" charset="0"/>
              </a:defRPr>
            </a:lvl1pPr>
            <a:lvl2pPr>
              <a:defRPr/>
            </a:lvl2pPr>
            <a:lvl3pPr>
              <a:defRPr/>
            </a:lvl3pPr>
          </a:lstStyle>
          <a:p>
            <a:pPr lvl="0"/>
            <a:r>
              <a:rPr lang="en-US" dirty="0"/>
              <a:t>Utilize bullets if including Relevant Experience facts and/or Awards; see Guidelines on right for formatting specifics</a:t>
            </a:r>
          </a:p>
          <a:p>
            <a:pPr lvl="1"/>
            <a:r>
              <a:rPr lang="en-US" dirty="0"/>
              <a:t>Insert text</a:t>
            </a:r>
          </a:p>
          <a:p>
            <a:pPr lvl="2"/>
            <a:r>
              <a:rPr lang="en-US" dirty="0"/>
              <a:t>Insert text</a:t>
            </a:r>
          </a:p>
        </p:txBody>
      </p:sp>
    </p:spTree>
    <p:custDataLst>
      <p:custData r:id="rId1"/>
    </p:custDataLst>
    <p:extLst>
      <p:ext uri="{BB962C8B-B14F-4D97-AF65-F5344CB8AC3E}">
        <p14:creationId xmlns:p14="http://schemas.microsoft.com/office/powerpoint/2010/main" val="187469272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w/o Image">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72555EF-8761-5445-8445-802D6B987B22}"/>
              </a:ext>
            </a:extLst>
          </p:cNvPr>
          <p:cNvSpPr/>
          <p:nvPr userDrawn="1"/>
        </p:nvSpPr>
        <p:spPr>
          <a:xfrm>
            <a:off x="0" y="0"/>
            <a:ext cx="10688638" cy="7562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dirty="0"/>
          </a:p>
        </p:txBody>
      </p:sp>
      <p:pic>
        <p:nvPicPr>
          <p:cNvPr id="15" name="Picture 14">
            <a:extLst>
              <a:ext uri="{FF2B5EF4-FFF2-40B4-BE49-F238E27FC236}">
                <a16:creationId xmlns:a16="http://schemas.microsoft.com/office/drawing/2014/main" id="{777A0F67-B690-C54C-876C-08048C861AA6}"/>
              </a:ext>
            </a:extLst>
          </p:cNvPr>
          <p:cNvPicPr>
            <a:picLocks noChangeAspect="1"/>
          </p:cNvPicPr>
          <p:nvPr userDrawn="1"/>
        </p:nvPicPr>
        <p:blipFill>
          <a:blip r:embed="rId3"/>
          <a:stretch>
            <a:fillRect/>
          </a:stretch>
        </p:blipFill>
        <p:spPr>
          <a:xfrm>
            <a:off x="457200" y="6751243"/>
            <a:ext cx="1746249" cy="349250"/>
          </a:xfrm>
          <a:prstGeom prst="rect">
            <a:avLst/>
          </a:prstGeom>
        </p:spPr>
      </p:pic>
      <p:sp>
        <p:nvSpPr>
          <p:cNvPr id="8" name="Title 1">
            <a:extLst>
              <a:ext uri="{FF2B5EF4-FFF2-40B4-BE49-F238E27FC236}">
                <a16:creationId xmlns:a16="http://schemas.microsoft.com/office/drawing/2014/main" id="{ED63DE72-54BF-644D-841E-74B9E112CEF9}"/>
              </a:ext>
            </a:extLst>
          </p:cNvPr>
          <p:cNvSpPr>
            <a:spLocks noGrp="1"/>
          </p:cNvSpPr>
          <p:nvPr>
            <p:ph type="title" hasCustomPrompt="1"/>
          </p:nvPr>
        </p:nvSpPr>
        <p:spPr>
          <a:xfrm>
            <a:off x="3800744" y="2247538"/>
            <a:ext cx="6402048" cy="1325353"/>
          </a:xfrm>
        </p:spPr>
        <p:txBody>
          <a:bodyPr anchor="ctr"/>
          <a:lstStyle>
            <a:lvl1pPr marL="0" algn="l" defTabSz="978682" rtl="0" eaLnBrk="1" latinLnBrk="0" hangingPunct="1">
              <a:lnSpc>
                <a:spcPct val="90000"/>
              </a:lnSpc>
              <a:spcBef>
                <a:spcPct val="0"/>
              </a:spcBef>
              <a:buNone/>
              <a:defRPr lang="en-US" sz="3200" b="1" strike="noStrike" kern="1200" dirty="0">
                <a:solidFill>
                  <a:schemeClr val="bg1"/>
                </a:solidFill>
                <a:latin typeface="Calibri" panose="020F0502020204030204" pitchFamily="34" charset="0"/>
                <a:ea typeface="+mj-ea"/>
                <a:cs typeface="Calibri" panose="020F0502020204030204" pitchFamily="34" charset="0"/>
              </a:defRPr>
            </a:lvl1pPr>
          </a:lstStyle>
          <a:p>
            <a:r>
              <a:rPr lang="en-US" dirty="0">
                <a:solidFill>
                  <a:schemeClr val="bg1"/>
                </a:solidFill>
              </a:rPr>
              <a:t>Click to add text</a:t>
            </a:r>
          </a:p>
        </p:txBody>
      </p:sp>
      <p:grpSp>
        <p:nvGrpSpPr>
          <p:cNvPr id="2" name="Group 1">
            <a:extLst>
              <a:ext uri="{FF2B5EF4-FFF2-40B4-BE49-F238E27FC236}">
                <a16:creationId xmlns:a16="http://schemas.microsoft.com/office/drawing/2014/main" id="{53709752-E883-43CD-8BF4-9917A5F75063}"/>
              </a:ext>
            </a:extLst>
          </p:cNvPr>
          <p:cNvGrpSpPr/>
          <p:nvPr userDrawn="1"/>
        </p:nvGrpSpPr>
        <p:grpSpPr>
          <a:xfrm>
            <a:off x="1906282" y="1813029"/>
            <a:ext cx="8558784" cy="3150872"/>
            <a:chOff x="1906282" y="1813029"/>
            <a:chExt cx="8558784" cy="3150872"/>
          </a:xfrm>
        </p:grpSpPr>
        <p:sp>
          <p:nvSpPr>
            <p:cNvPr id="17" name="Rectangle 16">
              <a:extLst>
                <a:ext uri="{FF2B5EF4-FFF2-40B4-BE49-F238E27FC236}">
                  <a16:creationId xmlns:a16="http://schemas.microsoft.com/office/drawing/2014/main" id="{E63FADD0-7223-DB40-8CC1-1748B4A56C61}"/>
                </a:ext>
              </a:extLst>
            </p:cNvPr>
            <p:cNvSpPr/>
            <p:nvPr/>
          </p:nvSpPr>
          <p:spPr>
            <a:xfrm>
              <a:off x="1906282" y="1813029"/>
              <a:ext cx="8558784" cy="3150872"/>
            </a:xfrm>
            <a:prstGeom prst="rect">
              <a:avLst/>
            </a:prstGeom>
            <a:solidFill>
              <a:srgbClr val="F5F6F8">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51" dirty="0"/>
            </a:p>
          </p:txBody>
        </p:sp>
        <p:pic>
          <p:nvPicPr>
            <p:cNvPr id="14" name="Picture 13">
              <a:extLst>
                <a:ext uri="{FF2B5EF4-FFF2-40B4-BE49-F238E27FC236}">
                  <a16:creationId xmlns:a16="http://schemas.microsoft.com/office/drawing/2014/main" id="{30FFF72F-B21E-4FF3-A0D1-DFD704988D81}"/>
                </a:ext>
              </a:extLst>
            </p:cNvPr>
            <p:cNvPicPr>
              <a:picLocks noChangeAspect="1"/>
            </p:cNvPicPr>
            <p:nvPr userDrawn="1"/>
          </p:nvPicPr>
          <p:blipFill>
            <a:blip r:embed="rId4"/>
            <a:stretch>
              <a:fillRect/>
            </a:stretch>
          </p:blipFill>
          <p:spPr>
            <a:xfrm>
              <a:off x="2436347" y="2029115"/>
              <a:ext cx="1207008" cy="379523"/>
            </a:xfrm>
            <a:prstGeom prst="rect">
              <a:avLst/>
            </a:prstGeom>
          </p:spPr>
        </p:pic>
      </p:grpSp>
      <p:sp>
        <p:nvSpPr>
          <p:cNvPr id="10" name="Rectangle 9">
            <a:extLst>
              <a:ext uri="{FF2B5EF4-FFF2-40B4-BE49-F238E27FC236}">
                <a16:creationId xmlns:a16="http://schemas.microsoft.com/office/drawing/2014/main" id="{57CE9832-5B0C-3B49-A627-0B2B56C9D327}"/>
              </a:ext>
            </a:extLst>
          </p:cNvPr>
          <p:cNvSpPr/>
          <p:nvPr userDrawn="1"/>
        </p:nvSpPr>
        <p:spPr>
          <a:xfrm>
            <a:off x="10445714" y="0"/>
            <a:ext cx="242924"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dirty="0"/>
          </a:p>
        </p:txBody>
      </p:sp>
      <p:sp>
        <p:nvSpPr>
          <p:cNvPr id="11" name="Rectangle 10">
            <a:extLst>
              <a:ext uri="{FF2B5EF4-FFF2-40B4-BE49-F238E27FC236}">
                <a16:creationId xmlns:a16="http://schemas.microsoft.com/office/drawing/2014/main" id="{3DB13DF9-B8E0-E04C-B5F7-2C233B2E7A37}"/>
              </a:ext>
            </a:extLst>
          </p:cNvPr>
          <p:cNvSpPr/>
          <p:nvPr userDrawn="1"/>
        </p:nvSpPr>
        <p:spPr>
          <a:xfrm>
            <a:off x="0" y="6450666"/>
            <a:ext cx="10688638" cy="1112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dirty="0"/>
          </a:p>
        </p:txBody>
      </p:sp>
      <p:sp>
        <p:nvSpPr>
          <p:cNvPr id="12" name="Rectangle 11">
            <a:extLst>
              <a:ext uri="{FF2B5EF4-FFF2-40B4-BE49-F238E27FC236}">
                <a16:creationId xmlns:a16="http://schemas.microsoft.com/office/drawing/2014/main" id="{4078C1C4-1B2C-E54E-9755-F61C50A2207E}"/>
              </a:ext>
            </a:extLst>
          </p:cNvPr>
          <p:cNvSpPr/>
          <p:nvPr userDrawn="1"/>
        </p:nvSpPr>
        <p:spPr>
          <a:xfrm>
            <a:off x="0" y="0"/>
            <a:ext cx="242924"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dirty="0"/>
          </a:p>
        </p:txBody>
      </p:sp>
      <p:sp>
        <p:nvSpPr>
          <p:cNvPr id="13" name="Rectangle 12">
            <a:extLst>
              <a:ext uri="{FF2B5EF4-FFF2-40B4-BE49-F238E27FC236}">
                <a16:creationId xmlns:a16="http://schemas.microsoft.com/office/drawing/2014/main" id="{5AC27711-EE24-FD48-86B6-2586CA337774}"/>
              </a:ext>
            </a:extLst>
          </p:cNvPr>
          <p:cNvSpPr/>
          <p:nvPr userDrawn="1"/>
        </p:nvSpPr>
        <p:spPr>
          <a:xfrm>
            <a:off x="0" y="0"/>
            <a:ext cx="10688638" cy="222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dirty="0"/>
          </a:p>
        </p:txBody>
      </p:sp>
      <p:pic>
        <p:nvPicPr>
          <p:cNvPr id="18" name="Picture 17">
            <a:extLst>
              <a:ext uri="{FF2B5EF4-FFF2-40B4-BE49-F238E27FC236}">
                <a16:creationId xmlns:a16="http://schemas.microsoft.com/office/drawing/2014/main" id="{DC6C2B00-1E72-4EA6-BFC0-199005C6470D}"/>
              </a:ext>
            </a:extLst>
          </p:cNvPr>
          <p:cNvPicPr>
            <a:picLocks noChangeAspect="1"/>
          </p:cNvPicPr>
          <p:nvPr userDrawn="1"/>
        </p:nvPicPr>
        <p:blipFill>
          <a:blip r:embed="rId3"/>
          <a:stretch>
            <a:fillRect/>
          </a:stretch>
        </p:blipFill>
        <p:spPr>
          <a:xfrm>
            <a:off x="457200" y="6748272"/>
            <a:ext cx="1746249" cy="349250"/>
          </a:xfrm>
          <a:prstGeom prst="rect">
            <a:avLst/>
          </a:prstGeom>
        </p:spPr>
      </p:pic>
    </p:spTree>
    <p:custDataLst>
      <p:custData r:id="rId1"/>
    </p:custDataLst>
    <p:extLst>
      <p:ext uri="{BB962C8B-B14F-4D97-AF65-F5344CB8AC3E}">
        <p14:creationId xmlns:p14="http://schemas.microsoft.com/office/powerpoint/2010/main" val="9530930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ingle Bio w/o Photo">
    <p:bg>
      <p:bgPr>
        <a:solidFill>
          <a:schemeClr val="bg1"/>
        </a:solidFill>
        <a:effectLst/>
      </p:bgPr>
    </p:bg>
    <p:spTree>
      <p:nvGrpSpPr>
        <p:cNvPr id="1" name=""/>
        <p:cNvGrpSpPr/>
        <p:nvPr/>
      </p:nvGrpSpPr>
      <p:grpSpPr>
        <a:xfrm>
          <a:off x="0" y="0"/>
          <a:ext cx="0" cy="0"/>
          <a:chOff x="0" y="0"/>
          <a:chExt cx="0" cy="0"/>
        </a:xfrm>
      </p:grpSpPr>
      <p:sp>
        <p:nvSpPr>
          <p:cNvPr id="3" name="Bio 1">
            <a:extLst>
              <a:ext uri="{FF2B5EF4-FFF2-40B4-BE49-F238E27FC236}">
                <a16:creationId xmlns:a16="http://schemas.microsoft.com/office/drawing/2014/main" id="{8E289337-D3F9-4643-9791-41520E5D0D73}"/>
              </a:ext>
            </a:extLst>
          </p:cNvPr>
          <p:cNvSpPr>
            <a:spLocks noGrp="1"/>
          </p:cNvSpPr>
          <p:nvPr>
            <p:ph type="body" sz="quarter" idx="92" hasCustomPrompt="1"/>
          </p:nvPr>
        </p:nvSpPr>
        <p:spPr>
          <a:xfrm>
            <a:off x="2487168" y="2039112"/>
            <a:ext cx="4416552" cy="4709160"/>
          </a:xfrm>
          <a:prstGeom prst="rect">
            <a:avLst/>
          </a:prstGeom>
          <a:noFill/>
        </p:spPr>
        <p:txBody>
          <a:bodyPr/>
          <a:lstStyle>
            <a:lvl1pPr marL="0" marR="0" indent="0" algn="l" defTabSz="1005840" rtl="0" eaLnBrk="1" fontAlgn="auto" latinLnBrk="0" hangingPunct="1">
              <a:lnSpc>
                <a:spcPct val="110000"/>
              </a:lnSpc>
              <a:spcBef>
                <a:spcPts val="450"/>
              </a:spcBef>
              <a:spcAft>
                <a:spcPts val="450"/>
              </a:spcAft>
              <a:buClr>
                <a:schemeClr val="accent2"/>
              </a:buClr>
              <a:buSzTx/>
              <a:buFontTx/>
              <a:buNone/>
              <a:tabLst/>
              <a:defRPr b="1">
                <a:solidFill>
                  <a:schemeClr val="accent2"/>
                </a:solidFill>
              </a:defRPr>
            </a:lvl1pPr>
            <a:lvl2pPr marL="0" marR="0" indent="0" algn="l" defTabSz="1005840" rtl="0" eaLnBrk="1" fontAlgn="auto" latinLnBrk="0" hangingPunct="1">
              <a:lnSpc>
                <a:spcPct val="110000"/>
              </a:lnSpc>
              <a:spcBef>
                <a:spcPts val="0"/>
              </a:spcBef>
              <a:spcAft>
                <a:spcPts val="450"/>
              </a:spcAft>
              <a:buClr>
                <a:schemeClr val="accent2"/>
              </a:buClr>
              <a:buSzTx/>
              <a:buFontTx/>
              <a:buNone/>
              <a:tabLst/>
              <a:defRPr/>
            </a:lvl2pPr>
            <a:lvl3pPr marL="0" marR="0" indent="0" algn="l" defTabSz="1005840" rtl="0" eaLnBrk="1" fontAlgn="auto" latinLnBrk="0" hangingPunct="1">
              <a:lnSpc>
                <a:spcPct val="110000"/>
              </a:lnSpc>
              <a:spcBef>
                <a:spcPts val="0"/>
              </a:spcBef>
              <a:spcAft>
                <a:spcPts val="450"/>
              </a:spcAft>
              <a:buClr>
                <a:schemeClr val="accent2"/>
              </a:buClr>
              <a:buSzTx/>
              <a:buFontTx/>
              <a:buNone/>
              <a:tabLst/>
              <a:defRPr b="1">
                <a:solidFill>
                  <a:schemeClr val="tx1"/>
                </a:solidFill>
              </a:defRPr>
            </a:lvl3pPr>
            <a:lvl4pPr marL="182880" marR="0" indent="-182880" algn="l" defTabSz="1005840" rtl="0" eaLnBrk="1" fontAlgn="auto" latinLnBrk="0" hangingPunct="1">
              <a:lnSpc>
                <a:spcPct val="110000"/>
              </a:lnSpc>
              <a:spcBef>
                <a:spcPts val="0"/>
              </a:spcBef>
              <a:spcAft>
                <a:spcPts val="450"/>
              </a:spcAft>
              <a:buClr>
                <a:schemeClr val="accent2"/>
              </a:buClr>
              <a:buSzTx/>
              <a:buFont typeface="System Font Regular"/>
              <a:buChar char="■"/>
              <a:tabLst/>
              <a:defRPr/>
            </a:lvl4pPr>
            <a:lvl5pPr marL="402336" marR="0" indent="-219456" algn="l" defTabSz="1005840" rtl="0" eaLnBrk="1" fontAlgn="auto" latinLnBrk="0" hangingPunct="1">
              <a:lnSpc>
                <a:spcPct val="110000"/>
              </a:lnSpc>
              <a:spcBef>
                <a:spcPts val="0"/>
              </a:spcBef>
              <a:spcAft>
                <a:spcPts val="450"/>
              </a:spcAft>
              <a:buClr>
                <a:schemeClr val="accent2"/>
              </a:buClr>
              <a:buSzTx/>
              <a:buFont typeface="System Font Regular"/>
              <a:buChar char="—"/>
              <a:tabLst/>
              <a:defRPr/>
            </a:lvl5pPr>
          </a:lstStyle>
          <a:p>
            <a:pPr marL="0" marR="0" lvl="0" indent="0" algn="l" defTabSz="1005840" rtl="0" eaLnBrk="1" fontAlgn="auto" latinLnBrk="0" hangingPunct="1">
              <a:lnSpc>
                <a:spcPct val="110000"/>
              </a:lnSpc>
              <a:spcBef>
                <a:spcPts val="450"/>
              </a:spcBef>
              <a:spcAft>
                <a:spcPts val="450"/>
              </a:spcAft>
              <a:buClr>
                <a:schemeClr val="accent2"/>
              </a:buClr>
              <a:buSzTx/>
              <a:buFontTx/>
              <a:buNone/>
              <a:tabLst/>
              <a:defRPr/>
            </a:pPr>
            <a:r>
              <a:rPr lang="en-US" dirty="0"/>
              <a:t>Intro Paragraph (Remove header; utilize medium blue/bold font for relevant expertise sentence)</a:t>
            </a:r>
          </a:p>
          <a:p>
            <a:pPr marL="0" marR="0" lvl="1" indent="0" algn="l" defTabSz="1005840" rtl="0" eaLnBrk="1" fontAlgn="auto" latinLnBrk="0" hangingPunct="1">
              <a:lnSpc>
                <a:spcPct val="110000"/>
              </a:lnSpc>
              <a:spcBef>
                <a:spcPts val="0"/>
              </a:spcBef>
              <a:spcAft>
                <a:spcPts val="450"/>
              </a:spcAft>
              <a:buClr>
                <a:schemeClr val="accent2"/>
              </a:buClr>
              <a:buSzTx/>
              <a:buFontTx/>
              <a:buNone/>
              <a:tabLst/>
              <a:defRPr/>
            </a:pPr>
            <a:endParaRPr lang="en-US" dirty="0"/>
          </a:p>
          <a:p>
            <a:pPr marL="0" marR="0" lvl="1" indent="0" algn="l" defTabSz="1005840" rtl="0" eaLnBrk="1" fontAlgn="auto" latinLnBrk="0" hangingPunct="1">
              <a:lnSpc>
                <a:spcPct val="110000"/>
              </a:lnSpc>
              <a:spcBef>
                <a:spcPts val="0"/>
              </a:spcBef>
              <a:spcAft>
                <a:spcPts val="450"/>
              </a:spcAft>
              <a:buClr>
                <a:schemeClr val="accent2"/>
              </a:buClr>
              <a:buSzTx/>
              <a:buFontTx/>
              <a:buNone/>
              <a:tabLst/>
              <a:defRPr/>
            </a:pPr>
            <a:r>
              <a:rPr lang="en-US" dirty="0"/>
              <a:t>Experience &amp; Education Paragraph (should not include headers; utilize font as seen here)</a:t>
            </a:r>
          </a:p>
        </p:txBody>
      </p:sp>
      <p:sp>
        <p:nvSpPr>
          <p:cNvPr id="4" name="Name 1">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chor="b">
            <a:noAutofit/>
          </a:bodyPr>
          <a:lstStyle>
            <a:lvl1pPr>
              <a:defRPr/>
            </a:lvl1pPr>
          </a:lstStyle>
          <a:p>
            <a:r>
              <a:rPr lang="en-US" dirty="0"/>
              <a:t>Enter </a:t>
            </a:r>
            <a:r>
              <a:rPr lang="en-US" dirty="0" err="1"/>
              <a:t>Firstname</a:t>
            </a:r>
            <a:r>
              <a:rPr lang="en-US" dirty="0"/>
              <a:t> </a:t>
            </a:r>
            <a:r>
              <a:rPr lang="en-US" dirty="0" err="1"/>
              <a:t>Lastname</a:t>
            </a:r>
            <a:endParaRPr lang="en-US" dirty="0"/>
          </a:p>
        </p:txBody>
      </p:sp>
      <p:sp>
        <p:nvSpPr>
          <p:cNvPr id="12" name="Title 1">
            <a:extLst>
              <a:ext uri="{FF2B5EF4-FFF2-40B4-BE49-F238E27FC236}">
                <a16:creationId xmlns:a16="http://schemas.microsoft.com/office/drawing/2014/main" id="{1FE489CB-B3D7-DF4C-85E1-7517C4E6A2C4}"/>
              </a:ext>
            </a:extLst>
          </p:cNvPr>
          <p:cNvSpPr>
            <a:spLocks noGrp="1"/>
          </p:cNvSpPr>
          <p:nvPr>
            <p:ph type="body" sz="quarter" idx="14" hasCustomPrompt="1"/>
          </p:nvPr>
        </p:nvSpPr>
        <p:spPr>
          <a:xfrm>
            <a:off x="457200" y="1481328"/>
            <a:ext cx="6437376" cy="329184"/>
          </a:xfrm>
          <a:prstGeom prst="rect">
            <a:avLst/>
          </a:prstGeom>
        </p:spPr>
        <p:txBody>
          <a:bodyPr anchor="t"/>
          <a:lstStyle>
            <a:lvl1pPr marL="0" indent="0">
              <a:lnSpc>
                <a:spcPct val="100000"/>
              </a:lnSpc>
              <a:spcBef>
                <a:spcPts val="0"/>
              </a:spcBef>
              <a:spcAft>
                <a:spcPts val="0"/>
              </a:spcAft>
              <a:buFontTx/>
              <a:buNone/>
              <a:defRPr sz="1600" b="0">
                <a:solidFill>
                  <a:schemeClr val="accent1"/>
                </a:solidFill>
              </a:defRPr>
            </a:lvl1pPr>
            <a:lvl5pPr marL="464045" indent="0">
              <a:buNone/>
              <a:defRPr/>
            </a:lvl5pPr>
          </a:lstStyle>
          <a:p>
            <a:pPr lvl="0"/>
            <a:r>
              <a:rPr lang="en-US" dirty="0"/>
              <a:t>Click to add Job Title</a:t>
            </a:r>
          </a:p>
        </p:txBody>
      </p:sp>
      <p:sp>
        <p:nvSpPr>
          <p:cNvPr id="5" name="Text Placeholder 4">
            <a:extLst>
              <a:ext uri="{FF2B5EF4-FFF2-40B4-BE49-F238E27FC236}">
                <a16:creationId xmlns:a16="http://schemas.microsoft.com/office/drawing/2014/main" id="{3E1EE993-DF52-6C4B-81A8-53E5F2B79B20}"/>
              </a:ext>
            </a:extLst>
          </p:cNvPr>
          <p:cNvSpPr>
            <a:spLocks noGrp="1"/>
          </p:cNvSpPr>
          <p:nvPr>
            <p:ph type="body" sz="quarter" idx="93" hasCustomPrompt="1"/>
          </p:nvPr>
        </p:nvSpPr>
        <p:spPr>
          <a:xfrm>
            <a:off x="594360" y="2185416"/>
            <a:ext cx="1508760" cy="4425696"/>
          </a:xfrm>
          <a:prstGeom prst="rect">
            <a:avLst/>
          </a:prstGeom>
        </p:spPr>
        <p:txBody>
          <a:bodyPr/>
          <a:lstStyle>
            <a:lvl1pPr marL="0" marR="0" indent="0" algn="l" defTabSz="978682" rtl="0" eaLnBrk="1" fontAlgn="auto" latinLnBrk="0" hangingPunct="1">
              <a:lnSpc>
                <a:spcPct val="100000"/>
              </a:lnSpc>
              <a:spcBef>
                <a:spcPts val="0"/>
              </a:spcBef>
              <a:spcAft>
                <a:spcPts val="0"/>
              </a:spcAft>
              <a:buClr>
                <a:schemeClr val="accent2"/>
              </a:buClr>
              <a:buSzTx/>
              <a:buFont typeface="System Font Regular"/>
              <a:buNone/>
              <a:tabLst/>
              <a:defRPr sz="1000" b="1">
                <a:solidFill>
                  <a:schemeClr val="accent2"/>
                </a:solidFill>
              </a:defRPr>
            </a:lvl1pPr>
            <a:lvl2pPr marL="0" indent="0">
              <a:lnSpc>
                <a:spcPct val="100000"/>
              </a:lnSpc>
              <a:spcBef>
                <a:spcPts val="0"/>
              </a:spcBef>
              <a:spcAft>
                <a:spcPts val="0"/>
              </a:spcAft>
              <a:buNone/>
              <a:defRPr sz="1000"/>
            </a:lvl2pPr>
            <a:lvl3pPr marL="0" indent="0">
              <a:lnSpc>
                <a:spcPct val="100000"/>
              </a:lnSpc>
              <a:spcBef>
                <a:spcPts val="900"/>
              </a:spcBef>
              <a:spcAft>
                <a:spcPts val="0"/>
              </a:spcAft>
              <a:buNone/>
              <a:defRPr sz="1000" b="1">
                <a:solidFill>
                  <a:schemeClr val="accent2"/>
                </a:solidFill>
              </a:defRPr>
            </a:lvl3pPr>
            <a:lvl4pPr marL="0" indent="0">
              <a:lnSpc>
                <a:spcPct val="100000"/>
              </a:lnSpc>
              <a:spcBef>
                <a:spcPts val="0"/>
              </a:spcBef>
              <a:spcAft>
                <a:spcPts val="0"/>
              </a:spcAft>
              <a:buNone/>
              <a:defRPr sz="1000"/>
            </a:lvl4pPr>
            <a:lvl5pPr marL="0" indent="0">
              <a:lnSpc>
                <a:spcPct val="100000"/>
              </a:lnSpc>
              <a:spcBef>
                <a:spcPts val="0"/>
              </a:spcBef>
              <a:spcAft>
                <a:spcPts val="0"/>
              </a:spcAft>
              <a:buNone/>
              <a:defRPr sz="1000" i="1"/>
            </a:lvl5pPr>
          </a:lstStyle>
          <a:p>
            <a:pPr marL="0" marR="0" lvl="0" indent="0" algn="l" defTabSz="978682" rtl="0" eaLnBrk="1" fontAlgn="auto" latinLnBrk="0" hangingPunct="1">
              <a:lnSpc>
                <a:spcPct val="100000"/>
              </a:lnSpc>
              <a:spcBef>
                <a:spcPts val="0"/>
              </a:spcBef>
              <a:spcAft>
                <a:spcPts val="0"/>
              </a:spcAft>
              <a:buClr>
                <a:schemeClr val="accent2"/>
              </a:buClr>
              <a:buSzTx/>
              <a:buFont typeface="System Font Regular"/>
              <a:buNone/>
              <a:tabLst/>
              <a:defRPr/>
            </a:pPr>
            <a:r>
              <a:rPr lang="en-US" dirty="0"/>
              <a:t>Phone, Location, Certifications, Professional Affiliations, Education (optional) – Level 1 Heading Style</a:t>
            </a:r>
          </a:p>
          <a:p>
            <a:pPr lvl="1"/>
            <a:r>
              <a:rPr lang="en-US" dirty="0"/>
              <a:t>Level 1 Text Style</a:t>
            </a:r>
          </a:p>
          <a:p>
            <a:pPr lvl="2"/>
            <a:r>
              <a:rPr lang="en-US" dirty="0"/>
              <a:t>Levels 2 + Heading Style</a:t>
            </a:r>
          </a:p>
          <a:p>
            <a:pPr lvl="3"/>
            <a:r>
              <a:rPr lang="en-US" dirty="0"/>
              <a:t>Levels 2 + Text Style</a:t>
            </a:r>
          </a:p>
          <a:p>
            <a:pPr lvl="4"/>
            <a:r>
              <a:rPr lang="en-US" dirty="0"/>
              <a:t>Additional Level Style</a:t>
            </a:r>
          </a:p>
        </p:txBody>
      </p:sp>
      <p:sp>
        <p:nvSpPr>
          <p:cNvPr id="17" name="Text Placeholder 7">
            <a:extLst>
              <a:ext uri="{FF2B5EF4-FFF2-40B4-BE49-F238E27FC236}">
                <a16:creationId xmlns:a16="http://schemas.microsoft.com/office/drawing/2014/main" id="{E4A97D20-D89A-FF45-8E26-72CF1D392058}"/>
              </a:ext>
            </a:extLst>
          </p:cNvPr>
          <p:cNvSpPr>
            <a:spLocks noGrp="1"/>
          </p:cNvSpPr>
          <p:nvPr>
            <p:ph type="body" sz="quarter" idx="85" hasCustomPrompt="1"/>
          </p:nvPr>
        </p:nvSpPr>
        <p:spPr>
          <a:xfrm>
            <a:off x="7123176" y="2039112"/>
            <a:ext cx="3108960" cy="583508"/>
          </a:xfrm>
          <a:prstGeom prst="rect">
            <a:avLst/>
          </a:prstGeom>
        </p:spPr>
        <p:txBody>
          <a:bodyPr/>
          <a:lstStyle>
            <a:lvl1pPr marL="0" marR="0" indent="0" algn="l" defTabSz="920376" rtl="0" eaLnBrk="1" fontAlgn="auto" latinLnBrk="0" hangingPunct="1">
              <a:lnSpc>
                <a:spcPct val="100000"/>
              </a:lnSpc>
              <a:spcBef>
                <a:spcPts val="0"/>
              </a:spcBef>
              <a:spcAft>
                <a:spcPts val="0"/>
              </a:spcAft>
              <a:buClrTx/>
              <a:buSzTx/>
              <a:buFont typeface="System Font Regular"/>
              <a:buNone/>
              <a:tabLst/>
              <a:defRPr sz="1200" b="1">
                <a:solidFill>
                  <a:schemeClr val="accent2"/>
                </a:solidFill>
              </a:defRPr>
            </a:lvl1pPr>
            <a:lvl2pPr marL="182880" indent="-182880">
              <a:lnSpc>
                <a:spcPct val="110000"/>
              </a:lnSpc>
              <a:spcAft>
                <a:spcPts val="450"/>
              </a:spcAft>
              <a:buFont typeface="System Font Regular"/>
              <a:buChar char="■"/>
              <a:defRPr sz="1200" b="0"/>
            </a:lvl2pPr>
            <a:lvl3pPr marL="182880" marR="0" indent="-182880" algn="l" defTabSz="1005840" rtl="0" eaLnBrk="1" fontAlgn="auto" latinLnBrk="0" hangingPunct="1">
              <a:lnSpc>
                <a:spcPct val="110000"/>
              </a:lnSpc>
              <a:spcBef>
                <a:spcPts val="0"/>
              </a:spcBef>
              <a:spcAft>
                <a:spcPts val="0"/>
              </a:spcAft>
              <a:buClr>
                <a:schemeClr val="accent2"/>
              </a:buClr>
              <a:buSzTx/>
              <a:buFont typeface="System Font Regular"/>
              <a:buChar char="■"/>
              <a:tabLst/>
              <a:defRPr sz="1200" b="0"/>
            </a:lvl3pPr>
            <a:lvl4pPr marL="182880" indent="0">
              <a:lnSpc>
                <a:spcPct val="110000"/>
              </a:lnSpc>
              <a:buFontTx/>
              <a:buNone/>
              <a:tabLst/>
              <a:defRPr sz="1200"/>
            </a:lvl4pPr>
            <a:lvl5pPr marL="502225" indent="0">
              <a:buNone/>
              <a:defRPr/>
            </a:lvl5pPr>
          </a:lstStyle>
          <a:p>
            <a:pPr marL="0" marR="0" lvl="0" indent="0" algn="l" defTabSz="920376" rtl="0" eaLnBrk="1" fontAlgn="auto" latinLnBrk="0" hangingPunct="1">
              <a:lnSpc>
                <a:spcPct val="100000"/>
              </a:lnSpc>
              <a:spcBef>
                <a:spcPts val="0"/>
              </a:spcBef>
              <a:spcAft>
                <a:spcPts val="0"/>
              </a:spcAft>
              <a:buClrTx/>
              <a:buSzTx/>
              <a:buFont typeface="System Font Regular"/>
              <a:buNone/>
              <a:tabLst/>
              <a:defRPr/>
            </a:pPr>
            <a:r>
              <a:rPr lang="en-US" dirty="0"/>
              <a:t>Relevant Experience and/or Awards &amp; Recognition (optional, keep header if including facts; utilize bullets below for facts)</a:t>
            </a:r>
          </a:p>
        </p:txBody>
      </p:sp>
      <p:sp>
        <p:nvSpPr>
          <p:cNvPr id="18" name="Text Placeholder 5">
            <a:extLst>
              <a:ext uri="{FF2B5EF4-FFF2-40B4-BE49-F238E27FC236}">
                <a16:creationId xmlns:a16="http://schemas.microsoft.com/office/drawing/2014/main" id="{49536698-2335-9343-B056-A2ABF1D9A6DD}"/>
              </a:ext>
            </a:extLst>
          </p:cNvPr>
          <p:cNvSpPr>
            <a:spLocks noGrp="1"/>
          </p:cNvSpPr>
          <p:nvPr>
            <p:ph type="body" sz="quarter" idx="86" hasCustomPrompt="1"/>
          </p:nvPr>
        </p:nvSpPr>
        <p:spPr>
          <a:xfrm>
            <a:off x="7123176" y="1481328"/>
            <a:ext cx="3108960" cy="329184"/>
          </a:xfrm>
          <a:prstGeom prst="rect">
            <a:avLst/>
          </a:prstGeom>
        </p:spPr>
        <p:txBody>
          <a:bodyPr anchor="t"/>
          <a:lstStyle>
            <a:lvl1pPr marL="0" indent="0" algn="l">
              <a:lnSpc>
                <a:spcPct val="100000"/>
              </a:lnSpc>
              <a:spcBef>
                <a:spcPts val="0"/>
              </a:spcBef>
              <a:spcAft>
                <a:spcPts val="0"/>
              </a:spcAft>
              <a:buFontTx/>
              <a:buNone/>
              <a:defRPr sz="1200" b="0">
                <a:solidFill>
                  <a:schemeClr val="tx1"/>
                </a:solidFill>
              </a:defRPr>
            </a:lvl1pPr>
            <a:lvl5pPr marL="464045" indent="0">
              <a:buNone/>
              <a:defRPr/>
            </a:lvl5pPr>
          </a:lstStyle>
          <a:p>
            <a:pPr lvl="0"/>
            <a:r>
              <a:rPr lang="en-US" dirty="0"/>
              <a:t>Click to add Phone Number</a:t>
            </a:r>
            <a:br>
              <a:rPr lang="en-US" dirty="0"/>
            </a:br>
            <a:r>
              <a:rPr lang="en-US" dirty="0"/>
              <a:t>Email Address</a:t>
            </a:r>
          </a:p>
        </p:txBody>
      </p:sp>
      <p:sp>
        <p:nvSpPr>
          <p:cNvPr id="13" name="Rectangle 3">
            <a:extLst>
              <a:ext uri="{FF2B5EF4-FFF2-40B4-BE49-F238E27FC236}">
                <a16:creationId xmlns:a16="http://schemas.microsoft.com/office/drawing/2014/main" id="{2AF1EAA3-631C-7D4C-A2A6-1A9D5697AEAE}"/>
              </a:ext>
            </a:extLst>
          </p:cNvPr>
          <p:cNvSpPr/>
          <p:nvPr userDrawn="1"/>
        </p:nvSpPr>
        <p:spPr>
          <a:xfrm>
            <a:off x="475488" y="2057400"/>
            <a:ext cx="1755648" cy="4681728"/>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lIns="88373" tIns="44187" rIns="88373" bIns="44187" rtlCol="0" anchor="ctr"/>
          <a:lstStyle/>
          <a:p>
            <a:pPr algn="ctr"/>
            <a:endParaRPr lang="en-US" sz="1006" dirty="0">
              <a:latin typeface="Calibri" panose="020F0502020204030204" pitchFamily="34" charset="0"/>
            </a:endParaRPr>
          </a:p>
        </p:txBody>
      </p:sp>
      <p:sp>
        <p:nvSpPr>
          <p:cNvPr id="30" name="Slide Number Placeholder 7">
            <a:extLst>
              <a:ext uri="{FF2B5EF4-FFF2-40B4-BE49-F238E27FC236}">
                <a16:creationId xmlns:a16="http://schemas.microsoft.com/office/drawing/2014/main" id="{68770F54-BAC3-1D4E-A46D-8857CB819F38}"/>
              </a:ext>
            </a:extLst>
          </p:cNvPr>
          <p:cNvSpPr>
            <a:spLocks noGrp="1"/>
          </p:cNvSpPr>
          <p:nvPr>
            <p:ph type="sldNum" sz="quarter" idx="4"/>
          </p:nvPr>
        </p:nvSpPr>
        <p:spPr>
          <a:xfrm>
            <a:off x="9774936" y="6759886"/>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31" name="Footer Placeholder 2">
            <a:extLst>
              <a:ext uri="{FF2B5EF4-FFF2-40B4-BE49-F238E27FC236}">
                <a16:creationId xmlns:a16="http://schemas.microsoft.com/office/drawing/2014/main" id="{BE4EB476-46A2-3240-95AA-94B4B0179423}"/>
              </a:ext>
            </a:extLst>
          </p:cNvPr>
          <p:cNvSpPr>
            <a:spLocks noGrp="1"/>
          </p:cNvSpPr>
          <p:nvPr>
            <p:ph type="ftr" sz="quarter" idx="3"/>
          </p:nvPr>
        </p:nvSpPr>
        <p:spPr>
          <a:xfrm>
            <a:off x="5458968" y="6766560"/>
            <a:ext cx="4306824"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sp>
        <p:nvSpPr>
          <p:cNvPr id="16" name="Text Placeholder 16">
            <a:extLst>
              <a:ext uri="{FF2B5EF4-FFF2-40B4-BE49-F238E27FC236}">
                <a16:creationId xmlns:a16="http://schemas.microsoft.com/office/drawing/2014/main" id="{63CD3A4B-A23C-4142-B54D-48C7430C3363}"/>
              </a:ext>
            </a:extLst>
          </p:cNvPr>
          <p:cNvSpPr>
            <a:spLocks noGrp="1"/>
          </p:cNvSpPr>
          <p:nvPr>
            <p:ph type="body" sz="quarter" idx="33" hasCustomPrompt="1"/>
          </p:nvPr>
        </p:nvSpPr>
        <p:spPr>
          <a:xfrm>
            <a:off x="-2470660" y="854765"/>
            <a:ext cx="2411606" cy="4910328"/>
          </a:xfrm>
          <a:blipFill>
            <a:blip r:embed="rId3">
              <a:extLst>
                <a:ext uri="{28A0092B-C50C-407E-A947-70E740481C1C}">
                  <a14:useLocalDpi xmlns:a14="http://schemas.microsoft.com/office/drawing/2010/main" val="0"/>
                </a:ext>
              </a:extLst>
            </a:blip>
            <a:stretch>
              <a:fillRect/>
            </a:stretch>
          </a:blipFill>
          <a:ln w="25400">
            <a:noFill/>
          </a:ln>
        </p:spPr>
        <p:txBody>
          <a:bodyPr/>
          <a:lstStyle>
            <a:lvl1pPr marL="0" indent="0">
              <a:buNone/>
              <a:defRPr sz="1400"/>
            </a:lvl1pPr>
          </a:lstStyle>
          <a:p>
            <a:r>
              <a:rPr lang="en-US" sz="1200" dirty="0">
                <a:solidFill>
                  <a:schemeClr val="dk1"/>
                </a:solidFill>
                <a:latin typeface="Calibri"/>
              </a:rPr>
              <a:t> </a:t>
            </a:r>
          </a:p>
        </p:txBody>
      </p:sp>
      <p:sp>
        <p:nvSpPr>
          <p:cNvPr id="24" name="Text Placeholder 16">
            <a:extLst>
              <a:ext uri="{FF2B5EF4-FFF2-40B4-BE49-F238E27FC236}">
                <a16:creationId xmlns:a16="http://schemas.microsoft.com/office/drawing/2014/main" id="{E66D0429-DCBC-4131-95F4-4577F857B051}"/>
              </a:ext>
            </a:extLst>
          </p:cNvPr>
          <p:cNvSpPr>
            <a:spLocks noGrp="1"/>
          </p:cNvSpPr>
          <p:nvPr>
            <p:ph type="body" sz="quarter" idx="94" hasCustomPrompt="1"/>
          </p:nvPr>
        </p:nvSpPr>
        <p:spPr>
          <a:xfrm>
            <a:off x="10741024" y="628650"/>
            <a:ext cx="3831725" cy="1200150"/>
          </a:xfrm>
          <a:blipFill dpi="0" rotWithShape="1">
            <a:blip r:embed="rId4">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1400"/>
            </a:lvl1pPr>
          </a:lstStyle>
          <a:p>
            <a:r>
              <a:rPr lang="en-US" sz="1200" dirty="0">
                <a:solidFill>
                  <a:schemeClr val="dk1"/>
                </a:solidFill>
                <a:latin typeface="Calibri"/>
              </a:rPr>
              <a:t> </a:t>
            </a:r>
          </a:p>
        </p:txBody>
      </p:sp>
      <p:sp>
        <p:nvSpPr>
          <p:cNvPr id="25" name="Text Placeholder 16">
            <a:extLst>
              <a:ext uri="{FF2B5EF4-FFF2-40B4-BE49-F238E27FC236}">
                <a16:creationId xmlns:a16="http://schemas.microsoft.com/office/drawing/2014/main" id="{2A3626BB-034F-4474-B862-F4AB1B9A1DA1}"/>
              </a:ext>
            </a:extLst>
          </p:cNvPr>
          <p:cNvSpPr>
            <a:spLocks noGrp="1"/>
          </p:cNvSpPr>
          <p:nvPr>
            <p:ph type="body" sz="quarter" idx="95" hasCustomPrompt="1"/>
          </p:nvPr>
        </p:nvSpPr>
        <p:spPr>
          <a:xfrm>
            <a:off x="10741024" y="1962151"/>
            <a:ext cx="4422776" cy="7885234"/>
          </a:xfrm>
          <a:blipFill dpi="0" rotWithShape="1">
            <a:blip r:embed="rId5">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1400"/>
            </a:lvl1pPr>
          </a:lstStyle>
          <a:p>
            <a:r>
              <a:rPr lang="en-US" sz="1200" dirty="0">
                <a:solidFill>
                  <a:schemeClr val="dk1"/>
                </a:solidFill>
                <a:latin typeface="Calibri"/>
              </a:rPr>
              <a:t> </a:t>
            </a:r>
          </a:p>
        </p:txBody>
      </p:sp>
      <p:sp>
        <p:nvSpPr>
          <p:cNvPr id="22" name="Text Placeholder 4">
            <a:extLst>
              <a:ext uri="{FF2B5EF4-FFF2-40B4-BE49-F238E27FC236}">
                <a16:creationId xmlns:a16="http://schemas.microsoft.com/office/drawing/2014/main" id="{7845C56C-6322-4768-8BDD-C8E819A0AA30}"/>
              </a:ext>
            </a:extLst>
          </p:cNvPr>
          <p:cNvSpPr>
            <a:spLocks noGrp="1"/>
          </p:cNvSpPr>
          <p:nvPr>
            <p:ph type="body" sz="quarter" idx="20" hasCustomPrompt="1"/>
          </p:nvPr>
        </p:nvSpPr>
        <p:spPr>
          <a:xfrm>
            <a:off x="7123176" y="2622620"/>
            <a:ext cx="3108960" cy="4116508"/>
          </a:xfrm>
          <a:prstGeom prst="rect">
            <a:avLst/>
          </a:prstGeom>
        </p:spPr>
        <p:txBody>
          <a:bodyPr lIns="0" tIns="0" rIns="0" bIns="0">
            <a:noAutofit/>
          </a:bodyPr>
          <a:lstStyle>
            <a:lvl1pPr>
              <a:defRPr>
                <a:latin typeface="Calibri" panose="020F0502020204030204" pitchFamily="34" charset="0"/>
              </a:defRPr>
            </a:lvl1pPr>
          </a:lstStyle>
          <a:p>
            <a:pPr lvl="0"/>
            <a:r>
              <a:rPr lang="en-US" dirty="0"/>
              <a:t>Utilize bullets if including Relevant Experience facts and/or Awards; see Guidelines on right for formatting specifics</a:t>
            </a:r>
          </a:p>
          <a:p>
            <a:pPr lvl="1"/>
            <a:r>
              <a:rPr lang="en-US" dirty="0"/>
              <a:t>Insert text</a:t>
            </a:r>
          </a:p>
          <a:p>
            <a:pPr lvl="2"/>
            <a:r>
              <a:rPr lang="en-US" dirty="0"/>
              <a:t>Insert text</a:t>
            </a:r>
          </a:p>
        </p:txBody>
      </p:sp>
    </p:spTree>
    <p:custDataLst>
      <p:custData r:id="rId1"/>
    </p:custDataLst>
    <p:extLst>
      <p:ext uri="{BB962C8B-B14F-4D97-AF65-F5344CB8AC3E}">
        <p14:creationId xmlns:p14="http://schemas.microsoft.com/office/powerpoint/2010/main" val="205144814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Bios w/ Photos">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EDD67C0-00C5-054B-A993-B0E52F6749E1}"/>
              </a:ext>
            </a:extLst>
          </p:cNvPr>
          <p:cNvSpPr/>
          <p:nvPr userDrawn="1"/>
        </p:nvSpPr>
        <p:spPr>
          <a:xfrm>
            <a:off x="478952" y="1830657"/>
            <a:ext cx="4735185" cy="4903242"/>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9"/>
          </a:p>
        </p:txBody>
      </p:sp>
      <p:sp>
        <p:nvSpPr>
          <p:cNvPr id="18" name="Rectangle 17">
            <a:extLst>
              <a:ext uri="{FF2B5EF4-FFF2-40B4-BE49-F238E27FC236}">
                <a16:creationId xmlns:a16="http://schemas.microsoft.com/office/drawing/2014/main" id="{BBC8669B-CE22-B445-858F-52983D2E6E57}"/>
              </a:ext>
            </a:extLst>
          </p:cNvPr>
          <p:cNvSpPr/>
          <p:nvPr userDrawn="1"/>
        </p:nvSpPr>
        <p:spPr>
          <a:xfrm>
            <a:off x="5477617" y="1830657"/>
            <a:ext cx="4735185" cy="4903242"/>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9"/>
          </a:p>
        </p:txBody>
      </p:sp>
      <p:sp>
        <p:nvSpPr>
          <p:cNvPr id="20" name="Text Placeholder 4">
            <a:extLst>
              <a:ext uri="{FF2B5EF4-FFF2-40B4-BE49-F238E27FC236}">
                <a16:creationId xmlns:a16="http://schemas.microsoft.com/office/drawing/2014/main" id="{59E39985-3C71-42CE-AF25-2F1E1C664C5C}"/>
              </a:ext>
            </a:extLst>
          </p:cNvPr>
          <p:cNvSpPr>
            <a:spLocks noGrp="1"/>
          </p:cNvSpPr>
          <p:nvPr>
            <p:ph type="body" sz="quarter" idx="98" hasCustomPrompt="1"/>
          </p:nvPr>
        </p:nvSpPr>
        <p:spPr>
          <a:xfrm>
            <a:off x="603325" y="2890718"/>
            <a:ext cx="4479229" cy="381721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2" name="Text Placeholder 2">
            <a:extLst>
              <a:ext uri="{FF2B5EF4-FFF2-40B4-BE49-F238E27FC236}">
                <a16:creationId xmlns:a16="http://schemas.microsoft.com/office/drawing/2014/main" id="{4249D7FD-7189-6742-9AA2-A9FD2A904B42}"/>
              </a:ext>
            </a:extLst>
          </p:cNvPr>
          <p:cNvSpPr>
            <a:spLocks noGrp="1"/>
          </p:cNvSpPr>
          <p:nvPr>
            <p:ph type="body" sz="quarter" idx="71" hasCustomPrompt="1"/>
          </p:nvPr>
        </p:nvSpPr>
        <p:spPr>
          <a:xfrm>
            <a:off x="1560895" y="2081715"/>
            <a:ext cx="3528536" cy="274435"/>
          </a:xfrm>
          <a:prstGeom prst="rect">
            <a:avLst/>
          </a:prstGeom>
        </p:spPr>
        <p:txBody>
          <a:bodyPr lIns="0" tIns="0" rIns="0" bIns="0" anchor="t" anchorCtr="0">
            <a:noAutofit/>
          </a:bodyPr>
          <a:lstStyle>
            <a:lvl1pPr marL="0" indent="0">
              <a:lnSpc>
                <a:spcPct val="100000"/>
              </a:lnSpc>
              <a:spcBef>
                <a:spcPts val="0"/>
              </a:spcBef>
              <a:spcAft>
                <a:spcPts val="0"/>
              </a:spcAft>
              <a:buNone/>
              <a:defRPr sz="1400" b="1">
                <a:solidFill>
                  <a:schemeClr val="tx2"/>
                </a:solidFill>
                <a:latin typeface="Calibri" panose="020F0502020204030204" pitchFamily="34" charset="0"/>
              </a:defRPr>
            </a:lvl1pPr>
          </a:lstStyle>
          <a:p>
            <a:pPr lvl="0"/>
            <a:r>
              <a:rPr lang="en-US" dirty="0"/>
              <a:t>Click to add name</a:t>
            </a:r>
          </a:p>
        </p:txBody>
      </p:sp>
      <p:sp>
        <p:nvSpPr>
          <p:cNvPr id="113" name="Text Placeholder 3">
            <a:extLst>
              <a:ext uri="{FF2B5EF4-FFF2-40B4-BE49-F238E27FC236}">
                <a16:creationId xmlns:a16="http://schemas.microsoft.com/office/drawing/2014/main" id="{9A3C1F7D-AAD2-BD43-B22E-D32263E1A9C2}"/>
              </a:ext>
            </a:extLst>
          </p:cNvPr>
          <p:cNvSpPr>
            <a:spLocks noGrp="1"/>
          </p:cNvSpPr>
          <p:nvPr>
            <p:ph type="body" sz="quarter" idx="72" hasCustomPrompt="1"/>
          </p:nvPr>
        </p:nvSpPr>
        <p:spPr>
          <a:xfrm>
            <a:off x="1560895" y="2379644"/>
            <a:ext cx="3528536" cy="356766"/>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115" name="Picture Placeholder 2">
            <a:extLst>
              <a:ext uri="{FF2B5EF4-FFF2-40B4-BE49-F238E27FC236}">
                <a16:creationId xmlns:a16="http://schemas.microsoft.com/office/drawing/2014/main" id="{C6AA1AF5-782F-904D-9199-8E0A2B18CC1C}"/>
              </a:ext>
            </a:extLst>
          </p:cNvPr>
          <p:cNvSpPr>
            <a:spLocks noGrp="1"/>
          </p:cNvSpPr>
          <p:nvPr>
            <p:ph type="pic" sz="quarter" idx="28" hasCustomPrompt="1"/>
          </p:nvPr>
        </p:nvSpPr>
        <p:spPr>
          <a:xfrm>
            <a:off x="603325" y="1955662"/>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22" name="Text Placeholder 4">
            <a:extLst>
              <a:ext uri="{FF2B5EF4-FFF2-40B4-BE49-F238E27FC236}">
                <a16:creationId xmlns:a16="http://schemas.microsoft.com/office/drawing/2014/main" id="{221FB596-4D76-4674-B4DE-13B39A76745E}"/>
              </a:ext>
            </a:extLst>
          </p:cNvPr>
          <p:cNvSpPr>
            <a:spLocks noGrp="1"/>
          </p:cNvSpPr>
          <p:nvPr>
            <p:ph type="body" sz="quarter" idx="99" hasCustomPrompt="1"/>
          </p:nvPr>
        </p:nvSpPr>
        <p:spPr>
          <a:xfrm>
            <a:off x="5603145" y="2888594"/>
            <a:ext cx="4479229" cy="381721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79" name="Text Placeholder 2">
            <a:extLst>
              <a:ext uri="{FF2B5EF4-FFF2-40B4-BE49-F238E27FC236}">
                <a16:creationId xmlns:a16="http://schemas.microsoft.com/office/drawing/2014/main" id="{B1FDFC83-8946-EE42-BB1A-72BB138A85F7}"/>
              </a:ext>
            </a:extLst>
          </p:cNvPr>
          <p:cNvSpPr>
            <a:spLocks noGrp="1"/>
          </p:cNvSpPr>
          <p:nvPr>
            <p:ph type="body" sz="quarter" idx="78" hasCustomPrompt="1"/>
          </p:nvPr>
        </p:nvSpPr>
        <p:spPr>
          <a:xfrm>
            <a:off x="6554568" y="2081715"/>
            <a:ext cx="3527214" cy="274435"/>
          </a:xfrm>
          <a:prstGeom prst="rect">
            <a:avLst/>
          </a:prstGeom>
        </p:spPr>
        <p:txBody>
          <a:bodyPr lIns="0" tIns="0" rIns="0" bIns="0" anchor="t" anchorCtr="0">
            <a:noAutofit/>
          </a:bodyPr>
          <a:lstStyle>
            <a:lvl1pPr marL="0" indent="0">
              <a:lnSpc>
                <a:spcPct val="100000"/>
              </a:lnSpc>
              <a:spcBef>
                <a:spcPts val="0"/>
              </a:spcBef>
              <a:spcAft>
                <a:spcPts val="0"/>
              </a:spcAft>
              <a:buNone/>
              <a:defRPr sz="1400" b="1">
                <a:solidFill>
                  <a:schemeClr val="tx2"/>
                </a:solidFill>
                <a:latin typeface="Calibri" panose="020F0502020204030204" pitchFamily="34" charset="0"/>
              </a:defRPr>
            </a:lvl1pPr>
          </a:lstStyle>
          <a:p>
            <a:pPr lvl="0"/>
            <a:r>
              <a:rPr lang="en-US" dirty="0"/>
              <a:t>Click to add name</a:t>
            </a:r>
          </a:p>
        </p:txBody>
      </p:sp>
      <p:sp>
        <p:nvSpPr>
          <p:cNvPr id="80" name="Text Placeholder 3">
            <a:extLst>
              <a:ext uri="{FF2B5EF4-FFF2-40B4-BE49-F238E27FC236}">
                <a16:creationId xmlns:a16="http://schemas.microsoft.com/office/drawing/2014/main" id="{AD87925D-0145-6940-AAD1-C5272C4DE311}"/>
              </a:ext>
            </a:extLst>
          </p:cNvPr>
          <p:cNvSpPr>
            <a:spLocks noGrp="1"/>
          </p:cNvSpPr>
          <p:nvPr>
            <p:ph type="body" sz="quarter" idx="79" hasCustomPrompt="1"/>
          </p:nvPr>
        </p:nvSpPr>
        <p:spPr>
          <a:xfrm>
            <a:off x="6554568" y="2379644"/>
            <a:ext cx="3527214" cy="356766"/>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82" name="Picture Placeholder 2">
            <a:extLst>
              <a:ext uri="{FF2B5EF4-FFF2-40B4-BE49-F238E27FC236}">
                <a16:creationId xmlns:a16="http://schemas.microsoft.com/office/drawing/2014/main" id="{591088DF-996B-884A-BC66-C48DE28450DC}"/>
              </a:ext>
            </a:extLst>
          </p:cNvPr>
          <p:cNvSpPr>
            <a:spLocks noGrp="1"/>
          </p:cNvSpPr>
          <p:nvPr>
            <p:ph type="pic" sz="quarter" idx="80" hasCustomPrompt="1"/>
          </p:nvPr>
        </p:nvSpPr>
        <p:spPr>
          <a:xfrm>
            <a:off x="5603145" y="1955662"/>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pic>
        <p:nvPicPr>
          <p:cNvPr id="103" name="Picture 102">
            <a:extLst>
              <a:ext uri="{FF2B5EF4-FFF2-40B4-BE49-F238E27FC236}">
                <a16:creationId xmlns:a16="http://schemas.microsoft.com/office/drawing/2014/main" id="{DD53E3C0-5F19-9447-859E-2A2D76BF7CB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59310" y="1955662"/>
            <a:ext cx="449561" cy="64035"/>
          </a:xfrm>
          <a:prstGeom prst="rect">
            <a:avLst/>
          </a:prstGeom>
          <a:solidFill>
            <a:srgbClr val="E1523D"/>
          </a:solidFill>
        </p:spPr>
      </p:pic>
      <p:pic>
        <p:nvPicPr>
          <p:cNvPr id="104" name="Picture 103">
            <a:extLst>
              <a:ext uri="{FF2B5EF4-FFF2-40B4-BE49-F238E27FC236}">
                <a16:creationId xmlns:a16="http://schemas.microsoft.com/office/drawing/2014/main" id="{BC2F0068-6714-F943-B352-6DD22C1B758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554569" y="1955662"/>
            <a:ext cx="449561" cy="64035"/>
          </a:xfrm>
          <a:prstGeom prst="rect">
            <a:avLst/>
          </a:prstGeom>
          <a:solidFill>
            <a:srgbClr val="E1523D"/>
          </a:solidFill>
        </p:spPr>
      </p:pic>
      <p:sp>
        <p:nvSpPr>
          <p:cNvPr id="3" name="Slide Number Placeholder 2">
            <a:extLst>
              <a:ext uri="{FF2B5EF4-FFF2-40B4-BE49-F238E27FC236}">
                <a16:creationId xmlns:a16="http://schemas.microsoft.com/office/drawing/2014/main" id="{F3A52F10-EBE5-9E45-9632-3F16C863546A}"/>
              </a:ext>
            </a:extLst>
          </p:cNvPr>
          <p:cNvSpPr>
            <a:spLocks noGrp="1"/>
          </p:cNvSpPr>
          <p:nvPr>
            <p:ph type="sldNum" sz="quarter" idx="11"/>
          </p:nvPr>
        </p:nvSpPr>
        <p:spPr>
          <a:xfrm>
            <a:off x="9774936" y="6753404"/>
            <a:ext cx="457200" cy="338328"/>
          </a:xfrm>
        </p:spPr>
        <p:txBody>
          <a:bodyPr/>
          <a:lstStyle/>
          <a:p>
            <a:fld id="{D8BDC5F3-7D4B-9546-B48B-8B162A467FF4}" type="slidenum">
              <a:rPr lang="en-US" smtClean="0"/>
              <a:t>‹#›</a:t>
            </a:fld>
            <a:endParaRPr lang="en-US"/>
          </a:p>
        </p:txBody>
      </p:sp>
      <p:sp>
        <p:nvSpPr>
          <p:cNvPr id="5" name="Footer Placeholder 4">
            <a:extLst>
              <a:ext uri="{FF2B5EF4-FFF2-40B4-BE49-F238E27FC236}">
                <a16:creationId xmlns:a16="http://schemas.microsoft.com/office/drawing/2014/main" id="{96971267-58C3-BB42-8A08-AEAFA22F5AF9}"/>
              </a:ext>
            </a:extLst>
          </p:cNvPr>
          <p:cNvSpPr>
            <a:spLocks noGrp="1"/>
          </p:cNvSpPr>
          <p:nvPr>
            <p:ph type="ftr" sz="quarter" idx="70"/>
          </p:nvPr>
        </p:nvSpPr>
        <p:spPr/>
        <p:txBody>
          <a:bodyPr/>
          <a:lstStyle/>
          <a:p>
            <a:endParaRPr lang="en-US" dirty="0"/>
          </a:p>
        </p:txBody>
      </p:sp>
      <p:sp>
        <p:nvSpPr>
          <p:cNvPr id="4" name="Title 3">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dirty="0"/>
              <a:t>Page Title</a:t>
            </a:r>
          </a:p>
        </p:txBody>
      </p:sp>
    </p:spTree>
    <p:custDataLst>
      <p:custData r:id="rId1"/>
    </p:custDataLst>
    <p:extLst>
      <p:ext uri="{BB962C8B-B14F-4D97-AF65-F5344CB8AC3E}">
        <p14:creationId xmlns:p14="http://schemas.microsoft.com/office/powerpoint/2010/main" val="6561835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Bios w/ Photos">
    <p:bg>
      <p:bgPr>
        <a:solidFill>
          <a:schemeClr val="bg1"/>
        </a:solidFill>
        <a:effectLst/>
      </p:bgPr>
    </p:bg>
    <p:spTree>
      <p:nvGrpSpPr>
        <p:cNvPr id="1" name=""/>
        <p:cNvGrpSpPr/>
        <p:nvPr/>
      </p:nvGrpSpPr>
      <p:grpSpPr>
        <a:xfrm>
          <a:off x="0" y="0"/>
          <a:ext cx="0" cy="0"/>
          <a:chOff x="0" y="0"/>
          <a:chExt cx="0" cy="0"/>
        </a:xfrm>
      </p:grpSpPr>
      <p:sp>
        <p:nvSpPr>
          <p:cNvPr id="114" name="Rectangle 113">
            <a:extLst>
              <a:ext uri="{FF2B5EF4-FFF2-40B4-BE49-F238E27FC236}">
                <a16:creationId xmlns:a16="http://schemas.microsoft.com/office/drawing/2014/main" id="{5C59E116-8567-AD4D-884E-ECE11945BB8A}"/>
              </a:ext>
            </a:extLst>
          </p:cNvPr>
          <p:cNvSpPr>
            <a:spLocks/>
          </p:cNvSpPr>
          <p:nvPr/>
        </p:nvSpPr>
        <p:spPr>
          <a:xfrm>
            <a:off x="474858" y="1828784"/>
            <a:ext cx="3071472" cy="4903242"/>
          </a:xfrm>
          <a:prstGeom prst="rect">
            <a:avLst/>
          </a:prstGeom>
          <a:noFill/>
          <a:ln w="38100">
            <a:solidFill>
              <a:srgbClr val="CFD1D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749"/>
          </a:p>
        </p:txBody>
      </p:sp>
      <p:sp>
        <p:nvSpPr>
          <p:cNvPr id="81" name="Rectangle 80">
            <a:extLst>
              <a:ext uri="{FF2B5EF4-FFF2-40B4-BE49-F238E27FC236}">
                <a16:creationId xmlns:a16="http://schemas.microsoft.com/office/drawing/2014/main" id="{C435E2EF-6B6D-E549-A0AC-39E14B3387E8}"/>
              </a:ext>
            </a:extLst>
          </p:cNvPr>
          <p:cNvSpPr>
            <a:spLocks/>
          </p:cNvSpPr>
          <p:nvPr userDrawn="1"/>
        </p:nvSpPr>
        <p:spPr>
          <a:xfrm>
            <a:off x="3811916" y="1828784"/>
            <a:ext cx="3071472" cy="4903242"/>
          </a:xfrm>
          <a:prstGeom prst="rect">
            <a:avLst/>
          </a:prstGeom>
          <a:noFill/>
          <a:ln w="38100">
            <a:solidFill>
              <a:srgbClr val="CFD1D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749"/>
          </a:p>
        </p:txBody>
      </p:sp>
      <p:sp>
        <p:nvSpPr>
          <p:cNvPr id="93" name="Rectangle 92">
            <a:extLst>
              <a:ext uri="{FF2B5EF4-FFF2-40B4-BE49-F238E27FC236}">
                <a16:creationId xmlns:a16="http://schemas.microsoft.com/office/drawing/2014/main" id="{85DBBA0E-A613-F643-ACB9-3E0BA2453D59}"/>
              </a:ext>
            </a:extLst>
          </p:cNvPr>
          <p:cNvSpPr>
            <a:spLocks/>
          </p:cNvSpPr>
          <p:nvPr userDrawn="1"/>
        </p:nvSpPr>
        <p:spPr>
          <a:xfrm>
            <a:off x="7138296" y="1828784"/>
            <a:ext cx="3071472" cy="4903242"/>
          </a:xfrm>
          <a:prstGeom prst="rect">
            <a:avLst/>
          </a:prstGeom>
          <a:noFill/>
          <a:ln w="38100">
            <a:solidFill>
              <a:srgbClr val="CFD1D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749"/>
          </a:p>
        </p:txBody>
      </p:sp>
      <p:sp>
        <p:nvSpPr>
          <p:cNvPr id="24" name="Text Placeholder 4">
            <a:extLst>
              <a:ext uri="{FF2B5EF4-FFF2-40B4-BE49-F238E27FC236}">
                <a16:creationId xmlns:a16="http://schemas.microsoft.com/office/drawing/2014/main" id="{024042A1-AD38-4A51-89E7-34151AFF9543}"/>
              </a:ext>
            </a:extLst>
          </p:cNvPr>
          <p:cNvSpPr>
            <a:spLocks noGrp="1"/>
          </p:cNvSpPr>
          <p:nvPr>
            <p:ph type="body" sz="quarter" idx="96" hasCustomPrompt="1"/>
          </p:nvPr>
        </p:nvSpPr>
        <p:spPr>
          <a:xfrm>
            <a:off x="603325" y="2905986"/>
            <a:ext cx="2813251" cy="3826040"/>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2" name="Text Placeholder 2">
            <a:extLst>
              <a:ext uri="{FF2B5EF4-FFF2-40B4-BE49-F238E27FC236}">
                <a16:creationId xmlns:a16="http://schemas.microsoft.com/office/drawing/2014/main" id="{4249D7FD-7189-6742-9AA2-A9FD2A904B42}"/>
              </a:ext>
            </a:extLst>
          </p:cNvPr>
          <p:cNvSpPr>
            <a:spLocks noGrp="1"/>
          </p:cNvSpPr>
          <p:nvPr>
            <p:ph type="body" sz="quarter" idx="71" hasCustomPrompt="1"/>
          </p:nvPr>
        </p:nvSpPr>
        <p:spPr>
          <a:xfrm>
            <a:off x="1560897" y="2081715"/>
            <a:ext cx="1855680" cy="274435"/>
          </a:xfrm>
          <a:prstGeom prst="rect">
            <a:avLst/>
          </a:prstGeom>
        </p:spPr>
        <p:txBody>
          <a:bodyPr lIns="0" tIns="0" rIns="0" bIns="0" anchor="t" anchorCtr="0">
            <a:noAutofit/>
          </a:bodyPr>
          <a:lstStyle>
            <a:lvl1pPr marL="0" indent="0">
              <a:lnSpc>
                <a:spcPct val="100000"/>
              </a:lnSpc>
              <a:spcBef>
                <a:spcPts val="0"/>
              </a:spcBef>
              <a:spcAft>
                <a:spcPts val="0"/>
              </a:spcAft>
              <a:buNone/>
              <a:defRPr sz="1400" b="1">
                <a:solidFill>
                  <a:schemeClr val="tx2"/>
                </a:solidFill>
                <a:latin typeface="Calibri" panose="020F0502020204030204" pitchFamily="34" charset="0"/>
              </a:defRPr>
            </a:lvl1pPr>
          </a:lstStyle>
          <a:p>
            <a:pPr lvl="0"/>
            <a:r>
              <a:rPr lang="en-US" dirty="0"/>
              <a:t>Click to add name</a:t>
            </a:r>
          </a:p>
        </p:txBody>
      </p:sp>
      <p:sp>
        <p:nvSpPr>
          <p:cNvPr id="113" name="Text Placeholder 3">
            <a:extLst>
              <a:ext uri="{FF2B5EF4-FFF2-40B4-BE49-F238E27FC236}">
                <a16:creationId xmlns:a16="http://schemas.microsoft.com/office/drawing/2014/main" id="{9A3C1F7D-AAD2-BD43-B22E-D32263E1A9C2}"/>
              </a:ext>
            </a:extLst>
          </p:cNvPr>
          <p:cNvSpPr>
            <a:spLocks noGrp="1"/>
          </p:cNvSpPr>
          <p:nvPr>
            <p:ph type="body" sz="quarter" idx="72" hasCustomPrompt="1"/>
          </p:nvPr>
        </p:nvSpPr>
        <p:spPr>
          <a:xfrm>
            <a:off x="1560896" y="2378620"/>
            <a:ext cx="1855680" cy="356766"/>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115" name="Picture Placeholder 2">
            <a:extLst>
              <a:ext uri="{FF2B5EF4-FFF2-40B4-BE49-F238E27FC236}">
                <a16:creationId xmlns:a16="http://schemas.microsoft.com/office/drawing/2014/main" id="{C6AA1AF5-782F-904D-9199-8E0A2B18CC1C}"/>
              </a:ext>
            </a:extLst>
          </p:cNvPr>
          <p:cNvSpPr>
            <a:spLocks noGrp="1"/>
          </p:cNvSpPr>
          <p:nvPr>
            <p:ph type="pic" sz="quarter" idx="28" hasCustomPrompt="1"/>
          </p:nvPr>
        </p:nvSpPr>
        <p:spPr>
          <a:xfrm>
            <a:off x="603325" y="1955662"/>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26" name="Text Placeholder 4">
            <a:extLst>
              <a:ext uri="{FF2B5EF4-FFF2-40B4-BE49-F238E27FC236}">
                <a16:creationId xmlns:a16="http://schemas.microsoft.com/office/drawing/2014/main" id="{A2E430B9-1866-4054-8EF1-6CD00B8A31F2}"/>
              </a:ext>
            </a:extLst>
          </p:cNvPr>
          <p:cNvSpPr>
            <a:spLocks noGrp="1"/>
          </p:cNvSpPr>
          <p:nvPr>
            <p:ph type="body" sz="quarter" idx="97" hasCustomPrompt="1"/>
          </p:nvPr>
        </p:nvSpPr>
        <p:spPr>
          <a:xfrm>
            <a:off x="3942159" y="2903317"/>
            <a:ext cx="2813251" cy="3826040"/>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79" name="Text Placeholder 2">
            <a:extLst>
              <a:ext uri="{FF2B5EF4-FFF2-40B4-BE49-F238E27FC236}">
                <a16:creationId xmlns:a16="http://schemas.microsoft.com/office/drawing/2014/main" id="{B1FDFC83-8946-EE42-BB1A-72BB138A85F7}"/>
              </a:ext>
            </a:extLst>
          </p:cNvPr>
          <p:cNvSpPr>
            <a:spLocks noGrp="1"/>
          </p:cNvSpPr>
          <p:nvPr>
            <p:ph type="body" sz="quarter" idx="78" hasCustomPrompt="1"/>
          </p:nvPr>
        </p:nvSpPr>
        <p:spPr>
          <a:xfrm>
            <a:off x="4891317" y="2081715"/>
            <a:ext cx="1855680" cy="274435"/>
          </a:xfrm>
          <a:prstGeom prst="rect">
            <a:avLst/>
          </a:prstGeom>
        </p:spPr>
        <p:txBody>
          <a:bodyPr lIns="0" tIns="0" rIns="0" bIns="0" anchor="t" anchorCtr="0">
            <a:noAutofit/>
          </a:bodyPr>
          <a:lstStyle>
            <a:lvl1pPr marL="0" indent="0">
              <a:lnSpc>
                <a:spcPct val="100000"/>
              </a:lnSpc>
              <a:spcBef>
                <a:spcPts val="0"/>
              </a:spcBef>
              <a:spcAft>
                <a:spcPts val="0"/>
              </a:spcAft>
              <a:buNone/>
              <a:defRPr sz="1400" b="1">
                <a:solidFill>
                  <a:schemeClr val="tx2"/>
                </a:solidFill>
                <a:latin typeface="Calibri" panose="020F0502020204030204" pitchFamily="34" charset="0"/>
              </a:defRPr>
            </a:lvl1pPr>
          </a:lstStyle>
          <a:p>
            <a:pPr lvl="0"/>
            <a:r>
              <a:rPr lang="en-US" dirty="0"/>
              <a:t>Click to add name</a:t>
            </a:r>
          </a:p>
        </p:txBody>
      </p:sp>
      <p:sp>
        <p:nvSpPr>
          <p:cNvPr id="80" name="Text Placeholder 3">
            <a:extLst>
              <a:ext uri="{FF2B5EF4-FFF2-40B4-BE49-F238E27FC236}">
                <a16:creationId xmlns:a16="http://schemas.microsoft.com/office/drawing/2014/main" id="{AD87925D-0145-6940-AAD1-C5272C4DE311}"/>
              </a:ext>
            </a:extLst>
          </p:cNvPr>
          <p:cNvSpPr>
            <a:spLocks noGrp="1"/>
          </p:cNvSpPr>
          <p:nvPr>
            <p:ph type="body" sz="quarter" idx="79" hasCustomPrompt="1"/>
          </p:nvPr>
        </p:nvSpPr>
        <p:spPr>
          <a:xfrm>
            <a:off x="4891316" y="2378620"/>
            <a:ext cx="1855680" cy="356766"/>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82" name="Picture Placeholder 2">
            <a:extLst>
              <a:ext uri="{FF2B5EF4-FFF2-40B4-BE49-F238E27FC236}">
                <a16:creationId xmlns:a16="http://schemas.microsoft.com/office/drawing/2014/main" id="{591088DF-996B-884A-BC66-C48DE28450DC}"/>
              </a:ext>
            </a:extLst>
          </p:cNvPr>
          <p:cNvSpPr>
            <a:spLocks noGrp="1"/>
          </p:cNvSpPr>
          <p:nvPr>
            <p:ph type="pic" sz="quarter" idx="80" hasCustomPrompt="1"/>
          </p:nvPr>
        </p:nvSpPr>
        <p:spPr>
          <a:xfrm>
            <a:off x="3939894" y="1955662"/>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28" name="Text Placeholder 4">
            <a:extLst>
              <a:ext uri="{FF2B5EF4-FFF2-40B4-BE49-F238E27FC236}">
                <a16:creationId xmlns:a16="http://schemas.microsoft.com/office/drawing/2014/main" id="{982E21BF-5623-480A-90AA-F434697F0E55}"/>
              </a:ext>
            </a:extLst>
          </p:cNvPr>
          <p:cNvSpPr>
            <a:spLocks noGrp="1"/>
          </p:cNvSpPr>
          <p:nvPr>
            <p:ph type="body" sz="quarter" idx="98" hasCustomPrompt="1"/>
          </p:nvPr>
        </p:nvSpPr>
        <p:spPr>
          <a:xfrm>
            <a:off x="7270086" y="2910097"/>
            <a:ext cx="2813251" cy="3826040"/>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91" name="Text Placeholder 2">
            <a:extLst>
              <a:ext uri="{FF2B5EF4-FFF2-40B4-BE49-F238E27FC236}">
                <a16:creationId xmlns:a16="http://schemas.microsoft.com/office/drawing/2014/main" id="{B07D0D45-619E-D346-B9AF-A2B57D66739A}"/>
              </a:ext>
            </a:extLst>
          </p:cNvPr>
          <p:cNvSpPr>
            <a:spLocks noGrp="1"/>
          </p:cNvSpPr>
          <p:nvPr>
            <p:ph type="body" sz="quarter" idx="86" hasCustomPrompt="1"/>
          </p:nvPr>
        </p:nvSpPr>
        <p:spPr>
          <a:xfrm>
            <a:off x="8224333" y="2081715"/>
            <a:ext cx="1855680" cy="274435"/>
          </a:xfrm>
          <a:prstGeom prst="rect">
            <a:avLst/>
          </a:prstGeom>
        </p:spPr>
        <p:txBody>
          <a:bodyPr lIns="0" tIns="0" rIns="0" bIns="0" anchor="t" anchorCtr="0">
            <a:noAutofit/>
          </a:bodyPr>
          <a:lstStyle>
            <a:lvl1pPr marL="0" indent="0">
              <a:lnSpc>
                <a:spcPct val="100000"/>
              </a:lnSpc>
              <a:spcBef>
                <a:spcPts val="0"/>
              </a:spcBef>
              <a:spcAft>
                <a:spcPts val="0"/>
              </a:spcAft>
              <a:buNone/>
              <a:defRPr sz="1400" b="1">
                <a:solidFill>
                  <a:schemeClr val="tx2"/>
                </a:solidFill>
                <a:latin typeface="Calibri" panose="020F0502020204030204" pitchFamily="34" charset="0"/>
              </a:defRPr>
            </a:lvl1pPr>
          </a:lstStyle>
          <a:p>
            <a:pPr lvl="0"/>
            <a:r>
              <a:rPr lang="en-US" dirty="0"/>
              <a:t>Click to add name</a:t>
            </a:r>
          </a:p>
        </p:txBody>
      </p:sp>
      <p:sp>
        <p:nvSpPr>
          <p:cNvPr id="92" name="Text Placeholder 3">
            <a:extLst>
              <a:ext uri="{FF2B5EF4-FFF2-40B4-BE49-F238E27FC236}">
                <a16:creationId xmlns:a16="http://schemas.microsoft.com/office/drawing/2014/main" id="{EECD4950-2A0F-974B-ACC7-F8768DCA6D10}"/>
              </a:ext>
            </a:extLst>
          </p:cNvPr>
          <p:cNvSpPr>
            <a:spLocks noGrp="1"/>
          </p:cNvSpPr>
          <p:nvPr>
            <p:ph type="body" sz="quarter" idx="87" hasCustomPrompt="1"/>
          </p:nvPr>
        </p:nvSpPr>
        <p:spPr>
          <a:xfrm>
            <a:off x="8224332" y="2378620"/>
            <a:ext cx="1855680" cy="356766"/>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94" name="Picture Placeholder 2">
            <a:extLst>
              <a:ext uri="{FF2B5EF4-FFF2-40B4-BE49-F238E27FC236}">
                <a16:creationId xmlns:a16="http://schemas.microsoft.com/office/drawing/2014/main" id="{096BC487-3CDD-4745-A4A7-1C347FCD6B68}"/>
              </a:ext>
            </a:extLst>
          </p:cNvPr>
          <p:cNvSpPr>
            <a:spLocks noGrp="1"/>
          </p:cNvSpPr>
          <p:nvPr>
            <p:ph type="pic" sz="quarter" idx="88" hasCustomPrompt="1"/>
          </p:nvPr>
        </p:nvSpPr>
        <p:spPr>
          <a:xfrm>
            <a:off x="7267322" y="1955662"/>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pic>
        <p:nvPicPr>
          <p:cNvPr id="103" name="Picture 102">
            <a:extLst>
              <a:ext uri="{FF2B5EF4-FFF2-40B4-BE49-F238E27FC236}">
                <a16:creationId xmlns:a16="http://schemas.microsoft.com/office/drawing/2014/main" id="{DD53E3C0-5F19-9447-859E-2A2D76BF7CB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59310" y="1955662"/>
            <a:ext cx="449561" cy="64035"/>
          </a:xfrm>
          <a:prstGeom prst="rect">
            <a:avLst/>
          </a:prstGeom>
          <a:solidFill>
            <a:srgbClr val="E1523D"/>
          </a:solidFill>
        </p:spPr>
      </p:pic>
      <p:pic>
        <p:nvPicPr>
          <p:cNvPr id="104" name="Picture 103">
            <a:extLst>
              <a:ext uri="{FF2B5EF4-FFF2-40B4-BE49-F238E27FC236}">
                <a16:creationId xmlns:a16="http://schemas.microsoft.com/office/drawing/2014/main" id="{BC2F0068-6714-F943-B352-6DD22C1B758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891318" y="1955662"/>
            <a:ext cx="449561" cy="64035"/>
          </a:xfrm>
          <a:prstGeom prst="rect">
            <a:avLst/>
          </a:prstGeom>
          <a:solidFill>
            <a:srgbClr val="E1523D"/>
          </a:solidFill>
        </p:spPr>
      </p:pic>
      <p:pic>
        <p:nvPicPr>
          <p:cNvPr id="105" name="Picture 104">
            <a:extLst>
              <a:ext uri="{FF2B5EF4-FFF2-40B4-BE49-F238E27FC236}">
                <a16:creationId xmlns:a16="http://schemas.microsoft.com/office/drawing/2014/main" id="{EF6D6C71-8B2B-AD46-9835-AA264605841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27151" y="1955662"/>
            <a:ext cx="449561" cy="64035"/>
          </a:xfrm>
          <a:prstGeom prst="rect">
            <a:avLst/>
          </a:prstGeom>
          <a:solidFill>
            <a:srgbClr val="E1523D"/>
          </a:solidFill>
        </p:spPr>
      </p:pic>
      <p:sp>
        <p:nvSpPr>
          <p:cNvPr id="5" name="Footer Placeholder 4">
            <a:extLst>
              <a:ext uri="{FF2B5EF4-FFF2-40B4-BE49-F238E27FC236}">
                <a16:creationId xmlns:a16="http://schemas.microsoft.com/office/drawing/2014/main" id="{96971267-58C3-BB42-8A08-AEAFA22F5AF9}"/>
              </a:ext>
            </a:extLst>
          </p:cNvPr>
          <p:cNvSpPr>
            <a:spLocks noGrp="1"/>
          </p:cNvSpPr>
          <p:nvPr>
            <p:ph type="ftr" sz="quarter" idx="70"/>
          </p:nvPr>
        </p:nvSpPr>
        <p:spPr/>
        <p:txBody>
          <a:bodyPr/>
          <a:lstStyle/>
          <a:p>
            <a:endParaRPr lang="en-US"/>
          </a:p>
        </p:txBody>
      </p:sp>
      <p:sp>
        <p:nvSpPr>
          <p:cNvPr id="3" name="Slide Number Placeholder 2">
            <a:extLst>
              <a:ext uri="{FF2B5EF4-FFF2-40B4-BE49-F238E27FC236}">
                <a16:creationId xmlns:a16="http://schemas.microsoft.com/office/drawing/2014/main" id="{F3A52F10-EBE5-9E45-9632-3F16C863546A}"/>
              </a:ext>
            </a:extLst>
          </p:cNvPr>
          <p:cNvSpPr>
            <a:spLocks noGrp="1"/>
          </p:cNvSpPr>
          <p:nvPr>
            <p:ph type="sldNum" sz="quarter" idx="11"/>
          </p:nvPr>
        </p:nvSpPr>
        <p:spPr>
          <a:xfrm>
            <a:off x="9774936" y="6753404"/>
            <a:ext cx="457200" cy="338328"/>
          </a:xfrm>
        </p:spPr>
        <p:txBody>
          <a:bodyPr/>
          <a:lstStyle/>
          <a:p>
            <a:fld id="{D8BDC5F3-7D4B-9546-B48B-8B162A467FF4}" type="slidenum">
              <a:rPr lang="en-US" smtClean="0"/>
              <a:t>‹#›</a:t>
            </a:fld>
            <a:endParaRPr lang="en-US"/>
          </a:p>
        </p:txBody>
      </p:sp>
      <p:sp>
        <p:nvSpPr>
          <p:cNvPr id="4" name="Title 3">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dirty="0"/>
              <a:t>Page Title</a:t>
            </a:r>
          </a:p>
        </p:txBody>
      </p:sp>
    </p:spTree>
    <p:custDataLst>
      <p:custData r:id="rId1"/>
    </p:custDataLst>
    <p:extLst>
      <p:ext uri="{BB962C8B-B14F-4D97-AF65-F5344CB8AC3E}">
        <p14:creationId xmlns:p14="http://schemas.microsoft.com/office/powerpoint/2010/main" val="25916587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our Bios w/ Photos">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05E37729-8428-5F46-8C55-443257562BC3}"/>
              </a:ext>
            </a:extLst>
          </p:cNvPr>
          <p:cNvSpPr/>
          <p:nvPr userDrawn="1"/>
        </p:nvSpPr>
        <p:spPr>
          <a:xfrm>
            <a:off x="478952" y="1830657"/>
            <a:ext cx="4735185" cy="2323551"/>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9"/>
          </a:p>
        </p:txBody>
      </p:sp>
      <p:sp>
        <p:nvSpPr>
          <p:cNvPr id="38" name="Rectangle 37">
            <a:extLst>
              <a:ext uri="{FF2B5EF4-FFF2-40B4-BE49-F238E27FC236}">
                <a16:creationId xmlns:a16="http://schemas.microsoft.com/office/drawing/2014/main" id="{788FDD62-687B-E845-A9DB-9651187C050E}"/>
              </a:ext>
            </a:extLst>
          </p:cNvPr>
          <p:cNvSpPr/>
          <p:nvPr userDrawn="1"/>
        </p:nvSpPr>
        <p:spPr>
          <a:xfrm>
            <a:off x="478952" y="4414311"/>
            <a:ext cx="4735185" cy="2323551"/>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9"/>
          </a:p>
        </p:txBody>
      </p:sp>
      <p:sp>
        <p:nvSpPr>
          <p:cNvPr id="39" name="Rectangle 38">
            <a:extLst>
              <a:ext uri="{FF2B5EF4-FFF2-40B4-BE49-F238E27FC236}">
                <a16:creationId xmlns:a16="http://schemas.microsoft.com/office/drawing/2014/main" id="{DA213DED-6E86-BF4F-AB72-C19F4B04DD7E}"/>
              </a:ext>
            </a:extLst>
          </p:cNvPr>
          <p:cNvSpPr/>
          <p:nvPr userDrawn="1"/>
        </p:nvSpPr>
        <p:spPr>
          <a:xfrm>
            <a:off x="5477617" y="1830657"/>
            <a:ext cx="4735185" cy="2323551"/>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9"/>
          </a:p>
        </p:txBody>
      </p:sp>
      <p:sp>
        <p:nvSpPr>
          <p:cNvPr id="40" name="Rectangle 39">
            <a:extLst>
              <a:ext uri="{FF2B5EF4-FFF2-40B4-BE49-F238E27FC236}">
                <a16:creationId xmlns:a16="http://schemas.microsoft.com/office/drawing/2014/main" id="{708E612A-7E3F-7243-9357-B2A0A9FB7313}"/>
              </a:ext>
            </a:extLst>
          </p:cNvPr>
          <p:cNvSpPr/>
          <p:nvPr userDrawn="1"/>
        </p:nvSpPr>
        <p:spPr>
          <a:xfrm>
            <a:off x="5477617" y="4414311"/>
            <a:ext cx="4735185" cy="2323551"/>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9"/>
          </a:p>
        </p:txBody>
      </p:sp>
      <p:sp>
        <p:nvSpPr>
          <p:cNvPr id="30" name="Text Placeholder 4">
            <a:extLst>
              <a:ext uri="{FF2B5EF4-FFF2-40B4-BE49-F238E27FC236}">
                <a16:creationId xmlns:a16="http://schemas.microsoft.com/office/drawing/2014/main" id="{01DAEDBB-1A4A-4F99-9312-A16988D89964}"/>
              </a:ext>
            </a:extLst>
          </p:cNvPr>
          <p:cNvSpPr>
            <a:spLocks noGrp="1"/>
          </p:cNvSpPr>
          <p:nvPr>
            <p:ph type="body" sz="quarter" idx="93" hasCustomPrompt="1"/>
          </p:nvPr>
        </p:nvSpPr>
        <p:spPr>
          <a:xfrm>
            <a:off x="603325" y="2908921"/>
            <a:ext cx="4463140" cy="1221060"/>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2" name="Text Placeholder 2">
            <a:extLst>
              <a:ext uri="{FF2B5EF4-FFF2-40B4-BE49-F238E27FC236}">
                <a16:creationId xmlns:a16="http://schemas.microsoft.com/office/drawing/2014/main" id="{4249D7FD-7189-6742-9AA2-A9FD2A904B42}"/>
              </a:ext>
            </a:extLst>
          </p:cNvPr>
          <p:cNvSpPr>
            <a:spLocks noGrp="1"/>
          </p:cNvSpPr>
          <p:nvPr>
            <p:ph type="body" sz="quarter" idx="71" hasCustomPrompt="1"/>
          </p:nvPr>
        </p:nvSpPr>
        <p:spPr>
          <a:xfrm>
            <a:off x="1560896" y="2085207"/>
            <a:ext cx="3519395" cy="274435"/>
          </a:xfrm>
          <a:prstGeom prst="rect">
            <a:avLst/>
          </a:prstGeom>
        </p:spPr>
        <p:txBody>
          <a:bodyPr lIns="0" tIns="0" rIns="0" bIns="0" anchor="t" anchorCtr="0">
            <a:noAutofit/>
          </a:bodyPr>
          <a:lstStyle>
            <a:lvl1pPr marL="0" indent="0">
              <a:lnSpc>
                <a:spcPct val="100000"/>
              </a:lnSpc>
              <a:spcBef>
                <a:spcPts val="0"/>
              </a:spcBef>
              <a:spcAft>
                <a:spcPts val="0"/>
              </a:spcAft>
              <a:buNone/>
              <a:defRPr sz="1400" b="1">
                <a:solidFill>
                  <a:schemeClr val="tx2"/>
                </a:solidFill>
                <a:latin typeface="Calibri" panose="020F0502020204030204" pitchFamily="34" charset="0"/>
              </a:defRPr>
            </a:lvl1pPr>
          </a:lstStyle>
          <a:p>
            <a:pPr lvl="0"/>
            <a:r>
              <a:rPr lang="en-US" dirty="0"/>
              <a:t>Click to add name</a:t>
            </a:r>
          </a:p>
        </p:txBody>
      </p:sp>
      <p:sp>
        <p:nvSpPr>
          <p:cNvPr id="113" name="Text Placeholder 3">
            <a:extLst>
              <a:ext uri="{FF2B5EF4-FFF2-40B4-BE49-F238E27FC236}">
                <a16:creationId xmlns:a16="http://schemas.microsoft.com/office/drawing/2014/main" id="{9A3C1F7D-AAD2-BD43-B22E-D32263E1A9C2}"/>
              </a:ext>
            </a:extLst>
          </p:cNvPr>
          <p:cNvSpPr>
            <a:spLocks noGrp="1"/>
          </p:cNvSpPr>
          <p:nvPr>
            <p:ph type="body" sz="quarter" idx="72" hasCustomPrompt="1"/>
          </p:nvPr>
        </p:nvSpPr>
        <p:spPr>
          <a:xfrm>
            <a:off x="1560896" y="2376108"/>
            <a:ext cx="3519395" cy="360740"/>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115" name="Picture Placeholder 2">
            <a:extLst>
              <a:ext uri="{FF2B5EF4-FFF2-40B4-BE49-F238E27FC236}">
                <a16:creationId xmlns:a16="http://schemas.microsoft.com/office/drawing/2014/main" id="{C6AA1AF5-782F-904D-9199-8E0A2B18CC1C}"/>
              </a:ext>
            </a:extLst>
          </p:cNvPr>
          <p:cNvSpPr>
            <a:spLocks noGrp="1"/>
          </p:cNvSpPr>
          <p:nvPr>
            <p:ph type="pic" sz="quarter" idx="28" hasCustomPrompt="1"/>
          </p:nvPr>
        </p:nvSpPr>
        <p:spPr>
          <a:xfrm>
            <a:off x="603325" y="1963616"/>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32" name="Text Placeholder 4">
            <a:extLst>
              <a:ext uri="{FF2B5EF4-FFF2-40B4-BE49-F238E27FC236}">
                <a16:creationId xmlns:a16="http://schemas.microsoft.com/office/drawing/2014/main" id="{066CD762-35EC-4988-9392-117883713101}"/>
              </a:ext>
            </a:extLst>
          </p:cNvPr>
          <p:cNvSpPr>
            <a:spLocks noGrp="1"/>
          </p:cNvSpPr>
          <p:nvPr>
            <p:ph type="body" sz="quarter" idx="94" hasCustomPrompt="1"/>
          </p:nvPr>
        </p:nvSpPr>
        <p:spPr>
          <a:xfrm>
            <a:off x="5602766" y="2903853"/>
            <a:ext cx="4463140" cy="1221060"/>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79" name="Text Placeholder 2">
            <a:extLst>
              <a:ext uri="{FF2B5EF4-FFF2-40B4-BE49-F238E27FC236}">
                <a16:creationId xmlns:a16="http://schemas.microsoft.com/office/drawing/2014/main" id="{B1FDFC83-8946-EE42-BB1A-72BB138A85F7}"/>
              </a:ext>
            </a:extLst>
          </p:cNvPr>
          <p:cNvSpPr>
            <a:spLocks noGrp="1"/>
          </p:cNvSpPr>
          <p:nvPr>
            <p:ph type="body" sz="quarter" idx="78" hasCustomPrompt="1"/>
          </p:nvPr>
        </p:nvSpPr>
        <p:spPr>
          <a:xfrm>
            <a:off x="6556499" y="2085207"/>
            <a:ext cx="3515611" cy="274435"/>
          </a:xfrm>
          <a:prstGeom prst="rect">
            <a:avLst/>
          </a:prstGeom>
        </p:spPr>
        <p:txBody>
          <a:bodyPr lIns="0" tIns="0" rIns="0" bIns="0" anchor="t" anchorCtr="0">
            <a:noAutofit/>
          </a:bodyPr>
          <a:lstStyle>
            <a:lvl1pPr marL="0" indent="0">
              <a:lnSpc>
                <a:spcPct val="100000"/>
              </a:lnSpc>
              <a:spcBef>
                <a:spcPts val="0"/>
              </a:spcBef>
              <a:spcAft>
                <a:spcPts val="0"/>
              </a:spcAft>
              <a:buNone/>
              <a:defRPr sz="1400" b="1">
                <a:solidFill>
                  <a:schemeClr val="tx2"/>
                </a:solidFill>
                <a:latin typeface="Calibri" panose="020F0502020204030204" pitchFamily="34" charset="0"/>
              </a:defRPr>
            </a:lvl1pPr>
          </a:lstStyle>
          <a:p>
            <a:pPr lvl="0"/>
            <a:r>
              <a:rPr lang="en-US" dirty="0"/>
              <a:t>Click to add name</a:t>
            </a:r>
          </a:p>
        </p:txBody>
      </p:sp>
      <p:sp>
        <p:nvSpPr>
          <p:cNvPr id="80" name="Text Placeholder 3">
            <a:extLst>
              <a:ext uri="{FF2B5EF4-FFF2-40B4-BE49-F238E27FC236}">
                <a16:creationId xmlns:a16="http://schemas.microsoft.com/office/drawing/2014/main" id="{AD87925D-0145-6940-AAD1-C5272C4DE311}"/>
              </a:ext>
            </a:extLst>
          </p:cNvPr>
          <p:cNvSpPr>
            <a:spLocks noGrp="1"/>
          </p:cNvSpPr>
          <p:nvPr>
            <p:ph type="body" sz="quarter" idx="79" hasCustomPrompt="1"/>
          </p:nvPr>
        </p:nvSpPr>
        <p:spPr>
          <a:xfrm>
            <a:off x="6556499" y="2376108"/>
            <a:ext cx="3515611" cy="360740"/>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82" name="Picture Placeholder 2">
            <a:extLst>
              <a:ext uri="{FF2B5EF4-FFF2-40B4-BE49-F238E27FC236}">
                <a16:creationId xmlns:a16="http://schemas.microsoft.com/office/drawing/2014/main" id="{591088DF-996B-884A-BC66-C48DE28450DC}"/>
              </a:ext>
            </a:extLst>
          </p:cNvPr>
          <p:cNvSpPr>
            <a:spLocks noGrp="1"/>
          </p:cNvSpPr>
          <p:nvPr>
            <p:ph type="pic" sz="quarter" idx="80" hasCustomPrompt="1"/>
          </p:nvPr>
        </p:nvSpPr>
        <p:spPr>
          <a:xfrm>
            <a:off x="5605076" y="1963616"/>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34" name="Text Placeholder 4">
            <a:extLst>
              <a:ext uri="{FF2B5EF4-FFF2-40B4-BE49-F238E27FC236}">
                <a16:creationId xmlns:a16="http://schemas.microsoft.com/office/drawing/2014/main" id="{B5C7FC65-DE18-4F46-9BD3-BD1B143C56CE}"/>
              </a:ext>
            </a:extLst>
          </p:cNvPr>
          <p:cNvSpPr>
            <a:spLocks noGrp="1"/>
          </p:cNvSpPr>
          <p:nvPr>
            <p:ph type="body" sz="quarter" idx="95" hasCustomPrompt="1"/>
          </p:nvPr>
        </p:nvSpPr>
        <p:spPr>
          <a:xfrm>
            <a:off x="5602766" y="5469734"/>
            <a:ext cx="4463140" cy="1221060"/>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91" name="Text Placeholder 2">
            <a:extLst>
              <a:ext uri="{FF2B5EF4-FFF2-40B4-BE49-F238E27FC236}">
                <a16:creationId xmlns:a16="http://schemas.microsoft.com/office/drawing/2014/main" id="{B07D0D45-619E-D346-B9AF-A2B57D66739A}"/>
              </a:ext>
            </a:extLst>
          </p:cNvPr>
          <p:cNvSpPr>
            <a:spLocks noGrp="1"/>
          </p:cNvSpPr>
          <p:nvPr>
            <p:ph type="body" sz="quarter" idx="86" hasCustomPrompt="1"/>
          </p:nvPr>
        </p:nvSpPr>
        <p:spPr>
          <a:xfrm>
            <a:off x="1562529" y="4661497"/>
            <a:ext cx="3519395" cy="274435"/>
          </a:xfrm>
          <a:prstGeom prst="rect">
            <a:avLst/>
          </a:prstGeom>
        </p:spPr>
        <p:txBody>
          <a:bodyPr lIns="0" tIns="0" rIns="0" bIns="0" anchor="t" anchorCtr="0">
            <a:noAutofit/>
          </a:bodyPr>
          <a:lstStyle>
            <a:lvl1pPr marL="0" indent="0">
              <a:lnSpc>
                <a:spcPct val="100000"/>
              </a:lnSpc>
              <a:spcBef>
                <a:spcPts val="0"/>
              </a:spcBef>
              <a:spcAft>
                <a:spcPts val="0"/>
              </a:spcAft>
              <a:buNone/>
              <a:defRPr sz="1400" b="1">
                <a:solidFill>
                  <a:schemeClr val="tx2"/>
                </a:solidFill>
                <a:latin typeface="Calibri" panose="020F0502020204030204" pitchFamily="34" charset="0"/>
              </a:defRPr>
            </a:lvl1pPr>
          </a:lstStyle>
          <a:p>
            <a:pPr lvl="0"/>
            <a:r>
              <a:rPr lang="en-US" dirty="0"/>
              <a:t>Click to add name</a:t>
            </a:r>
          </a:p>
        </p:txBody>
      </p:sp>
      <p:sp>
        <p:nvSpPr>
          <p:cNvPr id="92" name="Text Placeholder 3">
            <a:extLst>
              <a:ext uri="{FF2B5EF4-FFF2-40B4-BE49-F238E27FC236}">
                <a16:creationId xmlns:a16="http://schemas.microsoft.com/office/drawing/2014/main" id="{EECD4950-2A0F-974B-ACC7-F8768DCA6D10}"/>
              </a:ext>
            </a:extLst>
          </p:cNvPr>
          <p:cNvSpPr>
            <a:spLocks noGrp="1"/>
          </p:cNvSpPr>
          <p:nvPr>
            <p:ph type="body" sz="quarter" idx="87" hasCustomPrompt="1"/>
          </p:nvPr>
        </p:nvSpPr>
        <p:spPr>
          <a:xfrm>
            <a:off x="1562529" y="4961639"/>
            <a:ext cx="3519395" cy="360740"/>
          </a:xfrm>
          <a:prstGeom prst="rect">
            <a:avLst/>
          </a:prstGeom>
        </p:spPr>
        <p:txBody>
          <a:bodyPr lIns="0" tIns="0" rIns="0" bIns="0" anchor="t" anchorCtr="0">
            <a:noAutofit/>
          </a:bodyPr>
          <a:lstStyle>
            <a:lvl1pPr marL="0" indent="0">
              <a:lnSpc>
                <a:spcPts val="1400"/>
              </a:lnSpc>
              <a:spcBef>
                <a:spcPts val="45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94" name="Picture Placeholder 2">
            <a:extLst>
              <a:ext uri="{FF2B5EF4-FFF2-40B4-BE49-F238E27FC236}">
                <a16:creationId xmlns:a16="http://schemas.microsoft.com/office/drawing/2014/main" id="{096BC487-3CDD-4745-A4A7-1C347FCD6B68}"/>
              </a:ext>
            </a:extLst>
          </p:cNvPr>
          <p:cNvSpPr>
            <a:spLocks noGrp="1"/>
          </p:cNvSpPr>
          <p:nvPr>
            <p:ph type="pic" sz="quarter" idx="88" hasCustomPrompt="1"/>
          </p:nvPr>
        </p:nvSpPr>
        <p:spPr>
          <a:xfrm>
            <a:off x="605518" y="4539907"/>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36" name="Text Placeholder 4">
            <a:extLst>
              <a:ext uri="{FF2B5EF4-FFF2-40B4-BE49-F238E27FC236}">
                <a16:creationId xmlns:a16="http://schemas.microsoft.com/office/drawing/2014/main" id="{6F28517A-E69A-4696-9651-4182ADFF8586}"/>
              </a:ext>
            </a:extLst>
          </p:cNvPr>
          <p:cNvSpPr>
            <a:spLocks noGrp="1"/>
          </p:cNvSpPr>
          <p:nvPr>
            <p:ph type="body" sz="quarter" idx="96" hasCustomPrompt="1"/>
          </p:nvPr>
        </p:nvSpPr>
        <p:spPr>
          <a:xfrm>
            <a:off x="603325" y="5467008"/>
            <a:ext cx="4463140" cy="1221060"/>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0" name="Text Placeholder 2">
            <a:extLst>
              <a:ext uri="{FF2B5EF4-FFF2-40B4-BE49-F238E27FC236}">
                <a16:creationId xmlns:a16="http://schemas.microsoft.com/office/drawing/2014/main" id="{086C9A32-E41A-F547-8505-B842EF2BCBDF}"/>
              </a:ext>
            </a:extLst>
          </p:cNvPr>
          <p:cNvSpPr>
            <a:spLocks noGrp="1"/>
          </p:cNvSpPr>
          <p:nvPr>
            <p:ph type="body" sz="quarter" idx="90" hasCustomPrompt="1"/>
          </p:nvPr>
        </p:nvSpPr>
        <p:spPr>
          <a:xfrm>
            <a:off x="6562528" y="4664242"/>
            <a:ext cx="3519395" cy="274435"/>
          </a:xfrm>
          <a:prstGeom prst="rect">
            <a:avLst/>
          </a:prstGeom>
          <a:solidFill>
            <a:schemeClr val="bg1"/>
          </a:solidFill>
        </p:spPr>
        <p:txBody>
          <a:bodyPr lIns="0" tIns="0" rIns="0" bIns="0" anchor="t" anchorCtr="0">
            <a:noAutofit/>
          </a:bodyPr>
          <a:lstStyle>
            <a:lvl1pPr marL="0" indent="0">
              <a:lnSpc>
                <a:spcPct val="100000"/>
              </a:lnSpc>
              <a:spcBef>
                <a:spcPts val="0"/>
              </a:spcBef>
              <a:spcAft>
                <a:spcPts val="0"/>
              </a:spcAft>
              <a:buNone/>
              <a:defRPr sz="1400" b="1">
                <a:solidFill>
                  <a:schemeClr val="tx2"/>
                </a:solidFill>
                <a:latin typeface="Calibri" panose="020F0502020204030204" pitchFamily="34" charset="0"/>
              </a:defRPr>
            </a:lvl1pPr>
          </a:lstStyle>
          <a:p>
            <a:pPr lvl="0"/>
            <a:r>
              <a:rPr lang="en-US" dirty="0"/>
              <a:t>Click to add name</a:t>
            </a:r>
          </a:p>
        </p:txBody>
      </p:sp>
      <p:sp>
        <p:nvSpPr>
          <p:cNvPr id="111" name="Text Placeholder 3">
            <a:extLst>
              <a:ext uri="{FF2B5EF4-FFF2-40B4-BE49-F238E27FC236}">
                <a16:creationId xmlns:a16="http://schemas.microsoft.com/office/drawing/2014/main" id="{BE5450A3-C0D6-004F-82AF-5D8814B6469F}"/>
              </a:ext>
            </a:extLst>
          </p:cNvPr>
          <p:cNvSpPr>
            <a:spLocks noGrp="1"/>
          </p:cNvSpPr>
          <p:nvPr>
            <p:ph type="body" sz="quarter" idx="91" hasCustomPrompt="1"/>
          </p:nvPr>
        </p:nvSpPr>
        <p:spPr>
          <a:xfrm>
            <a:off x="6562528" y="4964384"/>
            <a:ext cx="3519395" cy="360740"/>
          </a:xfrm>
          <a:prstGeom prst="rect">
            <a:avLst/>
          </a:prstGeom>
          <a:noFill/>
        </p:spPr>
        <p:txBody>
          <a:bodyPr lIns="0" tIns="0" rIns="0" bIns="0" anchor="t" anchorCtr="0">
            <a:noAutofit/>
          </a:bodyPr>
          <a:lstStyle>
            <a:lvl1pPr marL="0" indent="0">
              <a:lnSpc>
                <a:spcPts val="1400"/>
              </a:lnSpc>
              <a:spcBef>
                <a:spcPts val="45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118" name="Picture Placeholder 2">
            <a:extLst>
              <a:ext uri="{FF2B5EF4-FFF2-40B4-BE49-F238E27FC236}">
                <a16:creationId xmlns:a16="http://schemas.microsoft.com/office/drawing/2014/main" id="{F5E85013-27F5-5A40-8BA6-B5E2EAAC4632}"/>
              </a:ext>
            </a:extLst>
          </p:cNvPr>
          <p:cNvSpPr>
            <a:spLocks noGrp="1"/>
          </p:cNvSpPr>
          <p:nvPr>
            <p:ph type="pic" sz="quarter" idx="92" hasCustomPrompt="1"/>
          </p:nvPr>
        </p:nvSpPr>
        <p:spPr>
          <a:xfrm>
            <a:off x="5604959" y="4538008"/>
            <a:ext cx="843281" cy="781038"/>
          </a:xfrm>
          <a:prstGeom prst="rect">
            <a:avLst/>
          </a:prstGeom>
          <a:noFill/>
        </p:spPr>
        <p:txBody>
          <a:bodyPr vert="horz" anchor="ctr" anchorCtr="0">
            <a:normAutofit/>
          </a:bodyPr>
          <a:lstStyle>
            <a:lvl1pPr marL="0" indent="0" algn="ctr">
              <a:buNone/>
              <a:defRPr sz="778"/>
            </a:lvl1pPr>
          </a:lstStyle>
          <a:p>
            <a:r>
              <a:rPr lang="en-US" dirty="0"/>
              <a:t>Icon Placeholder</a:t>
            </a:r>
          </a:p>
        </p:txBody>
      </p:sp>
      <p:pic>
        <p:nvPicPr>
          <p:cNvPr id="103" name="Picture 102">
            <a:extLst>
              <a:ext uri="{FF2B5EF4-FFF2-40B4-BE49-F238E27FC236}">
                <a16:creationId xmlns:a16="http://schemas.microsoft.com/office/drawing/2014/main" id="{DD53E3C0-5F19-9447-859E-2A2D76BF7CB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59310" y="1959153"/>
            <a:ext cx="449561" cy="64035"/>
          </a:xfrm>
          <a:prstGeom prst="rect">
            <a:avLst/>
          </a:prstGeom>
          <a:solidFill>
            <a:srgbClr val="E1523D"/>
          </a:solidFill>
        </p:spPr>
      </p:pic>
      <p:pic>
        <p:nvPicPr>
          <p:cNvPr id="104" name="Picture 103">
            <a:extLst>
              <a:ext uri="{FF2B5EF4-FFF2-40B4-BE49-F238E27FC236}">
                <a16:creationId xmlns:a16="http://schemas.microsoft.com/office/drawing/2014/main" id="{BC2F0068-6714-F943-B352-6DD22C1B758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556500" y="1959153"/>
            <a:ext cx="449561" cy="64035"/>
          </a:xfrm>
          <a:prstGeom prst="rect">
            <a:avLst/>
          </a:prstGeom>
          <a:solidFill>
            <a:srgbClr val="E1523D"/>
          </a:solidFill>
        </p:spPr>
      </p:pic>
      <p:pic>
        <p:nvPicPr>
          <p:cNvPr id="105" name="Picture 104">
            <a:extLst>
              <a:ext uri="{FF2B5EF4-FFF2-40B4-BE49-F238E27FC236}">
                <a16:creationId xmlns:a16="http://schemas.microsoft.com/office/drawing/2014/main" id="{EF6D6C71-8B2B-AD46-9835-AA264605841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65348" y="4535444"/>
            <a:ext cx="449561" cy="64035"/>
          </a:xfrm>
          <a:prstGeom prst="rect">
            <a:avLst/>
          </a:prstGeom>
          <a:solidFill>
            <a:srgbClr val="E1523D"/>
          </a:solidFill>
        </p:spPr>
      </p:pic>
      <p:pic>
        <p:nvPicPr>
          <p:cNvPr id="129" name="Picture 128">
            <a:extLst>
              <a:ext uri="{FF2B5EF4-FFF2-40B4-BE49-F238E27FC236}">
                <a16:creationId xmlns:a16="http://schemas.microsoft.com/office/drawing/2014/main" id="{482760D1-6E22-6340-90B6-EBF5A9E0BDF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560944" y="4538189"/>
            <a:ext cx="449561" cy="64035"/>
          </a:xfrm>
          <a:prstGeom prst="rect">
            <a:avLst/>
          </a:prstGeom>
          <a:solidFill>
            <a:schemeClr val="bg1"/>
          </a:solidFill>
        </p:spPr>
      </p:pic>
      <p:sp>
        <p:nvSpPr>
          <p:cNvPr id="5" name="Footer Placeholder 4">
            <a:extLst>
              <a:ext uri="{FF2B5EF4-FFF2-40B4-BE49-F238E27FC236}">
                <a16:creationId xmlns:a16="http://schemas.microsoft.com/office/drawing/2014/main" id="{96971267-58C3-BB42-8A08-AEAFA22F5AF9}"/>
              </a:ext>
            </a:extLst>
          </p:cNvPr>
          <p:cNvSpPr>
            <a:spLocks noGrp="1"/>
          </p:cNvSpPr>
          <p:nvPr>
            <p:ph type="ftr" sz="quarter" idx="70"/>
          </p:nvPr>
        </p:nvSpPr>
        <p:spPr/>
        <p:txBody>
          <a:bodyPr/>
          <a:lstStyle/>
          <a:p>
            <a:endParaRPr lang="en-US"/>
          </a:p>
        </p:txBody>
      </p:sp>
      <p:sp>
        <p:nvSpPr>
          <p:cNvPr id="3" name="Slide Number Placeholder 2">
            <a:extLst>
              <a:ext uri="{FF2B5EF4-FFF2-40B4-BE49-F238E27FC236}">
                <a16:creationId xmlns:a16="http://schemas.microsoft.com/office/drawing/2014/main" id="{F3A52F10-EBE5-9E45-9632-3F16C863546A}"/>
              </a:ext>
            </a:extLst>
          </p:cNvPr>
          <p:cNvSpPr>
            <a:spLocks noGrp="1"/>
          </p:cNvSpPr>
          <p:nvPr>
            <p:ph type="sldNum" sz="quarter" idx="11"/>
          </p:nvPr>
        </p:nvSpPr>
        <p:spPr>
          <a:xfrm>
            <a:off x="9774936" y="6753404"/>
            <a:ext cx="457200" cy="338328"/>
          </a:xfrm>
        </p:spPr>
        <p:txBody>
          <a:bodyPr/>
          <a:lstStyle/>
          <a:p>
            <a:fld id="{D8BDC5F3-7D4B-9546-B48B-8B162A467FF4}" type="slidenum">
              <a:rPr lang="en-US" smtClean="0"/>
              <a:t>‹#›</a:t>
            </a:fld>
            <a:endParaRPr lang="en-US"/>
          </a:p>
        </p:txBody>
      </p:sp>
      <p:sp>
        <p:nvSpPr>
          <p:cNvPr id="4" name="Title 3">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dirty="0"/>
              <a:t>Page Title</a:t>
            </a:r>
          </a:p>
        </p:txBody>
      </p:sp>
    </p:spTree>
    <p:custDataLst>
      <p:custData r:id="rId1"/>
    </p:custDataLst>
    <p:extLst>
      <p:ext uri="{BB962C8B-B14F-4D97-AF65-F5344CB8AC3E}">
        <p14:creationId xmlns:p14="http://schemas.microsoft.com/office/powerpoint/2010/main" val="1923575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ive Bios w/ Photos">
    <p:bg>
      <p:bgPr>
        <a:solidFill>
          <a:schemeClr val="bg1"/>
        </a:solidFill>
        <a:effectLst/>
      </p:bgPr>
    </p:bg>
    <p:spTree>
      <p:nvGrpSpPr>
        <p:cNvPr id="1" name=""/>
        <p:cNvGrpSpPr/>
        <p:nvPr/>
      </p:nvGrpSpPr>
      <p:grpSpPr>
        <a:xfrm>
          <a:off x="0" y="0"/>
          <a:ext cx="0" cy="0"/>
          <a:chOff x="0" y="0"/>
          <a:chExt cx="0" cy="0"/>
        </a:xfrm>
      </p:grpSpPr>
      <p:sp>
        <p:nvSpPr>
          <p:cNvPr id="70" name="Rectangle 3">
            <a:extLst>
              <a:ext uri="{FF2B5EF4-FFF2-40B4-BE49-F238E27FC236}">
                <a16:creationId xmlns:a16="http://schemas.microsoft.com/office/drawing/2014/main" id="{1CD16390-BE0C-9845-BBF2-47085D976410}"/>
              </a:ext>
            </a:extLst>
          </p:cNvPr>
          <p:cNvSpPr/>
          <p:nvPr userDrawn="1"/>
        </p:nvSpPr>
        <p:spPr>
          <a:xfrm>
            <a:off x="3805653" y="4414716"/>
            <a:ext cx="3071472" cy="2324924"/>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66" name="Rectangle 3">
            <a:extLst>
              <a:ext uri="{FF2B5EF4-FFF2-40B4-BE49-F238E27FC236}">
                <a16:creationId xmlns:a16="http://schemas.microsoft.com/office/drawing/2014/main" id="{6200D7A8-C45F-5C49-AD3F-F0F1606938BA}"/>
              </a:ext>
            </a:extLst>
          </p:cNvPr>
          <p:cNvSpPr>
            <a:spLocks/>
          </p:cNvSpPr>
          <p:nvPr userDrawn="1"/>
        </p:nvSpPr>
        <p:spPr>
          <a:xfrm>
            <a:off x="3802608" y="1833443"/>
            <a:ext cx="3071472" cy="2324924"/>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67" name="Rectangle 3">
            <a:extLst>
              <a:ext uri="{FF2B5EF4-FFF2-40B4-BE49-F238E27FC236}">
                <a16:creationId xmlns:a16="http://schemas.microsoft.com/office/drawing/2014/main" id="{586A13A4-5EFA-9245-B474-BBFF3CBFB597}"/>
              </a:ext>
            </a:extLst>
          </p:cNvPr>
          <p:cNvSpPr/>
          <p:nvPr userDrawn="1"/>
        </p:nvSpPr>
        <p:spPr>
          <a:xfrm>
            <a:off x="470111" y="4416481"/>
            <a:ext cx="3071472" cy="2324924"/>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61" name="Rectangle 3">
            <a:extLst>
              <a:ext uri="{FF2B5EF4-FFF2-40B4-BE49-F238E27FC236}">
                <a16:creationId xmlns:a16="http://schemas.microsoft.com/office/drawing/2014/main" id="{77A7C7A0-F8CB-9D44-8245-C02C969D9BFB}"/>
              </a:ext>
            </a:extLst>
          </p:cNvPr>
          <p:cNvSpPr/>
          <p:nvPr userDrawn="1"/>
        </p:nvSpPr>
        <p:spPr>
          <a:xfrm>
            <a:off x="479906" y="1829168"/>
            <a:ext cx="3071472" cy="2324924"/>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56" name="Text Placeholder 4">
            <a:extLst>
              <a:ext uri="{FF2B5EF4-FFF2-40B4-BE49-F238E27FC236}">
                <a16:creationId xmlns:a16="http://schemas.microsoft.com/office/drawing/2014/main" id="{5700E184-E5BB-D14A-8987-95111E895A88}"/>
              </a:ext>
            </a:extLst>
          </p:cNvPr>
          <p:cNvSpPr>
            <a:spLocks noGrp="1"/>
          </p:cNvSpPr>
          <p:nvPr>
            <p:ph type="body" sz="quarter" idx="48" hasCustomPrompt="1"/>
          </p:nvPr>
        </p:nvSpPr>
        <p:spPr>
          <a:xfrm>
            <a:off x="607918" y="2846396"/>
            <a:ext cx="2806374" cy="128307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2" name="Text Placeholder 2">
            <a:extLst>
              <a:ext uri="{FF2B5EF4-FFF2-40B4-BE49-F238E27FC236}">
                <a16:creationId xmlns:a16="http://schemas.microsoft.com/office/drawing/2014/main" id="{4249D7FD-7189-6742-9AA2-A9FD2A904B42}"/>
              </a:ext>
            </a:extLst>
          </p:cNvPr>
          <p:cNvSpPr>
            <a:spLocks noGrp="1"/>
          </p:cNvSpPr>
          <p:nvPr>
            <p:ph type="body" sz="quarter" idx="71" hasCustomPrompt="1"/>
          </p:nvPr>
        </p:nvSpPr>
        <p:spPr>
          <a:xfrm>
            <a:off x="1565489" y="2094856"/>
            <a:ext cx="1846539" cy="320174"/>
          </a:xfrm>
          <a:prstGeom prst="rect">
            <a:avLst/>
          </a:prstGeom>
        </p:spPr>
        <p:txBody>
          <a:bodyPr lIns="0" tIns="0" rIns="0" bIns="0" anchor="t" anchorCtr="0">
            <a:noAutofit/>
          </a:bodyPr>
          <a:lstStyle>
            <a:lvl1pPr marL="0" indent="0">
              <a:lnSpc>
                <a:spcPct val="100000"/>
              </a:lnSpc>
              <a:spcBef>
                <a:spcPts val="0"/>
              </a:spcBef>
              <a:spcAft>
                <a:spcPts val="0"/>
              </a:spcAft>
              <a:buNone/>
              <a:defRPr sz="1400" b="1">
                <a:solidFill>
                  <a:schemeClr val="tx2"/>
                </a:solidFill>
                <a:latin typeface="Calibri" panose="020F0502020204030204" pitchFamily="34" charset="0"/>
              </a:defRPr>
            </a:lvl1pPr>
          </a:lstStyle>
          <a:p>
            <a:pPr lvl="0"/>
            <a:r>
              <a:rPr lang="en-US" dirty="0"/>
              <a:t>Click to add name</a:t>
            </a:r>
          </a:p>
        </p:txBody>
      </p:sp>
      <p:sp>
        <p:nvSpPr>
          <p:cNvPr id="113" name="Text Placeholder 3">
            <a:extLst>
              <a:ext uri="{FF2B5EF4-FFF2-40B4-BE49-F238E27FC236}">
                <a16:creationId xmlns:a16="http://schemas.microsoft.com/office/drawing/2014/main" id="{9A3C1F7D-AAD2-BD43-B22E-D32263E1A9C2}"/>
              </a:ext>
            </a:extLst>
          </p:cNvPr>
          <p:cNvSpPr>
            <a:spLocks noGrp="1"/>
          </p:cNvSpPr>
          <p:nvPr>
            <p:ph type="body" sz="quarter" idx="72" hasCustomPrompt="1"/>
          </p:nvPr>
        </p:nvSpPr>
        <p:spPr>
          <a:xfrm>
            <a:off x="1565489" y="2424178"/>
            <a:ext cx="1846539"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115" name="Picture Placeholder 2">
            <a:extLst>
              <a:ext uri="{FF2B5EF4-FFF2-40B4-BE49-F238E27FC236}">
                <a16:creationId xmlns:a16="http://schemas.microsoft.com/office/drawing/2014/main" id="{C6AA1AF5-782F-904D-9199-8E0A2B18CC1C}"/>
              </a:ext>
            </a:extLst>
          </p:cNvPr>
          <p:cNvSpPr>
            <a:spLocks noGrp="1"/>
          </p:cNvSpPr>
          <p:nvPr>
            <p:ph type="pic" sz="quarter" idx="28" hasCustomPrompt="1"/>
          </p:nvPr>
        </p:nvSpPr>
        <p:spPr>
          <a:xfrm>
            <a:off x="607919" y="1955662"/>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78" name="Text Placeholder 4">
            <a:extLst>
              <a:ext uri="{FF2B5EF4-FFF2-40B4-BE49-F238E27FC236}">
                <a16:creationId xmlns:a16="http://schemas.microsoft.com/office/drawing/2014/main" id="{6ECAEE1B-CEE4-4442-89AB-CE08A44B3CA4}"/>
              </a:ext>
            </a:extLst>
          </p:cNvPr>
          <p:cNvSpPr>
            <a:spLocks noGrp="1"/>
          </p:cNvSpPr>
          <p:nvPr>
            <p:ph type="body" sz="quarter" idx="77" hasCustomPrompt="1"/>
          </p:nvPr>
        </p:nvSpPr>
        <p:spPr>
          <a:xfrm>
            <a:off x="3930254" y="2850671"/>
            <a:ext cx="2806374" cy="128069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79" name="Text Placeholder 2">
            <a:extLst>
              <a:ext uri="{FF2B5EF4-FFF2-40B4-BE49-F238E27FC236}">
                <a16:creationId xmlns:a16="http://schemas.microsoft.com/office/drawing/2014/main" id="{B1FDFC83-8946-EE42-BB1A-72BB138A85F7}"/>
              </a:ext>
            </a:extLst>
          </p:cNvPr>
          <p:cNvSpPr>
            <a:spLocks noGrp="1"/>
          </p:cNvSpPr>
          <p:nvPr>
            <p:ph type="body" sz="quarter" idx="78" hasCustomPrompt="1"/>
          </p:nvPr>
        </p:nvSpPr>
        <p:spPr>
          <a:xfrm>
            <a:off x="4881677" y="2099130"/>
            <a:ext cx="1846539" cy="320174"/>
          </a:xfrm>
          <a:prstGeom prst="rect">
            <a:avLst/>
          </a:prstGeom>
        </p:spPr>
        <p:txBody>
          <a:bodyPr lIns="0" tIns="0" rIns="0" bIns="0" anchor="t" anchorCtr="0">
            <a:noAutofit/>
          </a:bodyPr>
          <a:lstStyle>
            <a:lvl1pPr marL="0" indent="0">
              <a:lnSpc>
                <a:spcPct val="100000"/>
              </a:lnSpc>
              <a:spcBef>
                <a:spcPts val="0"/>
              </a:spcBef>
              <a:spcAft>
                <a:spcPts val="0"/>
              </a:spcAft>
              <a:buNone/>
              <a:defRPr sz="1400" b="1">
                <a:solidFill>
                  <a:schemeClr val="tx2"/>
                </a:solidFill>
                <a:latin typeface="Calibri" panose="020F0502020204030204" pitchFamily="34" charset="0"/>
              </a:defRPr>
            </a:lvl1pPr>
          </a:lstStyle>
          <a:p>
            <a:pPr lvl="0"/>
            <a:r>
              <a:rPr lang="en-US" dirty="0"/>
              <a:t>Click to add name</a:t>
            </a:r>
          </a:p>
        </p:txBody>
      </p:sp>
      <p:sp>
        <p:nvSpPr>
          <p:cNvPr id="80" name="Text Placeholder 3">
            <a:extLst>
              <a:ext uri="{FF2B5EF4-FFF2-40B4-BE49-F238E27FC236}">
                <a16:creationId xmlns:a16="http://schemas.microsoft.com/office/drawing/2014/main" id="{AD87925D-0145-6940-AAD1-C5272C4DE311}"/>
              </a:ext>
            </a:extLst>
          </p:cNvPr>
          <p:cNvSpPr>
            <a:spLocks noGrp="1"/>
          </p:cNvSpPr>
          <p:nvPr>
            <p:ph type="body" sz="quarter" idx="79" hasCustomPrompt="1"/>
          </p:nvPr>
        </p:nvSpPr>
        <p:spPr>
          <a:xfrm>
            <a:off x="4881677" y="2428453"/>
            <a:ext cx="1846539"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82" name="Picture Placeholder 2">
            <a:extLst>
              <a:ext uri="{FF2B5EF4-FFF2-40B4-BE49-F238E27FC236}">
                <a16:creationId xmlns:a16="http://schemas.microsoft.com/office/drawing/2014/main" id="{591088DF-996B-884A-BC66-C48DE28450DC}"/>
              </a:ext>
            </a:extLst>
          </p:cNvPr>
          <p:cNvSpPr>
            <a:spLocks noGrp="1"/>
          </p:cNvSpPr>
          <p:nvPr>
            <p:ph type="pic" sz="quarter" idx="80" hasCustomPrompt="1"/>
          </p:nvPr>
        </p:nvSpPr>
        <p:spPr>
          <a:xfrm>
            <a:off x="3930254" y="1959937"/>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99" name="Text Placeholder 4">
            <a:extLst>
              <a:ext uri="{FF2B5EF4-FFF2-40B4-BE49-F238E27FC236}">
                <a16:creationId xmlns:a16="http://schemas.microsoft.com/office/drawing/2014/main" id="{5BBB5042-0D17-1049-A37E-39582DEF0521}"/>
              </a:ext>
            </a:extLst>
          </p:cNvPr>
          <p:cNvSpPr>
            <a:spLocks noGrp="1"/>
          </p:cNvSpPr>
          <p:nvPr>
            <p:ph type="body" sz="quarter" idx="85" hasCustomPrompt="1"/>
          </p:nvPr>
        </p:nvSpPr>
        <p:spPr>
          <a:xfrm>
            <a:off x="7264243" y="2845828"/>
            <a:ext cx="2806374" cy="128069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00" name="Text Placeholder 2">
            <a:extLst>
              <a:ext uri="{FF2B5EF4-FFF2-40B4-BE49-F238E27FC236}">
                <a16:creationId xmlns:a16="http://schemas.microsoft.com/office/drawing/2014/main" id="{B8D2BE1D-9626-F444-9C0E-FFCBA26129E1}"/>
              </a:ext>
            </a:extLst>
          </p:cNvPr>
          <p:cNvSpPr>
            <a:spLocks noGrp="1"/>
          </p:cNvSpPr>
          <p:nvPr>
            <p:ph type="body" sz="quarter" idx="86" hasCustomPrompt="1"/>
          </p:nvPr>
        </p:nvSpPr>
        <p:spPr>
          <a:xfrm>
            <a:off x="8221255" y="2094287"/>
            <a:ext cx="1846539" cy="320174"/>
          </a:xfrm>
          <a:prstGeom prst="rect">
            <a:avLst/>
          </a:prstGeom>
        </p:spPr>
        <p:txBody>
          <a:bodyPr lIns="0" tIns="0" rIns="0" bIns="0" anchor="t" anchorCtr="0">
            <a:noAutofit/>
          </a:bodyPr>
          <a:lstStyle>
            <a:lvl1pPr marL="0" indent="0">
              <a:lnSpc>
                <a:spcPct val="100000"/>
              </a:lnSpc>
              <a:spcBef>
                <a:spcPts val="0"/>
              </a:spcBef>
              <a:spcAft>
                <a:spcPts val="0"/>
              </a:spcAft>
              <a:buNone/>
              <a:defRPr sz="1400" b="1">
                <a:solidFill>
                  <a:schemeClr val="tx2"/>
                </a:solidFill>
                <a:latin typeface="Calibri" panose="020F0502020204030204" pitchFamily="34" charset="0"/>
              </a:defRPr>
            </a:lvl1pPr>
          </a:lstStyle>
          <a:p>
            <a:pPr lvl="0"/>
            <a:r>
              <a:rPr lang="en-US" dirty="0"/>
              <a:t>Click to add name</a:t>
            </a:r>
          </a:p>
        </p:txBody>
      </p:sp>
      <p:sp>
        <p:nvSpPr>
          <p:cNvPr id="101" name="Text Placeholder 3">
            <a:extLst>
              <a:ext uri="{FF2B5EF4-FFF2-40B4-BE49-F238E27FC236}">
                <a16:creationId xmlns:a16="http://schemas.microsoft.com/office/drawing/2014/main" id="{82338A8B-0E5B-E14B-8197-A31F7FD7812B}"/>
              </a:ext>
            </a:extLst>
          </p:cNvPr>
          <p:cNvSpPr>
            <a:spLocks noGrp="1"/>
          </p:cNvSpPr>
          <p:nvPr>
            <p:ph type="body" sz="quarter" idx="87" hasCustomPrompt="1"/>
          </p:nvPr>
        </p:nvSpPr>
        <p:spPr>
          <a:xfrm>
            <a:off x="8221255" y="2423610"/>
            <a:ext cx="1846539"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102" name="Picture Placeholder 2">
            <a:extLst>
              <a:ext uri="{FF2B5EF4-FFF2-40B4-BE49-F238E27FC236}">
                <a16:creationId xmlns:a16="http://schemas.microsoft.com/office/drawing/2014/main" id="{463EADD4-C60B-9A44-887E-6E12F6F9603C}"/>
              </a:ext>
            </a:extLst>
          </p:cNvPr>
          <p:cNvSpPr>
            <a:spLocks noGrp="1"/>
          </p:cNvSpPr>
          <p:nvPr>
            <p:ph type="pic" sz="quarter" idx="88" hasCustomPrompt="1"/>
          </p:nvPr>
        </p:nvSpPr>
        <p:spPr>
          <a:xfrm>
            <a:off x="7264243" y="1955094"/>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109" name="Text Placeholder 4">
            <a:extLst>
              <a:ext uri="{FF2B5EF4-FFF2-40B4-BE49-F238E27FC236}">
                <a16:creationId xmlns:a16="http://schemas.microsoft.com/office/drawing/2014/main" id="{D02794E7-D70F-9F43-BC73-FD3A77589232}"/>
              </a:ext>
            </a:extLst>
          </p:cNvPr>
          <p:cNvSpPr>
            <a:spLocks noGrp="1"/>
          </p:cNvSpPr>
          <p:nvPr>
            <p:ph type="body" sz="quarter" idx="89" hasCustomPrompt="1"/>
          </p:nvPr>
        </p:nvSpPr>
        <p:spPr>
          <a:xfrm>
            <a:off x="597782" y="5440144"/>
            <a:ext cx="2806374" cy="128069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0" name="Text Placeholder 2">
            <a:extLst>
              <a:ext uri="{FF2B5EF4-FFF2-40B4-BE49-F238E27FC236}">
                <a16:creationId xmlns:a16="http://schemas.microsoft.com/office/drawing/2014/main" id="{086C9A32-E41A-F547-8505-B842EF2BCBDF}"/>
              </a:ext>
            </a:extLst>
          </p:cNvPr>
          <p:cNvSpPr>
            <a:spLocks noGrp="1"/>
          </p:cNvSpPr>
          <p:nvPr>
            <p:ph type="body" sz="quarter" idx="90" hasCustomPrompt="1"/>
          </p:nvPr>
        </p:nvSpPr>
        <p:spPr>
          <a:xfrm>
            <a:off x="1555352" y="4682169"/>
            <a:ext cx="1846539" cy="320174"/>
          </a:xfrm>
          <a:prstGeom prst="rect">
            <a:avLst/>
          </a:prstGeom>
        </p:spPr>
        <p:txBody>
          <a:bodyPr lIns="0" tIns="0" rIns="0" bIns="0" anchor="t" anchorCtr="0">
            <a:noAutofit/>
          </a:bodyPr>
          <a:lstStyle>
            <a:lvl1pPr marL="0" indent="0">
              <a:lnSpc>
                <a:spcPct val="100000"/>
              </a:lnSpc>
              <a:spcBef>
                <a:spcPts val="0"/>
              </a:spcBef>
              <a:spcAft>
                <a:spcPts val="0"/>
              </a:spcAft>
              <a:buNone/>
              <a:defRPr sz="1400" b="1">
                <a:solidFill>
                  <a:schemeClr val="tx2"/>
                </a:solidFill>
                <a:latin typeface="Calibri" panose="020F0502020204030204" pitchFamily="34" charset="0"/>
              </a:defRPr>
            </a:lvl1pPr>
          </a:lstStyle>
          <a:p>
            <a:pPr lvl="0"/>
            <a:r>
              <a:rPr lang="en-US" dirty="0"/>
              <a:t>Click to add name</a:t>
            </a:r>
          </a:p>
        </p:txBody>
      </p:sp>
      <p:sp>
        <p:nvSpPr>
          <p:cNvPr id="111" name="Text Placeholder 3">
            <a:extLst>
              <a:ext uri="{FF2B5EF4-FFF2-40B4-BE49-F238E27FC236}">
                <a16:creationId xmlns:a16="http://schemas.microsoft.com/office/drawing/2014/main" id="{BE5450A3-C0D6-004F-82AF-5D8814B6469F}"/>
              </a:ext>
            </a:extLst>
          </p:cNvPr>
          <p:cNvSpPr>
            <a:spLocks noGrp="1"/>
          </p:cNvSpPr>
          <p:nvPr>
            <p:ph type="body" sz="quarter" idx="91" hasCustomPrompt="1"/>
          </p:nvPr>
        </p:nvSpPr>
        <p:spPr>
          <a:xfrm>
            <a:off x="1555352" y="5011491"/>
            <a:ext cx="1846539"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118" name="Picture Placeholder 2">
            <a:extLst>
              <a:ext uri="{FF2B5EF4-FFF2-40B4-BE49-F238E27FC236}">
                <a16:creationId xmlns:a16="http://schemas.microsoft.com/office/drawing/2014/main" id="{F5E85013-27F5-5A40-8BA6-B5E2EAAC4632}"/>
              </a:ext>
            </a:extLst>
          </p:cNvPr>
          <p:cNvSpPr>
            <a:spLocks noGrp="1"/>
          </p:cNvSpPr>
          <p:nvPr>
            <p:ph type="pic" sz="quarter" idx="92" hasCustomPrompt="1"/>
          </p:nvPr>
        </p:nvSpPr>
        <p:spPr>
          <a:xfrm>
            <a:off x="597782" y="4541158"/>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47" name="Text Placeholder 4">
            <a:extLst>
              <a:ext uri="{FF2B5EF4-FFF2-40B4-BE49-F238E27FC236}">
                <a16:creationId xmlns:a16="http://schemas.microsoft.com/office/drawing/2014/main" id="{5EA5DB64-F523-6743-9AC6-92679399FCCE}"/>
              </a:ext>
            </a:extLst>
          </p:cNvPr>
          <p:cNvSpPr>
            <a:spLocks noGrp="1"/>
          </p:cNvSpPr>
          <p:nvPr>
            <p:ph type="body" sz="quarter" idx="105" hasCustomPrompt="1"/>
          </p:nvPr>
        </p:nvSpPr>
        <p:spPr>
          <a:xfrm>
            <a:off x="3927990" y="5435462"/>
            <a:ext cx="2806374" cy="128069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48" name="Text Placeholder 2">
            <a:extLst>
              <a:ext uri="{FF2B5EF4-FFF2-40B4-BE49-F238E27FC236}">
                <a16:creationId xmlns:a16="http://schemas.microsoft.com/office/drawing/2014/main" id="{2D5FA33A-ED9B-554D-81CD-5434E29B6FE6}"/>
              </a:ext>
            </a:extLst>
          </p:cNvPr>
          <p:cNvSpPr>
            <a:spLocks noGrp="1"/>
          </p:cNvSpPr>
          <p:nvPr>
            <p:ph type="body" sz="quarter" idx="106" hasCustomPrompt="1"/>
          </p:nvPr>
        </p:nvSpPr>
        <p:spPr>
          <a:xfrm>
            <a:off x="4890506" y="4662655"/>
            <a:ext cx="1846539" cy="320174"/>
          </a:xfrm>
          <a:prstGeom prst="rect">
            <a:avLst/>
          </a:prstGeom>
        </p:spPr>
        <p:txBody>
          <a:bodyPr lIns="0" tIns="0" rIns="0" bIns="0" anchor="t" anchorCtr="0">
            <a:noAutofit/>
          </a:bodyPr>
          <a:lstStyle>
            <a:lvl1pPr marL="0" indent="0">
              <a:lnSpc>
                <a:spcPct val="100000"/>
              </a:lnSpc>
              <a:spcBef>
                <a:spcPts val="0"/>
              </a:spcBef>
              <a:spcAft>
                <a:spcPts val="0"/>
              </a:spcAft>
              <a:buNone/>
              <a:defRPr sz="1400" b="1">
                <a:solidFill>
                  <a:schemeClr val="tx2"/>
                </a:solidFill>
                <a:latin typeface="Calibri" panose="020F0502020204030204" pitchFamily="34" charset="0"/>
              </a:defRPr>
            </a:lvl1pPr>
          </a:lstStyle>
          <a:p>
            <a:pPr lvl="0"/>
            <a:r>
              <a:rPr lang="en-US" dirty="0"/>
              <a:t>Click to add name</a:t>
            </a:r>
          </a:p>
        </p:txBody>
      </p:sp>
      <p:sp>
        <p:nvSpPr>
          <p:cNvPr id="49" name="Text Placeholder 3">
            <a:extLst>
              <a:ext uri="{FF2B5EF4-FFF2-40B4-BE49-F238E27FC236}">
                <a16:creationId xmlns:a16="http://schemas.microsoft.com/office/drawing/2014/main" id="{E6C1879C-0D91-A34A-A7D6-3D872B3DC0D1}"/>
              </a:ext>
            </a:extLst>
          </p:cNvPr>
          <p:cNvSpPr>
            <a:spLocks noGrp="1"/>
          </p:cNvSpPr>
          <p:nvPr>
            <p:ph type="body" sz="quarter" idx="107" hasCustomPrompt="1"/>
          </p:nvPr>
        </p:nvSpPr>
        <p:spPr>
          <a:xfrm>
            <a:off x="4890506" y="5001125"/>
            <a:ext cx="1846539"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51" name="Picture Placeholder 2">
            <a:extLst>
              <a:ext uri="{FF2B5EF4-FFF2-40B4-BE49-F238E27FC236}">
                <a16:creationId xmlns:a16="http://schemas.microsoft.com/office/drawing/2014/main" id="{51FDB320-7BD8-A449-8120-F65D233C84E4}"/>
              </a:ext>
            </a:extLst>
          </p:cNvPr>
          <p:cNvSpPr>
            <a:spLocks noGrp="1"/>
          </p:cNvSpPr>
          <p:nvPr>
            <p:ph type="pic" sz="quarter" idx="108" hasCustomPrompt="1"/>
          </p:nvPr>
        </p:nvSpPr>
        <p:spPr>
          <a:xfrm>
            <a:off x="3927990" y="4536476"/>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98" name="Rectangle 3">
            <a:extLst>
              <a:ext uri="{FF2B5EF4-FFF2-40B4-BE49-F238E27FC236}">
                <a16:creationId xmlns:a16="http://schemas.microsoft.com/office/drawing/2014/main" id="{35E48268-B1E8-3F42-979B-31566739F013}"/>
              </a:ext>
            </a:extLst>
          </p:cNvPr>
          <p:cNvSpPr/>
          <p:nvPr userDrawn="1"/>
        </p:nvSpPr>
        <p:spPr>
          <a:xfrm>
            <a:off x="7134818" y="1828600"/>
            <a:ext cx="3071472" cy="2324924"/>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pic>
        <p:nvPicPr>
          <p:cNvPr id="104" name="Picture 103">
            <a:extLst>
              <a:ext uri="{FF2B5EF4-FFF2-40B4-BE49-F238E27FC236}">
                <a16:creationId xmlns:a16="http://schemas.microsoft.com/office/drawing/2014/main" id="{BC2F0068-6714-F943-B352-6DD22C1B758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881678" y="1959937"/>
            <a:ext cx="449561" cy="64035"/>
          </a:xfrm>
          <a:prstGeom prst="rect">
            <a:avLst/>
          </a:prstGeom>
          <a:solidFill>
            <a:srgbClr val="E1523D"/>
          </a:solidFill>
        </p:spPr>
      </p:pic>
      <p:pic>
        <p:nvPicPr>
          <p:cNvPr id="129" name="Picture 128">
            <a:extLst>
              <a:ext uri="{FF2B5EF4-FFF2-40B4-BE49-F238E27FC236}">
                <a16:creationId xmlns:a16="http://schemas.microsoft.com/office/drawing/2014/main" id="{482760D1-6E22-6340-90B6-EBF5A9E0BDF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53766" y="4545802"/>
            <a:ext cx="449561" cy="64035"/>
          </a:xfrm>
          <a:prstGeom prst="rect">
            <a:avLst/>
          </a:prstGeom>
          <a:solidFill>
            <a:srgbClr val="E1523D"/>
          </a:solidFill>
        </p:spPr>
      </p:pic>
      <p:pic>
        <p:nvPicPr>
          <p:cNvPr id="52" name="Picture 51">
            <a:extLst>
              <a:ext uri="{FF2B5EF4-FFF2-40B4-BE49-F238E27FC236}">
                <a16:creationId xmlns:a16="http://schemas.microsoft.com/office/drawing/2014/main" id="{CA34747F-48A2-8D4E-8B32-5B2F34EF83F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887820" y="4541120"/>
            <a:ext cx="449561" cy="64035"/>
          </a:xfrm>
          <a:prstGeom prst="rect">
            <a:avLst/>
          </a:prstGeom>
          <a:solidFill>
            <a:srgbClr val="E1523D"/>
          </a:solidFill>
        </p:spPr>
      </p:pic>
      <p:pic>
        <p:nvPicPr>
          <p:cNvPr id="103" name="Picture 102">
            <a:extLst>
              <a:ext uri="{FF2B5EF4-FFF2-40B4-BE49-F238E27FC236}">
                <a16:creationId xmlns:a16="http://schemas.microsoft.com/office/drawing/2014/main" id="{DD53E3C0-5F19-9447-859E-2A2D76BF7CB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63903" y="1955662"/>
            <a:ext cx="449561" cy="64035"/>
          </a:xfrm>
          <a:prstGeom prst="rect">
            <a:avLst/>
          </a:prstGeom>
          <a:solidFill>
            <a:srgbClr val="E1523D"/>
          </a:solidFill>
        </p:spPr>
      </p:pic>
      <p:pic>
        <p:nvPicPr>
          <p:cNvPr id="106" name="Picture 105">
            <a:extLst>
              <a:ext uri="{FF2B5EF4-FFF2-40B4-BE49-F238E27FC236}">
                <a16:creationId xmlns:a16="http://schemas.microsoft.com/office/drawing/2014/main" id="{7D4A1526-EEB3-5E45-8B79-5A3FD636AE2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24073" y="1955094"/>
            <a:ext cx="449561" cy="64035"/>
          </a:xfrm>
          <a:prstGeom prst="rect">
            <a:avLst/>
          </a:prstGeom>
          <a:solidFill>
            <a:srgbClr val="E1523D"/>
          </a:solidFill>
        </p:spPr>
      </p:pic>
      <p:sp>
        <p:nvSpPr>
          <p:cNvPr id="5" name="Footer Placeholder 4">
            <a:extLst>
              <a:ext uri="{FF2B5EF4-FFF2-40B4-BE49-F238E27FC236}">
                <a16:creationId xmlns:a16="http://schemas.microsoft.com/office/drawing/2014/main" id="{96971267-58C3-BB42-8A08-AEAFA22F5AF9}"/>
              </a:ext>
            </a:extLst>
          </p:cNvPr>
          <p:cNvSpPr>
            <a:spLocks noGrp="1"/>
          </p:cNvSpPr>
          <p:nvPr>
            <p:ph type="ftr" sz="quarter" idx="70"/>
          </p:nvPr>
        </p:nvSpPr>
        <p:spPr/>
        <p:txBody>
          <a:bodyPr/>
          <a:lstStyle/>
          <a:p>
            <a:endParaRPr lang="en-US"/>
          </a:p>
        </p:txBody>
      </p:sp>
      <p:sp>
        <p:nvSpPr>
          <p:cNvPr id="3" name="Slide Number Placeholder 2">
            <a:extLst>
              <a:ext uri="{FF2B5EF4-FFF2-40B4-BE49-F238E27FC236}">
                <a16:creationId xmlns:a16="http://schemas.microsoft.com/office/drawing/2014/main" id="{F3A52F10-EBE5-9E45-9632-3F16C863546A}"/>
              </a:ext>
            </a:extLst>
          </p:cNvPr>
          <p:cNvSpPr>
            <a:spLocks noGrp="1"/>
          </p:cNvSpPr>
          <p:nvPr>
            <p:ph type="sldNum" sz="quarter" idx="11"/>
          </p:nvPr>
        </p:nvSpPr>
        <p:spPr>
          <a:xfrm>
            <a:off x="9774936" y="6753404"/>
            <a:ext cx="457200" cy="338328"/>
          </a:xfrm>
        </p:spPr>
        <p:txBody>
          <a:bodyPr/>
          <a:lstStyle/>
          <a:p>
            <a:fld id="{D8BDC5F3-7D4B-9546-B48B-8B162A467FF4}" type="slidenum">
              <a:rPr lang="en-US" smtClean="0"/>
              <a:t>‹#›</a:t>
            </a:fld>
            <a:endParaRPr lang="en-US"/>
          </a:p>
        </p:txBody>
      </p:sp>
      <p:sp>
        <p:nvSpPr>
          <p:cNvPr id="4" name="Title 3">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dirty="0"/>
              <a:t>Page Title</a:t>
            </a:r>
          </a:p>
        </p:txBody>
      </p:sp>
    </p:spTree>
    <p:custDataLst>
      <p:custData r:id="rId1"/>
    </p:custDataLst>
    <p:extLst>
      <p:ext uri="{BB962C8B-B14F-4D97-AF65-F5344CB8AC3E}">
        <p14:creationId xmlns:p14="http://schemas.microsoft.com/office/powerpoint/2010/main" val="22550227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ix Bios w/ Photos">
    <p:bg>
      <p:bgPr>
        <a:solidFill>
          <a:schemeClr val="bg1"/>
        </a:solidFill>
        <a:effectLst/>
      </p:bgPr>
    </p:bg>
    <p:spTree>
      <p:nvGrpSpPr>
        <p:cNvPr id="1" name=""/>
        <p:cNvGrpSpPr/>
        <p:nvPr/>
      </p:nvGrpSpPr>
      <p:grpSpPr>
        <a:xfrm>
          <a:off x="0" y="0"/>
          <a:ext cx="0" cy="0"/>
          <a:chOff x="0" y="0"/>
          <a:chExt cx="0" cy="0"/>
        </a:xfrm>
      </p:grpSpPr>
      <p:sp>
        <p:nvSpPr>
          <p:cNvPr id="70" name="Rectangle 3">
            <a:extLst>
              <a:ext uri="{FF2B5EF4-FFF2-40B4-BE49-F238E27FC236}">
                <a16:creationId xmlns:a16="http://schemas.microsoft.com/office/drawing/2014/main" id="{1CD16390-BE0C-9845-BBF2-47085D976410}"/>
              </a:ext>
            </a:extLst>
          </p:cNvPr>
          <p:cNvSpPr/>
          <p:nvPr userDrawn="1"/>
        </p:nvSpPr>
        <p:spPr>
          <a:xfrm>
            <a:off x="3806371" y="4414819"/>
            <a:ext cx="3069950" cy="2324924"/>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66" name="Rectangle 3">
            <a:extLst>
              <a:ext uri="{FF2B5EF4-FFF2-40B4-BE49-F238E27FC236}">
                <a16:creationId xmlns:a16="http://schemas.microsoft.com/office/drawing/2014/main" id="{6200D7A8-C45F-5C49-AD3F-F0F1606938BA}"/>
              </a:ext>
            </a:extLst>
          </p:cNvPr>
          <p:cNvSpPr>
            <a:spLocks/>
          </p:cNvSpPr>
          <p:nvPr userDrawn="1"/>
        </p:nvSpPr>
        <p:spPr>
          <a:xfrm>
            <a:off x="3804293" y="1833883"/>
            <a:ext cx="3069950" cy="2324924"/>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67" name="Rectangle 3">
            <a:extLst>
              <a:ext uri="{FF2B5EF4-FFF2-40B4-BE49-F238E27FC236}">
                <a16:creationId xmlns:a16="http://schemas.microsoft.com/office/drawing/2014/main" id="{586A13A4-5EFA-9245-B474-BBFF3CBFB597}"/>
              </a:ext>
            </a:extLst>
          </p:cNvPr>
          <p:cNvSpPr/>
          <p:nvPr userDrawn="1"/>
        </p:nvSpPr>
        <p:spPr>
          <a:xfrm>
            <a:off x="470047" y="4420975"/>
            <a:ext cx="3069950" cy="2324924"/>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61" name="Rectangle 3">
            <a:extLst>
              <a:ext uri="{FF2B5EF4-FFF2-40B4-BE49-F238E27FC236}">
                <a16:creationId xmlns:a16="http://schemas.microsoft.com/office/drawing/2014/main" id="{77A7C7A0-F8CB-9D44-8245-C02C969D9BFB}"/>
              </a:ext>
            </a:extLst>
          </p:cNvPr>
          <p:cNvSpPr/>
          <p:nvPr userDrawn="1"/>
        </p:nvSpPr>
        <p:spPr>
          <a:xfrm>
            <a:off x="479906" y="1829168"/>
            <a:ext cx="3069950" cy="2324924"/>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56" name="Text Placeholder 4">
            <a:extLst>
              <a:ext uri="{FF2B5EF4-FFF2-40B4-BE49-F238E27FC236}">
                <a16:creationId xmlns:a16="http://schemas.microsoft.com/office/drawing/2014/main" id="{5700E184-E5BB-D14A-8987-95111E895A88}"/>
              </a:ext>
            </a:extLst>
          </p:cNvPr>
          <p:cNvSpPr>
            <a:spLocks noGrp="1"/>
          </p:cNvSpPr>
          <p:nvPr>
            <p:ph type="body" sz="quarter" idx="48" hasCustomPrompt="1"/>
          </p:nvPr>
        </p:nvSpPr>
        <p:spPr>
          <a:xfrm>
            <a:off x="607919" y="2846396"/>
            <a:ext cx="2810187" cy="128307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2" name="Text Placeholder 2">
            <a:extLst>
              <a:ext uri="{FF2B5EF4-FFF2-40B4-BE49-F238E27FC236}">
                <a16:creationId xmlns:a16="http://schemas.microsoft.com/office/drawing/2014/main" id="{4249D7FD-7189-6742-9AA2-A9FD2A904B42}"/>
              </a:ext>
            </a:extLst>
          </p:cNvPr>
          <p:cNvSpPr>
            <a:spLocks noGrp="1"/>
          </p:cNvSpPr>
          <p:nvPr>
            <p:ph type="body" sz="quarter" idx="71" hasCustomPrompt="1"/>
          </p:nvPr>
        </p:nvSpPr>
        <p:spPr>
          <a:xfrm>
            <a:off x="1565490" y="2094856"/>
            <a:ext cx="1849116" cy="320174"/>
          </a:xfrm>
          <a:prstGeom prst="rect">
            <a:avLst/>
          </a:prstGeom>
        </p:spPr>
        <p:txBody>
          <a:bodyPr lIns="0" tIns="0" rIns="0" bIns="0" anchor="t" anchorCtr="0">
            <a:noAutofit/>
          </a:bodyPr>
          <a:lstStyle>
            <a:lvl1pPr marL="0" indent="0">
              <a:lnSpc>
                <a:spcPct val="100000"/>
              </a:lnSpc>
              <a:spcBef>
                <a:spcPts val="0"/>
              </a:spcBef>
              <a:spcAft>
                <a:spcPts val="0"/>
              </a:spcAft>
              <a:buNone/>
              <a:defRPr sz="1400" b="1">
                <a:solidFill>
                  <a:schemeClr val="tx2"/>
                </a:solidFill>
                <a:latin typeface="Calibri" panose="020F0502020204030204" pitchFamily="34" charset="0"/>
              </a:defRPr>
            </a:lvl1pPr>
          </a:lstStyle>
          <a:p>
            <a:pPr lvl="0"/>
            <a:r>
              <a:rPr lang="en-US" dirty="0"/>
              <a:t>Click to add name</a:t>
            </a:r>
          </a:p>
        </p:txBody>
      </p:sp>
      <p:sp>
        <p:nvSpPr>
          <p:cNvPr id="113" name="Text Placeholder 3">
            <a:extLst>
              <a:ext uri="{FF2B5EF4-FFF2-40B4-BE49-F238E27FC236}">
                <a16:creationId xmlns:a16="http://schemas.microsoft.com/office/drawing/2014/main" id="{9A3C1F7D-AAD2-BD43-B22E-D32263E1A9C2}"/>
              </a:ext>
            </a:extLst>
          </p:cNvPr>
          <p:cNvSpPr>
            <a:spLocks noGrp="1"/>
          </p:cNvSpPr>
          <p:nvPr>
            <p:ph type="body" sz="quarter" idx="72" hasCustomPrompt="1"/>
          </p:nvPr>
        </p:nvSpPr>
        <p:spPr>
          <a:xfrm>
            <a:off x="1565490" y="2424178"/>
            <a:ext cx="1849116"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115" name="Picture Placeholder 2">
            <a:extLst>
              <a:ext uri="{FF2B5EF4-FFF2-40B4-BE49-F238E27FC236}">
                <a16:creationId xmlns:a16="http://schemas.microsoft.com/office/drawing/2014/main" id="{C6AA1AF5-782F-904D-9199-8E0A2B18CC1C}"/>
              </a:ext>
            </a:extLst>
          </p:cNvPr>
          <p:cNvSpPr>
            <a:spLocks noGrp="1"/>
          </p:cNvSpPr>
          <p:nvPr>
            <p:ph type="pic" sz="quarter" idx="28" hasCustomPrompt="1"/>
          </p:nvPr>
        </p:nvSpPr>
        <p:spPr>
          <a:xfrm>
            <a:off x="607919" y="1955662"/>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78" name="Text Placeholder 4">
            <a:extLst>
              <a:ext uri="{FF2B5EF4-FFF2-40B4-BE49-F238E27FC236}">
                <a16:creationId xmlns:a16="http://schemas.microsoft.com/office/drawing/2014/main" id="{6ECAEE1B-CEE4-4442-89AB-CE08A44B3CA4}"/>
              </a:ext>
            </a:extLst>
          </p:cNvPr>
          <p:cNvSpPr>
            <a:spLocks noGrp="1"/>
          </p:cNvSpPr>
          <p:nvPr>
            <p:ph type="body" sz="quarter" idx="77" hasCustomPrompt="1"/>
          </p:nvPr>
        </p:nvSpPr>
        <p:spPr>
          <a:xfrm>
            <a:off x="3931937" y="2846396"/>
            <a:ext cx="2812380" cy="128069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79" name="Text Placeholder 2">
            <a:extLst>
              <a:ext uri="{FF2B5EF4-FFF2-40B4-BE49-F238E27FC236}">
                <a16:creationId xmlns:a16="http://schemas.microsoft.com/office/drawing/2014/main" id="{B1FDFC83-8946-EE42-BB1A-72BB138A85F7}"/>
              </a:ext>
            </a:extLst>
          </p:cNvPr>
          <p:cNvSpPr>
            <a:spLocks noGrp="1"/>
          </p:cNvSpPr>
          <p:nvPr>
            <p:ph type="body" sz="quarter" idx="78" hasCustomPrompt="1"/>
          </p:nvPr>
        </p:nvSpPr>
        <p:spPr>
          <a:xfrm>
            <a:off x="4890587" y="2094856"/>
            <a:ext cx="1846859" cy="320174"/>
          </a:xfrm>
          <a:prstGeom prst="rect">
            <a:avLst/>
          </a:prstGeom>
        </p:spPr>
        <p:txBody>
          <a:bodyPr lIns="0" tIns="0" rIns="0" bIns="0" anchor="t" anchorCtr="0">
            <a:noAutofit/>
          </a:bodyPr>
          <a:lstStyle>
            <a:lvl1pPr marL="0" indent="0">
              <a:lnSpc>
                <a:spcPct val="100000"/>
              </a:lnSpc>
              <a:spcBef>
                <a:spcPts val="0"/>
              </a:spcBef>
              <a:spcAft>
                <a:spcPts val="0"/>
              </a:spcAft>
              <a:buNone/>
              <a:defRPr sz="1400" b="1">
                <a:solidFill>
                  <a:schemeClr val="tx2"/>
                </a:solidFill>
                <a:latin typeface="Calibri" panose="020F0502020204030204" pitchFamily="34" charset="0"/>
              </a:defRPr>
            </a:lvl1pPr>
          </a:lstStyle>
          <a:p>
            <a:pPr lvl="0"/>
            <a:r>
              <a:rPr lang="en-US" dirty="0"/>
              <a:t>Click to add name</a:t>
            </a:r>
          </a:p>
        </p:txBody>
      </p:sp>
      <p:sp>
        <p:nvSpPr>
          <p:cNvPr id="80" name="Text Placeholder 3">
            <a:extLst>
              <a:ext uri="{FF2B5EF4-FFF2-40B4-BE49-F238E27FC236}">
                <a16:creationId xmlns:a16="http://schemas.microsoft.com/office/drawing/2014/main" id="{AD87925D-0145-6940-AAD1-C5272C4DE311}"/>
              </a:ext>
            </a:extLst>
          </p:cNvPr>
          <p:cNvSpPr>
            <a:spLocks noGrp="1"/>
          </p:cNvSpPr>
          <p:nvPr>
            <p:ph type="body" sz="quarter" idx="79" hasCustomPrompt="1"/>
          </p:nvPr>
        </p:nvSpPr>
        <p:spPr>
          <a:xfrm>
            <a:off x="4890587" y="2424178"/>
            <a:ext cx="1846859"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82" name="Picture Placeholder 2">
            <a:extLst>
              <a:ext uri="{FF2B5EF4-FFF2-40B4-BE49-F238E27FC236}">
                <a16:creationId xmlns:a16="http://schemas.microsoft.com/office/drawing/2014/main" id="{591088DF-996B-884A-BC66-C48DE28450DC}"/>
              </a:ext>
            </a:extLst>
          </p:cNvPr>
          <p:cNvSpPr>
            <a:spLocks noGrp="1"/>
          </p:cNvSpPr>
          <p:nvPr>
            <p:ph type="pic" sz="quarter" idx="80" hasCustomPrompt="1"/>
          </p:nvPr>
        </p:nvSpPr>
        <p:spPr>
          <a:xfrm>
            <a:off x="3931938" y="1955662"/>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99" name="Text Placeholder 4">
            <a:extLst>
              <a:ext uri="{FF2B5EF4-FFF2-40B4-BE49-F238E27FC236}">
                <a16:creationId xmlns:a16="http://schemas.microsoft.com/office/drawing/2014/main" id="{5BBB5042-0D17-1049-A37E-39582DEF0521}"/>
              </a:ext>
            </a:extLst>
          </p:cNvPr>
          <p:cNvSpPr>
            <a:spLocks noGrp="1"/>
          </p:cNvSpPr>
          <p:nvPr>
            <p:ph type="body" sz="quarter" idx="85" hasCustomPrompt="1"/>
          </p:nvPr>
        </p:nvSpPr>
        <p:spPr>
          <a:xfrm>
            <a:off x="7265917" y="2845760"/>
            <a:ext cx="2812380" cy="128069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00" name="Text Placeholder 2">
            <a:extLst>
              <a:ext uri="{FF2B5EF4-FFF2-40B4-BE49-F238E27FC236}">
                <a16:creationId xmlns:a16="http://schemas.microsoft.com/office/drawing/2014/main" id="{B8D2BE1D-9626-F444-9C0E-FFCBA26129E1}"/>
              </a:ext>
            </a:extLst>
          </p:cNvPr>
          <p:cNvSpPr>
            <a:spLocks noGrp="1"/>
          </p:cNvSpPr>
          <p:nvPr>
            <p:ph type="body" sz="quarter" idx="86" hasCustomPrompt="1"/>
          </p:nvPr>
        </p:nvSpPr>
        <p:spPr>
          <a:xfrm>
            <a:off x="8222930" y="2094219"/>
            <a:ext cx="1846859" cy="320174"/>
          </a:xfrm>
          <a:prstGeom prst="rect">
            <a:avLst/>
          </a:prstGeom>
        </p:spPr>
        <p:txBody>
          <a:bodyPr lIns="0" tIns="0" rIns="0" bIns="0" anchor="t" anchorCtr="0">
            <a:noAutofit/>
          </a:bodyPr>
          <a:lstStyle>
            <a:lvl1pPr marL="0" indent="0">
              <a:lnSpc>
                <a:spcPct val="100000"/>
              </a:lnSpc>
              <a:spcBef>
                <a:spcPts val="0"/>
              </a:spcBef>
              <a:spcAft>
                <a:spcPts val="0"/>
              </a:spcAft>
              <a:buNone/>
              <a:defRPr sz="1400" b="1">
                <a:solidFill>
                  <a:schemeClr val="tx2"/>
                </a:solidFill>
                <a:latin typeface="Calibri" panose="020F0502020204030204" pitchFamily="34" charset="0"/>
              </a:defRPr>
            </a:lvl1pPr>
          </a:lstStyle>
          <a:p>
            <a:pPr lvl="0"/>
            <a:r>
              <a:rPr lang="en-US" dirty="0"/>
              <a:t>Click to add name</a:t>
            </a:r>
          </a:p>
        </p:txBody>
      </p:sp>
      <p:sp>
        <p:nvSpPr>
          <p:cNvPr id="101" name="Text Placeholder 3">
            <a:extLst>
              <a:ext uri="{FF2B5EF4-FFF2-40B4-BE49-F238E27FC236}">
                <a16:creationId xmlns:a16="http://schemas.microsoft.com/office/drawing/2014/main" id="{82338A8B-0E5B-E14B-8197-A31F7FD7812B}"/>
              </a:ext>
            </a:extLst>
          </p:cNvPr>
          <p:cNvSpPr>
            <a:spLocks noGrp="1"/>
          </p:cNvSpPr>
          <p:nvPr>
            <p:ph type="body" sz="quarter" idx="87" hasCustomPrompt="1"/>
          </p:nvPr>
        </p:nvSpPr>
        <p:spPr>
          <a:xfrm>
            <a:off x="8222930" y="2423542"/>
            <a:ext cx="1846859"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102" name="Picture Placeholder 2">
            <a:extLst>
              <a:ext uri="{FF2B5EF4-FFF2-40B4-BE49-F238E27FC236}">
                <a16:creationId xmlns:a16="http://schemas.microsoft.com/office/drawing/2014/main" id="{463EADD4-C60B-9A44-887E-6E12F6F9603C}"/>
              </a:ext>
            </a:extLst>
          </p:cNvPr>
          <p:cNvSpPr>
            <a:spLocks noGrp="1"/>
          </p:cNvSpPr>
          <p:nvPr>
            <p:ph type="pic" sz="quarter" idx="88" hasCustomPrompt="1"/>
          </p:nvPr>
        </p:nvSpPr>
        <p:spPr>
          <a:xfrm>
            <a:off x="7265918" y="1955026"/>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109" name="Text Placeholder 4">
            <a:extLst>
              <a:ext uri="{FF2B5EF4-FFF2-40B4-BE49-F238E27FC236}">
                <a16:creationId xmlns:a16="http://schemas.microsoft.com/office/drawing/2014/main" id="{D02794E7-D70F-9F43-BC73-FD3A77589232}"/>
              </a:ext>
            </a:extLst>
          </p:cNvPr>
          <p:cNvSpPr>
            <a:spLocks noGrp="1"/>
          </p:cNvSpPr>
          <p:nvPr>
            <p:ph type="body" sz="quarter" idx="89" hasCustomPrompt="1"/>
          </p:nvPr>
        </p:nvSpPr>
        <p:spPr>
          <a:xfrm>
            <a:off x="597717" y="5444638"/>
            <a:ext cx="2812380" cy="128069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0" name="Text Placeholder 2">
            <a:extLst>
              <a:ext uri="{FF2B5EF4-FFF2-40B4-BE49-F238E27FC236}">
                <a16:creationId xmlns:a16="http://schemas.microsoft.com/office/drawing/2014/main" id="{086C9A32-E41A-F547-8505-B842EF2BCBDF}"/>
              </a:ext>
            </a:extLst>
          </p:cNvPr>
          <p:cNvSpPr>
            <a:spLocks noGrp="1"/>
          </p:cNvSpPr>
          <p:nvPr>
            <p:ph type="body" sz="quarter" idx="90" hasCustomPrompt="1"/>
          </p:nvPr>
        </p:nvSpPr>
        <p:spPr>
          <a:xfrm>
            <a:off x="1555288" y="4686663"/>
            <a:ext cx="1846859" cy="320174"/>
          </a:xfrm>
          <a:prstGeom prst="rect">
            <a:avLst/>
          </a:prstGeom>
        </p:spPr>
        <p:txBody>
          <a:bodyPr lIns="0" tIns="0" rIns="0" bIns="0" anchor="t" anchorCtr="0">
            <a:noAutofit/>
          </a:bodyPr>
          <a:lstStyle>
            <a:lvl1pPr marL="0" indent="0">
              <a:lnSpc>
                <a:spcPct val="100000"/>
              </a:lnSpc>
              <a:spcBef>
                <a:spcPts val="0"/>
              </a:spcBef>
              <a:spcAft>
                <a:spcPts val="0"/>
              </a:spcAft>
              <a:buNone/>
              <a:defRPr sz="1400" b="1">
                <a:solidFill>
                  <a:schemeClr val="tx2"/>
                </a:solidFill>
                <a:latin typeface="Calibri" panose="020F0502020204030204" pitchFamily="34" charset="0"/>
              </a:defRPr>
            </a:lvl1pPr>
          </a:lstStyle>
          <a:p>
            <a:pPr lvl="0"/>
            <a:r>
              <a:rPr lang="en-US" dirty="0"/>
              <a:t>Click to add name</a:t>
            </a:r>
          </a:p>
        </p:txBody>
      </p:sp>
      <p:sp>
        <p:nvSpPr>
          <p:cNvPr id="111" name="Text Placeholder 3">
            <a:extLst>
              <a:ext uri="{FF2B5EF4-FFF2-40B4-BE49-F238E27FC236}">
                <a16:creationId xmlns:a16="http://schemas.microsoft.com/office/drawing/2014/main" id="{BE5450A3-C0D6-004F-82AF-5D8814B6469F}"/>
              </a:ext>
            </a:extLst>
          </p:cNvPr>
          <p:cNvSpPr>
            <a:spLocks noGrp="1"/>
          </p:cNvSpPr>
          <p:nvPr>
            <p:ph type="body" sz="quarter" idx="91" hasCustomPrompt="1"/>
          </p:nvPr>
        </p:nvSpPr>
        <p:spPr>
          <a:xfrm>
            <a:off x="1555288" y="5015985"/>
            <a:ext cx="1846859"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118" name="Picture Placeholder 2">
            <a:extLst>
              <a:ext uri="{FF2B5EF4-FFF2-40B4-BE49-F238E27FC236}">
                <a16:creationId xmlns:a16="http://schemas.microsoft.com/office/drawing/2014/main" id="{F5E85013-27F5-5A40-8BA6-B5E2EAAC4632}"/>
              </a:ext>
            </a:extLst>
          </p:cNvPr>
          <p:cNvSpPr>
            <a:spLocks noGrp="1"/>
          </p:cNvSpPr>
          <p:nvPr>
            <p:ph type="pic" sz="quarter" idx="92" hasCustomPrompt="1"/>
          </p:nvPr>
        </p:nvSpPr>
        <p:spPr>
          <a:xfrm>
            <a:off x="597718" y="4545652"/>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47" name="Text Placeholder 4">
            <a:extLst>
              <a:ext uri="{FF2B5EF4-FFF2-40B4-BE49-F238E27FC236}">
                <a16:creationId xmlns:a16="http://schemas.microsoft.com/office/drawing/2014/main" id="{5EA5DB64-F523-6743-9AC6-92679399FCCE}"/>
              </a:ext>
            </a:extLst>
          </p:cNvPr>
          <p:cNvSpPr>
            <a:spLocks noGrp="1"/>
          </p:cNvSpPr>
          <p:nvPr>
            <p:ph type="body" sz="quarter" idx="105" hasCustomPrompt="1"/>
          </p:nvPr>
        </p:nvSpPr>
        <p:spPr>
          <a:xfrm>
            <a:off x="3928707" y="5435565"/>
            <a:ext cx="2812380" cy="128069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48" name="Text Placeholder 2">
            <a:extLst>
              <a:ext uri="{FF2B5EF4-FFF2-40B4-BE49-F238E27FC236}">
                <a16:creationId xmlns:a16="http://schemas.microsoft.com/office/drawing/2014/main" id="{2D5FA33A-ED9B-554D-81CD-5434E29B6FE6}"/>
              </a:ext>
            </a:extLst>
          </p:cNvPr>
          <p:cNvSpPr>
            <a:spLocks noGrp="1"/>
          </p:cNvSpPr>
          <p:nvPr>
            <p:ph type="body" sz="quarter" idx="106" hasCustomPrompt="1"/>
          </p:nvPr>
        </p:nvSpPr>
        <p:spPr>
          <a:xfrm>
            <a:off x="4891223" y="4662758"/>
            <a:ext cx="1846859" cy="320174"/>
          </a:xfrm>
          <a:prstGeom prst="rect">
            <a:avLst/>
          </a:prstGeom>
        </p:spPr>
        <p:txBody>
          <a:bodyPr lIns="0" tIns="0" rIns="0" bIns="0" anchor="t" anchorCtr="0">
            <a:noAutofit/>
          </a:bodyPr>
          <a:lstStyle>
            <a:lvl1pPr marL="0" indent="0">
              <a:lnSpc>
                <a:spcPct val="100000"/>
              </a:lnSpc>
              <a:spcBef>
                <a:spcPts val="0"/>
              </a:spcBef>
              <a:spcAft>
                <a:spcPts val="0"/>
              </a:spcAft>
              <a:buNone/>
              <a:defRPr sz="1400" b="1">
                <a:solidFill>
                  <a:schemeClr val="tx2"/>
                </a:solidFill>
                <a:latin typeface="Calibri" panose="020F0502020204030204" pitchFamily="34" charset="0"/>
              </a:defRPr>
            </a:lvl1pPr>
          </a:lstStyle>
          <a:p>
            <a:pPr lvl="0"/>
            <a:r>
              <a:rPr lang="en-US" dirty="0"/>
              <a:t>Click to add name</a:t>
            </a:r>
          </a:p>
        </p:txBody>
      </p:sp>
      <p:sp>
        <p:nvSpPr>
          <p:cNvPr id="49" name="Text Placeholder 3">
            <a:extLst>
              <a:ext uri="{FF2B5EF4-FFF2-40B4-BE49-F238E27FC236}">
                <a16:creationId xmlns:a16="http://schemas.microsoft.com/office/drawing/2014/main" id="{E6C1879C-0D91-A34A-A7D6-3D872B3DC0D1}"/>
              </a:ext>
            </a:extLst>
          </p:cNvPr>
          <p:cNvSpPr>
            <a:spLocks noGrp="1"/>
          </p:cNvSpPr>
          <p:nvPr>
            <p:ph type="body" sz="quarter" idx="107" hasCustomPrompt="1"/>
          </p:nvPr>
        </p:nvSpPr>
        <p:spPr>
          <a:xfrm>
            <a:off x="4891223" y="5001228"/>
            <a:ext cx="1846859"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51" name="Picture Placeholder 2">
            <a:extLst>
              <a:ext uri="{FF2B5EF4-FFF2-40B4-BE49-F238E27FC236}">
                <a16:creationId xmlns:a16="http://schemas.microsoft.com/office/drawing/2014/main" id="{51FDB320-7BD8-A449-8120-F65D233C84E4}"/>
              </a:ext>
            </a:extLst>
          </p:cNvPr>
          <p:cNvSpPr>
            <a:spLocks noGrp="1"/>
          </p:cNvSpPr>
          <p:nvPr>
            <p:ph type="pic" sz="quarter" idx="108" hasCustomPrompt="1"/>
          </p:nvPr>
        </p:nvSpPr>
        <p:spPr>
          <a:xfrm>
            <a:off x="3928708" y="4536579"/>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59" name="Text Placeholder 4">
            <a:extLst>
              <a:ext uri="{FF2B5EF4-FFF2-40B4-BE49-F238E27FC236}">
                <a16:creationId xmlns:a16="http://schemas.microsoft.com/office/drawing/2014/main" id="{0794A4E3-39A4-4245-8BE4-BA97A3822803}"/>
              </a:ext>
            </a:extLst>
          </p:cNvPr>
          <p:cNvSpPr>
            <a:spLocks noGrp="1"/>
          </p:cNvSpPr>
          <p:nvPr>
            <p:ph type="body" sz="quarter" idx="93" hasCustomPrompt="1"/>
          </p:nvPr>
        </p:nvSpPr>
        <p:spPr>
          <a:xfrm>
            <a:off x="7265747" y="5440547"/>
            <a:ext cx="2812380" cy="128069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60" name="Text Placeholder 2">
            <a:extLst>
              <a:ext uri="{FF2B5EF4-FFF2-40B4-BE49-F238E27FC236}">
                <a16:creationId xmlns:a16="http://schemas.microsoft.com/office/drawing/2014/main" id="{BF27E1D6-A325-2A44-B8A6-FEA3399BCEA7}"/>
              </a:ext>
            </a:extLst>
          </p:cNvPr>
          <p:cNvSpPr>
            <a:spLocks noGrp="1"/>
          </p:cNvSpPr>
          <p:nvPr>
            <p:ph type="body" sz="quarter" idx="94" hasCustomPrompt="1"/>
          </p:nvPr>
        </p:nvSpPr>
        <p:spPr>
          <a:xfrm>
            <a:off x="8228122" y="4665399"/>
            <a:ext cx="1846859" cy="320174"/>
          </a:xfrm>
          <a:prstGeom prst="rect">
            <a:avLst/>
          </a:prstGeom>
        </p:spPr>
        <p:txBody>
          <a:bodyPr lIns="0" tIns="0" rIns="0" bIns="0" anchor="t" anchorCtr="0">
            <a:noAutofit/>
          </a:bodyPr>
          <a:lstStyle>
            <a:lvl1pPr marL="0" indent="0">
              <a:lnSpc>
                <a:spcPct val="100000"/>
              </a:lnSpc>
              <a:spcBef>
                <a:spcPts val="0"/>
              </a:spcBef>
              <a:spcAft>
                <a:spcPts val="0"/>
              </a:spcAft>
              <a:buNone/>
              <a:defRPr sz="1400" b="1">
                <a:solidFill>
                  <a:schemeClr val="tx2"/>
                </a:solidFill>
                <a:latin typeface="Calibri" panose="020F0502020204030204" pitchFamily="34" charset="0"/>
              </a:defRPr>
            </a:lvl1pPr>
          </a:lstStyle>
          <a:p>
            <a:pPr lvl="0"/>
            <a:r>
              <a:rPr lang="en-US" dirty="0"/>
              <a:t>Click to add name</a:t>
            </a:r>
          </a:p>
        </p:txBody>
      </p:sp>
      <p:sp>
        <p:nvSpPr>
          <p:cNvPr id="62" name="Text Placeholder 3">
            <a:extLst>
              <a:ext uri="{FF2B5EF4-FFF2-40B4-BE49-F238E27FC236}">
                <a16:creationId xmlns:a16="http://schemas.microsoft.com/office/drawing/2014/main" id="{15F54A20-5BC8-6D4C-BF61-9085AFF53286}"/>
              </a:ext>
            </a:extLst>
          </p:cNvPr>
          <p:cNvSpPr>
            <a:spLocks noGrp="1"/>
          </p:cNvSpPr>
          <p:nvPr>
            <p:ph type="body" sz="quarter" idx="95" hasCustomPrompt="1"/>
          </p:nvPr>
        </p:nvSpPr>
        <p:spPr>
          <a:xfrm>
            <a:off x="8228122" y="5003869"/>
            <a:ext cx="1846859"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63" name="Picture Placeholder 2">
            <a:extLst>
              <a:ext uri="{FF2B5EF4-FFF2-40B4-BE49-F238E27FC236}">
                <a16:creationId xmlns:a16="http://schemas.microsoft.com/office/drawing/2014/main" id="{DAEA94B2-D34F-7140-A6F4-254FD90C163E}"/>
              </a:ext>
            </a:extLst>
          </p:cNvPr>
          <p:cNvSpPr>
            <a:spLocks noGrp="1"/>
          </p:cNvSpPr>
          <p:nvPr>
            <p:ph type="pic" sz="quarter" idx="96" hasCustomPrompt="1"/>
          </p:nvPr>
        </p:nvSpPr>
        <p:spPr>
          <a:xfrm>
            <a:off x="7265748" y="4541562"/>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pic>
        <p:nvPicPr>
          <p:cNvPr id="103" name="Picture 102">
            <a:extLst>
              <a:ext uri="{FF2B5EF4-FFF2-40B4-BE49-F238E27FC236}">
                <a16:creationId xmlns:a16="http://schemas.microsoft.com/office/drawing/2014/main" id="{DD53E3C0-5F19-9447-859E-2A2D76BF7CB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63903" y="1955662"/>
            <a:ext cx="449561" cy="64035"/>
          </a:xfrm>
          <a:prstGeom prst="rect">
            <a:avLst/>
          </a:prstGeom>
          <a:solidFill>
            <a:srgbClr val="E1523D"/>
          </a:solidFill>
        </p:spPr>
      </p:pic>
      <p:pic>
        <p:nvPicPr>
          <p:cNvPr id="104" name="Picture 103">
            <a:extLst>
              <a:ext uri="{FF2B5EF4-FFF2-40B4-BE49-F238E27FC236}">
                <a16:creationId xmlns:a16="http://schemas.microsoft.com/office/drawing/2014/main" id="{BC2F0068-6714-F943-B352-6DD22C1B758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883362" y="1955662"/>
            <a:ext cx="449561" cy="64035"/>
          </a:xfrm>
          <a:prstGeom prst="rect">
            <a:avLst/>
          </a:prstGeom>
          <a:solidFill>
            <a:srgbClr val="E1523D"/>
          </a:solidFill>
        </p:spPr>
      </p:pic>
      <p:pic>
        <p:nvPicPr>
          <p:cNvPr id="129" name="Picture 128">
            <a:extLst>
              <a:ext uri="{FF2B5EF4-FFF2-40B4-BE49-F238E27FC236}">
                <a16:creationId xmlns:a16="http://schemas.microsoft.com/office/drawing/2014/main" id="{482760D1-6E22-6340-90B6-EBF5A9E0BDF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53702" y="4550296"/>
            <a:ext cx="449561" cy="64035"/>
          </a:xfrm>
          <a:prstGeom prst="rect">
            <a:avLst/>
          </a:prstGeom>
          <a:solidFill>
            <a:srgbClr val="E1523D"/>
          </a:solidFill>
        </p:spPr>
      </p:pic>
      <p:pic>
        <p:nvPicPr>
          <p:cNvPr id="52" name="Picture 51">
            <a:extLst>
              <a:ext uri="{FF2B5EF4-FFF2-40B4-BE49-F238E27FC236}">
                <a16:creationId xmlns:a16="http://schemas.microsoft.com/office/drawing/2014/main" id="{CA34747F-48A2-8D4E-8B32-5B2F34EF83F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888538" y="4541223"/>
            <a:ext cx="449561" cy="64035"/>
          </a:xfrm>
          <a:prstGeom prst="rect">
            <a:avLst/>
          </a:prstGeom>
          <a:solidFill>
            <a:srgbClr val="E1523D"/>
          </a:solidFill>
        </p:spPr>
      </p:pic>
      <p:sp>
        <p:nvSpPr>
          <p:cNvPr id="84" name="Rectangle 3">
            <a:extLst>
              <a:ext uri="{FF2B5EF4-FFF2-40B4-BE49-F238E27FC236}">
                <a16:creationId xmlns:a16="http://schemas.microsoft.com/office/drawing/2014/main" id="{373C3879-638F-4842-AD5B-339C19E9A2B2}"/>
              </a:ext>
            </a:extLst>
          </p:cNvPr>
          <p:cNvSpPr/>
          <p:nvPr userDrawn="1"/>
        </p:nvSpPr>
        <p:spPr>
          <a:xfrm>
            <a:off x="7140275" y="4417300"/>
            <a:ext cx="3069950" cy="2324924"/>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pic>
        <p:nvPicPr>
          <p:cNvPr id="87" name="Picture 86">
            <a:extLst>
              <a:ext uri="{FF2B5EF4-FFF2-40B4-BE49-F238E27FC236}">
                <a16:creationId xmlns:a16="http://schemas.microsoft.com/office/drawing/2014/main" id="{88849783-7A3C-D04D-BCD4-9640A2A2029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24272" y="4543794"/>
            <a:ext cx="449561" cy="64035"/>
          </a:xfrm>
          <a:prstGeom prst="rect">
            <a:avLst/>
          </a:prstGeom>
          <a:solidFill>
            <a:srgbClr val="E1523D"/>
          </a:solidFill>
        </p:spPr>
      </p:pic>
      <p:sp>
        <p:nvSpPr>
          <p:cNvPr id="98" name="Rectangle 3">
            <a:extLst>
              <a:ext uri="{FF2B5EF4-FFF2-40B4-BE49-F238E27FC236}">
                <a16:creationId xmlns:a16="http://schemas.microsoft.com/office/drawing/2014/main" id="{35E48268-B1E8-3F42-979B-31566739F013}"/>
              </a:ext>
            </a:extLst>
          </p:cNvPr>
          <p:cNvSpPr/>
          <p:nvPr userDrawn="1"/>
        </p:nvSpPr>
        <p:spPr>
          <a:xfrm>
            <a:off x="7136493" y="1828532"/>
            <a:ext cx="3069950" cy="2324924"/>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pic>
        <p:nvPicPr>
          <p:cNvPr id="106" name="Picture 105">
            <a:extLst>
              <a:ext uri="{FF2B5EF4-FFF2-40B4-BE49-F238E27FC236}">
                <a16:creationId xmlns:a16="http://schemas.microsoft.com/office/drawing/2014/main" id="{7D4A1526-EEB3-5E45-8B79-5A3FD636AE2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225747" y="1955026"/>
            <a:ext cx="449561" cy="64035"/>
          </a:xfrm>
          <a:prstGeom prst="rect">
            <a:avLst/>
          </a:prstGeom>
          <a:solidFill>
            <a:srgbClr val="E1523D"/>
          </a:solidFill>
        </p:spPr>
      </p:pic>
      <p:sp>
        <p:nvSpPr>
          <p:cNvPr id="5" name="Footer Placeholder 4">
            <a:extLst>
              <a:ext uri="{FF2B5EF4-FFF2-40B4-BE49-F238E27FC236}">
                <a16:creationId xmlns:a16="http://schemas.microsoft.com/office/drawing/2014/main" id="{96971267-58C3-BB42-8A08-AEAFA22F5AF9}"/>
              </a:ext>
            </a:extLst>
          </p:cNvPr>
          <p:cNvSpPr>
            <a:spLocks noGrp="1"/>
          </p:cNvSpPr>
          <p:nvPr>
            <p:ph type="ftr" sz="quarter" idx="70"/>
          </p:nvPr>
        </p:nvSpPr>
        <p:spPr/>
        <p:txBody>
          <a:bodyPr/>
          <a:lstStyle/>
          <a:p>
            <a:endParaRPr lang="en-US"/>
          </a:p>
        </p:txBody>
      </p:sp>
      <p:sp>
        <p:nvSpPr>
          <p:cNvPr id="3" name="Slide Number Placeholder 2">
            <a:extLst>
              <a:ext uri="{FF2B5EF4-FFF2-40B4-BE49-F238E27FC236}">
                <a16:creationId xmlns:a16="http://schemas.microsoft.com/office/drawing/2014/main" id="{F3A52F10-EBE5-9E45-9632-3F16C863546A}"/>
              </a:ext>
            </a:extLst>
          </p:cNvPr>
          <p:cNvSpPr>
            <a:spLocks noGrp="1"/>
          </p:cNvSpPr>
          <p:nvPr>
            <p:ph type="sldNum" sz="quarter" idx="11"/>
          </p:nvPr>
        </p:nvSpPr>
        <p:spPr>
          <a:xfrm>
            <a:off x="9774936" y="6753404"/>
            <a:ext cx="457200" cy="338328"/>
          </a:xfrm>
        </p:spPr>
        <p:txBody>
          <a:bodyPr/>
          <a:lstStyle/>
          <a:p>
            <a:fld id="{D8BDC5F3-7D4B-9546-B48B-8B162A467FF4}" type="slidenum">
              <a:rPr lang="en-US" smtClean="0"/>
              <a:t>‹#›</a:t>
            </a:fld>
            <a:endParaRPr lang="en-US"/>
          </a:p>
        </p:txBody>
      </p:sp>
      <p:sp>
        <p:nvSpPr>
          <p:cNvPr id="4" name="Title 3">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dirty="0"/>
              <a:t>Page Title</a:t>
            </a:r>
          </a:p>
        </p:txBody>
      </p:sp>
    </p:spTree>
    <p:custDataLst>
      <p:custData r:id="rId1"/>
    </p:custDataLst>
    <p:extLst>
      <p:ext uri="{BB962C8B-B14F-4D97-AF65-F5344CB8AC3E}">
        <p14:creationId xmlns:p14="http://schemas.microsoft.com/office/powerpoint/2010/main" val="25994231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ven Bios w/ Photos">
    <p:bg>
      <p:bgPr>
        <a:solidFill>
          <a:schemeClr val="bg1"/>
        </a:solidFill>
        <a:effectLst/>
      </p:bgPr>
    </p:bg>
    <p:spTree>
      <p:nvGrpSpPr>
        <p:cNvPr id="1" name=""/>
        <p:cNvGrpSpPr/>
        <p:nvPr/>
      </p:nvGrpSpPr>
      <p:grpSpPr>
        <a:xfrm>
          <a:off x="0" y="0"/>
          <a:ext cx="0" cy="0"/>
          <a:chOff x="0" y="0"/>
          <a:chExt cx="0" cy="0"/>
        </a:xfrm>
      </p:grpSpPr>
      <p:sp>
        <p:nvSpPr>
          <p:cNvPr id="122" name="Rectangle 3">
            <a:extLst>
              <a:ext uri="{FF2B5EF4-FFF2-40B4-BE49-F238E27FC236}">
                <a16:creationId xmlns:a16="http://schemas.microsoft.com/office/drawing/2014/main" id="{9F431572-84B7-0D4B-8720-FB86BCE18D8B}"/>
              </a:ext>
            </a:extLst>
          </p:cNvPr>
          <p:cNvSpPr/>
          <p:nvPr userDrawn="1"/>
        </p:nvSpPr>
        <p:spPr>
          <a:xfrm>
            <a:off x="472587" y="4418150"/>
            <a:ext cx="2239615" cy="2324924"/>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pic>
        <p:nvPicPr>
          <p:cNvPr id="127" name="Picture 126">
            <a:extLst>
              <a:ext uri="{FF2B5EF4-FFF2-40B4-BE49-F238E27FC236}">
                <a16:creationId xmlns:a16="http://schemas.microsoft.com/office/drawing/2014/main" id="{196ACA0F-006E-774C-86C4-2E6D60D25A2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63624" y="4546098"/>
            <a:ext cx="449561" cy="64035"/>
          </a:xfrm>
          <a:prstGeom prst="rect">
            <a:avLst/>
          </a:prstGeom>
          <a:solidFill>
            <a:srgbClr val="E1523D"/>
          </a:solidFill>
        </p:spPr>
      </p:pic>
      <p:sp>
        <p:nvSpPr>
          <p:cNvPr id="66" name="Rectangle 3">
            <a:extLst>
              <a:ext uri="{FF2B5EF4-FFF2-40B4-BE49-F238E27FC236}">
                <a16:creationId xmlns:a16="http://schemas.microsoft.com/office/drawing/2014/main" id="{6200D7A8-C45F-5C49-AD3F-F0F1606938BA}"/>
              </a:ext>
            </a:extLst>
          </p:cNvPr>
          <p:cNvSpPr>
            <a:spLocks/>
          </p:cNvSpPr>
          <p:nvPr userDrawn="1"/>
        </p:nvSpPr>
        <p:spPr>
          <a:xfrm>
            <a:off x="2977602" y="1829168"/>
            <a:ext cx="2239615" cy="2324924"/>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67" name="Rectangle 3">
            <a:extLst>
              <a:ext uri="{FF2B5EF4-FFF2-40B4-BE49-F238E27FC236}">
                <a16:creationId xmlns:a16="http://schemas.microsoft.com/office/drawing/2014/main" id="{586A13A4-5EFA-9245-B474-BBFF3CBFB597}"/>
              </a:ext>
            </a:extLst>
          </p:cNvPr>
          <p:cNvSpPr/>
          <p:nvPr userDrawn="1"/>
        </p:nvSpPr>
        <p:spPr>
          <a:xfrm>
            <a:off x="7971588" y="1829111"/>
            <a:ext cx="2239615" cy="2324924"/>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61" name="Rectangle 3">
            <a:extLst>
              <a:ext uri="{FF2B5EF4-FFF2-40B4-BE49-F238E27FC236}">
                <a16:creationId xmlns:a16="http://schemas.microsoft.com/office/drawing/2014/main" id="{77A7C7A0-F8CB-9D44-8245-C02C969D9BFB}"/>
              </a:ext>
            </a:extLst>
          </p:cNvPr>
          <p:cNvSpPr/>
          <p:nvPr userDrawn="1"/>
        </p:nvSpPr>
        <p:spPr>
          <a:xfrm>
            <a:off x="479906" y="1829168"/>
            <a:ext cx="2239615" cy="2324924"/>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56" name="Text Placeholder 4">
            <a:extLst>
              <a:ext uri="{FF2B5EF4-FFF2-40B4-BE49-F238E27FC236}">
                <a16:creationId xmlns:a16="http://schemas.microsoft.com/office/drawing/2014/main" id="{5700E184-E5BB-D14A-8987-95111E895A88}"/>
              </a:ext>
            </a:extLst>
          </p:cNvPr>
          <p:cNvSpPr>
            <a:spLocks noGrp="1"/>
          </p:cNvSpPr>
          <p:nvPr>
            <p:ph type="body" sz="quarter" idx="48" hasCustomPrompt="1"/>
          </p:nvPr>
        </p:nvSpPr>
        <p:spPr>
          <a:xfrm>
            <a:off x="607919" y="2846396"/>
            <a:ext cx="1982112" cy="128307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2" name="Text Placeholder 2">
            <a:extLst>
              <a:ext uri="{FF2B5EF4-FFF2-40B4-BE49-F238E27FC236}">
                <a16:creationId xmlns:a16="http://schemas.microsoft.com/office/drawing/2014/main" id="{4249D7FD-7189-6742-9AA2-A9FD2A904B42}"/>
              </a:ext>
            </a:extLst>
          </p:cNvPr>
          <p:cNvSpPr>
            <a:spLocks noGrp="1"/>
          </p:cNvSpPr>
          <p:nvPr>
            <p:ph type="body" sz="quarter" idx="71" hasCustomPrompt="1"/>
          </p:nvPr>
        </p:nvSpPr>
        <p:spPr>
          <a:xfrm>
            <a:off x="1565490" y="2094856"/>
            <a:ext cx="1025075"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tx2"/>
                </a:solidFill>
                <a:latin typeface="Calibri" panose="020F0502020204030204" pitchFamily="34" charset="0"/>
              </a:defRPr>
            </a:lvl1pPr>
          </a:lstStyle>
          <a:p>
            <a:pPr lvl="0"/>
            <a:r>
              <a:rPr lang="en-US" dirty="0"/>
              <a:t>Click to add name</a:t>
            </a:r>
          </a:p>
        </p:txBody>
      </p:sp>
      <p:sp>
        <p:nvSpPr>
          <p:cNvPr id="113" name="Text Placeholder 3">
            <a:extLst>
              <a:ext uri="{FF2B5EF4-FFF2-40B4-BE49-F238E27FC236}">
                <a16:creationId xmlns:a16="http://schemas.microsoft.com/office/drawing/2014/main" id="{9A3C1F7D-AAD2-BD43-B22E-D32263E1A9C2}"/>
              </a:ext>
            </a:extLst>
          </p:cNvPr>
          <p:cNvSpPr>
            <a:spLocks noGrp="1"/>
          </p:cNvSpPr>
          <p:nvPr>
            <p:ph type="body" sz="quarter" idx="72" hasCustomPrompt="1"/>
          </p:nvPr>
        </p:nvSpPr>
        <p:spPr>
          <a:xfrm>
            <a:off x="1565490" y="2424178"/>
            <a:ext cx="1025075"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115" name="Picture Placeholder 2">
            <a:extLst>
              <a:ext uri="{FF2B5EF4-FFF2-40B4-BE49-F238E27FC236}">
                <a16:creationId xmlns:a16="http://schemas.microsoft.com/office/drawing/2014/main" id="{C6AA1AF5-782F-904D-9199-8E0A2B18CC1C}"/>
              </a:ext>
            </a:extLst>
          </p:cNvPr>
          <p:cNvSpPr>
            <a:spLocks noGrp="1"/>
          </p:cNvSpPr>
          <p:nvPr>
            <p:ph type="pic" sz="quarter" idx="28" hasCustomPrompt="1"/>
          </p:nvPr>
        </p:nvSpPr>
        <p:spPr>
          <a:xfrm>
            <a:off x="607919" y="1955662"/>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78" name="Text Placeholder 4">
            <a:extLst>
              <a:ext uri="{FF2B5EF4-FFF2-40B4-BE49-F238E27FC236}">
                <a16:creationId xmlns:a16="http://schemas.microsoft.com/office/drawing/2014/main" id="{6ECAEE1B-CEE4-4442-89AB-CE08A44B3CA4}"/>
              </a:ext>
            </a:extLst>
          </p:cNvPr>
          <p:cNvSpPr>
            <a:spLocks noGrp="1"/>
          </p:cNvSpPr>
          <p:nvPr>
            <p:ph type="body" sz="quarter" idx="77" hasCustomPrompt="1"/>
          </p:nvPr>
        </p:nvSpPr>
        <p:spPr>
          <a:xfrm>
            <a:off x="3105247" y="2846396"/>
            <a:ext cx="1983659" cy="128069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79" name="Text Placeholder 2">
            <a:extLst>
              <a:ext uri="{FF2B5EF4-FFF2-40B4-BE49-F238E27FC236}">
                <a16:creationId xmlns:a16="http://schemas.microsoft.com/office/drawing/2014/main" id="{B1FDFC83-8946-EE42-BB1A-72BB138A85F7}"/>
              </a:ext>
            </a:extLst>
          </p:cNvPr>
          <p:cNvSpPr>
            <a:spLocks noGrp="1"/>
          </p:cNvSpPr>
          <p:nvPr>
            <p:ph type="body" sz="quarter" idx="78" hasCustomPrompt="1"/>
          </p:nvPr>
        </p:nvSpPr>
        <p:spPr>
          <a:xfrm>
            <a:off x="4056671" y="2094856"/>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tx2"/>
                </a:solidFill>
                <a:latin typeface="Calibri" panose="020F0502020204030204" pitchFamily="34" charset="0"/>
              </a:defRPr>
            </a:lvl1pPr>
          </a:lstStyle>
          <a:p>
            <a:pPr lvl="0"/>
            <a:r>
              <a:rPr lang="en-US" dirty="0"/>
              <a:t>Click to add name</a:t>
            </a:r>
          </a:p>
        </p:txBody>
      </p:sp>
      <p:sp>
        <p:nvSpPr>
          <p:cNvPr id="80" name="Text Placeholder 3">
            <a:extLst>
              <a:ext uri="{FF2B5EF4-FFF2-40B4-BE49-F238E27FC236}">
                <a16:creationId xmlns:a16="http://schemas.microsoft.com/office/drawing/2014/main" id="{AD87925D-0145-6940-AAD1-C5272C4DE311}"/>
              </a:ext>
            </a:extLst>
          </p:cNvPr>
          <p:cNvSpPr>
            <a:spLocks noGrp="1"/>
          </p:cNvSpPr>
          <p:nvPr>
            <p:ph type="body" sz="quarter" idx="79" hasCustomPrompt="1"/>
          </p:nvPr>
        </p:nvSpPr>
        <p:spPr>
          <a:xfrm>
            <a:off x="4056671" y="2424178"/>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82" name="Picture Placeholder 2">
            <a:extLst>
              <a:ext uri="{FF2B5EF4-FFF2-40B4-BE49-F238E27FC236}">
                <a16:creationId xmlns:a16="http://schemas.microsoft.com/office/drawing/2014/main" id="{591088DF-996B-884A-BC66-C48DE28450DC}"/>
              </a:ext>
            </a:extLst>
          </p:cNvPr>
          <p:cNvSpPr>
            <a:spLocks noGrp="1"/>
          </p:cNvSpPr>
          <p:nvPr>
            <p:ph type="pic" sz="quarter" idx="80" hasCustomPrompt="1"/>
          </p:nvPr>
        </p:nvSpPr>
        <p:spPr>
          <a:xfrm>
            <a:off x="3105248" y="1955662"/>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99" name="Text Placeholder 4">
            <a:extLst>
              <a:ext uri="{FF2B5EF4-FFF2-40B4-BE49-F238E27FC236}">
                <a16:creationId xmlns:a16="http://schemas.microsoft.com/office/drawing/2014/main" id="{5BBB5042-0D17-1049-A37E-39582DEF0521}"/>
              </a:ext>
            </a:extLst>
          </p:cNvPr>
          <p:cNvSpPr>
            <a:spLocks noGrp="1"/>
          </p:cNvSpPr>
          <p:nvPr>
            <p:ph type="body" sz="quarter" idx="85" hasCustomPrompt="1"/>
          </p:nvPr>
        </p:nvSpPr>
        <p:spPr>
          <a:xfrm>
            <a:off x="5596639" y="2846396"/>
            <a:ext cx="1983659" cy="128069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00" name="Text Placeholder 2">
            <a:extLst>
              <a:ext uri="{FF2B5EF4-FFF2-40B4-BE49-F238E27FC236}">
                <a16:creationId xmlns:a16="http://schemas.microsoft.com/office/drawing/2014/main" id="{B8D2BE1D-9626-F444-9C0E-FFCBA26129E1}"/>
              </a:ext>
            </a:extLst>
          </p:cNvPr>
          <p:cNvSpPr>
            <a:spLocks noGrp="1"/>
          </p:cNvSpPr>
          <p:nvPr>
            <p:ph type="body" sz="quarter" idx="86" hasCustomPrompt="1"/>
          </p:nvPr>
        </p:nvSpPr>
        <p:spPr>
          <a:xfrm>
            <a:off x="6553651" y="2094856"/>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tx2"/>
                </a:solidFill>
                <a:latin typeface="Calibri" panose="020F0502020204030204" pitchFamily="34" charset="0"/>
              </a:defRPr>
            </a:lvl1pPr>
          </a:lstStyle>
          <a:p>
            <a:pPr lvl="0"/>
            <a:r>
              <a:rPr lang="en-US" dirty="0"/>
              <a:t>Click to add name</a:t>
            </a:r>
          </a:p>
        </p:txBody>
      </p:sp>
      <p:sp>
        <p:nvSpPr>
          <p:cNvPr id="101" name="Text Placeholder 3">
            <a:extLst>
              <a:ext uri="{FF2B5EF4-FFF2-40B4-BE49-F238E27FC236}">
                <a16:creationId xmlns:a16="http://schemas.microsoft.com/office/drawing/2014/main" id="{82338A8B-0E5B-E14B-8197-A31F7FD7812B}"/>
              </a:ext>
            </a:extLst>
          </p:cNvPr>
          <p:cNvSpPr>
            <a:spLocks noGrp="1"/>
          </p:cNvSpPr>
          <p:nvPr>
            <p:ph type="body" sz="quarter" idx="87" hasCustomPrompt="1"/>
          </p:nvPr>
        </p:nvSpPr>
        <p:spPr>
          <a:xfrm>
            <a:off x="6553651" y="2424178"/>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102" name="Picture Placeholder 2">
            <a:extLst>
              <a:ext uri="{FF2B5EF4-FFF2-40B4-BE49-F238E27FC236}">
                <a16:creationId xmlns:a16="http://schemas.microsoft.com/office/drawing/2014/main" id="{463EADD4-C60B-9A44-887E-6E12F6F9603C}"/>
              </a:ext>
            </a:extLst>
          </p:cNvPr>
          <p:cNvSpPr>
            <a:spLocks noGrp="1"/>
          </p:cNvSpPr>
          <p:nvPr>
            <p:ph type="pic" sz="quarter" idx="88" hasCustomPrompt="1"/>
          </p:nvPr>
        </p:nvSpPr>
        <p:spPr>
          <a:xfrm>
            <a:off x="5596640" y="1955662"/>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109" name="Text Placeholder 4">
            <a:extLst>
              <a:ext uri="{FF2B5EF4-FFF2-40B4-BE49-F238E27FC236}">
                <a16:creationId xmlns:a16="http://schemas.microsoft.com/office/drawing/2014/main" id="{D02794E7-D70F-9F43-BC73-FD3A77589232}"/>
              </a:ext>
            </a:extLst>
          </p:cNvPr>
          <p:cNvSpPr>
            <a:spLocks noGrp="1"/>
          </p:cNvSpPr>
          <p:nvPr>
            <p:ph type="body" sz="quarter" idx="89" hasCustomPrompt="1"/>
          </p:nvPr>
        </p:nvSpPr>
        <p:spPr>
          <a:xfrm>
            <a:off x="8099258" y="2852773"/>
            <a:ext cx="1983659" cy="128069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0" name="Text Placeholder 2">
            <a:extLst>
              <a:ext uri="{FF2B5EF4-FFF2-40B4-BE49-F238E27FC236}">
                <a16:creationId xmlns:a16="http://schemas.microsoft.com/office/drawing/2014/main" id="{086C9A32-E41A-F547-8505-B842EF2BCBDF}"/>
              </a:ext>
            </a:extLst>
          </p:cNvPr>
          <p:cNvSpPr>
            <a:spLocks noGrp="1"/>
          </p:cNvSpPr>
          <p:nvPr>
            <p:ph type="body" sz="quarter" idx="90" hasCustomPrompt="1"/>
          </p:nvPr>
        </p:nvSpPr>
        <p:spPr>
          <a:xfrm>
            <a:off x="9056829" y="2094799"/>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tx2"/>
                </a:solidFill>
                <a:latin typeface="Calibri" panose="020F0502020204030204" pitchFamily="34" charset="0"/>
              </a:defRPr>
            </a:lvl1pPr>
          </a:lstStyle>
          <a:p>
            <a:pPr lvl="0"/>
            <a:r>
              <a:rPr lang="en-US" dirty="0"/>
              <a:t>Click to add name</a:t>
            </a:r>
          </a:p>
        </p:txBody>
      </p:sp>
      <p:sp>
        <p:nvSpPr>
          <p:cNvPr id="111" name="Text Placeholder 3">
            <a:extLst>
              <a:ext uri="{FF2B5EF4-FFF2-40B4-BE49-F238E27FC236}">
                <a16:creationId xmlns:a16="http://schemas.microsoft.com/office/drawing/2014/main" id="{BE5450A3-C0D6-004F-82AF-5D8814B6469F}"/>
              </a:ext>
            </a:extLst>
          </p:cNvPr>
          <p:cNvSpPr>
            <a:spLocks noGrp="1"/>
          </p:cNvSpPr>
          <p:nvPr>
            <p:ph type="body" sz="quarter" idx="91" hasCustomPrompt="1"/>
          </p:nvPr>
        </p:nvSpPr>
        <p:spPr>
          <a:xfrm>
            <a:off x="9056829" y="2424121"/>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118" name="Picture Placeholder 2">
            <a:extLst>
              <a:ext uri="{FF2B5EF4-FFF2-40B4-BE49-F238E27FC236}">
                <a16:creationId xmlns:a16="http://schemas.microsoft.com/office/drawing/2014/main" id="{F5E85013-27F5-5A40-8BA6-B5E2EAAC4632}"/>
              </a:ext>
            </a:extLst>
          </p:cNvPr>
          <p:cNvSpPr>
            <a:spLocks noGrp="1"/>
          </p:cNvSpPr>
          <p:nvPr>
            <p:ph type="pic" sz="quarter" idx="92" hasCustomPrompt="1"/>
          </p:nvPr>
        </p:nvSpPr>
        <p:spPr>
          <a:xfrm>
            <a:off x="8099258" y="1953788"/>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47" name="Text Placeholder 4">
            <a:extLst>
              <a:ext uri="{FF2B5EF4-FFF2-40B4-BE49-F238E27FC236}">
                <a16:creationId xmlns:a16="http://schemas.microsoft.com/office/drawing/2014/main" id="{5EA5DB64-F523-6743-9AC6-92679399FCCE}"/>
              </a:ext>
            </a:extLst>
          </p:cNvPr>
          <p:cNvSpPr>
            <a:spLocks noGrp="1"/>
          </p:cNvSpPr>
          <p:nvPr>
            <p:ph type="body" sz="quarter" idx="105" hasCustomPrompt="1"/>
          </p:nvPr>
        </p:nvSpPr>
        <p:spPr>
          <a:xfrm>
            <a:off x="594924" y="5436586"/>
            <a:ext cx="1983659" cy="128069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48" name="Text Placeholder 2">
            <a:extLst>
              <a:ext uri="{FF2B5EF4-FFF2-40B4-BE49-F238E27FC236}">
                <a16:creationId xmlns:a16="http://schemas.microsoft.com/office/drawing/2014/main" id="{2D5FA33A-ED9B-554D-81CD-5434E29B6FE6}"/>
              </a:ext>
            </a:extLst>
          </p:cNvPr>
          <p:cNvSpPr>
            <a:spLocks noGrp="1"/>
          </p:cNvSpPr>
          <p:nvPr>
            <p:ph type="body" sz="quarter" idx="106" hasCustomPrompt="1"/>
          </p:nvPr>
        </p:nvSpPr>
        <p:spPr>
          <a:xfrm>
            <a:off x="1563160" y="4666088"/>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tx2"/>
                </a:solidFill>
                <a:latin typeface="Calibri" panose="020F0502020204030204" pitchFamily="34" charset="0"/>
              </a:defRPr>
            </a:lvl1pPr>
          </a:lstStyle>
          <a:p>
            <a:pPr lvl="0"/>
            <a:r>
              <a:rPr lang="en-US" dirty="0"/>
              <a:t>Click to add name</a:t>
            </a:r>
          </a:p>
        </p:txBody>
      </p:sp>
      <p:sp>
        <p:nvSpPr>
          <p:cNvPr id="49" name="Text Placeholder 3">
            <a:extLst>
              <a:ext uri="{FF2B5EF4-FFF2-40B4-BE49-F238E27FC236}">
                <a16:creationId xmlns:a16="http://schemas.microsoft.com/office/drawing/2014/main" id="{E6C1879C-0D91-A34A-A7D6-3D872B3DC0D1}"/>
              </a:ext>
            </a:extLst>
          </p:cNvPr>
          <p:cNvSpPr>
            <a:spLocks noGrp="1"/>
          </p:cNvSpPr>
          <p:nvPr>
            <p:ph type="body" sz="quarter" idx="107" hasCustomPrompt="1"/>
          </p:nvPr>
        </p:nvSpPr>
        <p:spPr>
          <a:xfrm>
            <a:off x="1563160" y="5004558"/>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51" name="Picture Placeholder 2">
            <a:extLst>
              <a:ext uri="{FF2B5EF4-FFF2-40B4-BE49-F238E27FC236}">
                <a16:creationId xmlns:a16="http://schemas.microsoft.com/office/drawing/2014/main" id="{51FDB320-7BD8-A449-8120-F65D233C84E4}"/>
              </a:ext>
            </a:extLst>
          </p:cNvPr>
          <p:cNvSpPr>
            <a:spLocks noGrp="1"/>
          </p:cNvSpPr>
          <p:nvPr>
            <p:ph type="pic" sz="quarter" idx="108" hasCustomPrompt="1"/>
          </p:nvPr>
        </p:nvSpPr>
        <p:spPr>
          <a:xfrm>
            <a:off x="603325" y="4539910"/>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59" name="Text Placeholder 4">
            <a:extLst>
              <a:ext uri="{FF2B5EF4-FFF2-40B4-BE49-F238E27FC236}">
                <a16:creationId xmlns:a16="http://schemas.microsoft.com/office/drawing/2014/main" id="{0794A4E3-39A4-4245-8BE4-BA97A3822803}"/>
              </a:ext>
            </a:extLst>
          </p:cNvPr>
          <p:cNvSpPr>
            <a:spLocks noGrp="1"/>
          </p:cNvSpPr>
          <p:nvPr>
            <p:ph type="body" sz="quarter" idx="93" hasCustomPrompt="1"/>
          </p:nvPr>
        </p:nvSpPr>
        <p:spPr>
          <a:xfrm>
            <a:off x="3100501" y="5440547"/>
            <a:ext cx="1983659" cy="128069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60" name="Text Placeholder 2">
            <a:extLst>
              <a:ext uri="{FF2B5EF4-FFF2-40B4-BE49-F238E27FC236}">
                <a16:creationId xmlns:a16="http://schemas.microsoft.com/office/drawing/2014/main" id="{BF27E1D6-A325-2A44-B8A6-FEA3399BCEA7}"/>
              </a:ext>
            </a:extLst>
          </p:cNvPr>
          <p:cNvSpPr>
            <a:spLocks noGrp="1"/>
          </p:cNvSpPr>
          <p:nvPr>
            <p:ph type="body" sz="quarter" idx="94" hasCustomPrompt="1"/>
          </p:nvPr>
        </p:nvSpPr>
        <p:spPr>
          <a:xfrm>
            <a:off x="4062875" y="4665399"/>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tx2"/>
                </a:solidFill>
                <a:latin typeface="Calibri" panose="020F0502020204030204" pitchFamily="34" charset="0"/>
              </a:defRPr>
            </a:lvl1pPr>
          </a:lstStyle>
          <a:p>
            <a:pPr lvl="0"/>
            <a:r>
              <a:rPr lang="en-US" dirty="0"/>
              <a:t>Click to add name</a:t>
            </a:r>
          </a:p>
        </p:txBody>
      </p:sp>
      <p:sp>
        <p:nvSpPr>
          <p:cNvPr id="62" name="Text Placeholder 3">
            <a:extLst>
              <a:ext uri="{FF2B5EF4-FFF2-40B4-BE49-F238E27FC236}">
                <a16:creationId xmlns:a16="http://schemas.microsoft.com/office/drawing/2014/main" id="{15F54A20-5BC8-6D4C-BF61-9085AFF53286}"/>
              </a:ext>
            </a:extLst>
          </p:cNvPr>
          <p:cNvSpPr>
            <a:spLocks noGrp="1"/>
          </p:cNvSpPr>
          <p:nvPr>
            <p:ph type="body" sz="quarter" idx="95" hasCustomPrompt="1"/>
          </p:nvPr>
        </p:nvSpPr>
        <p:spPr>
          <a:xfrm>
            <a:off x="4062875" y="5003869"/>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63" name="Picture Placeholder 2">
            <a:extLst>
              <a:ext uri="{FF2B5EF4-FFF2-40B4-BE49-F238E27FC236}">
                <a16:creationId xmlns:a16="http://schemas.microsoft.com/office/drawing/2014/main" id="{DAEA94B2-D34F-7140-A6F4-254FD90C163E}"/>
              </a:ext>
            </a:extLst>
          </p:cNvPr>
          <p:cNvSpPr>
            <a:spLocks noGrp="1"/>
          </p:cNvSpPr>
          <p:nvPr>
            <p:ph type="pic" sz="quarter" idx="96" hasCustomPrompt="1"/>
          </p:nvPr>
        </p:nvSpPr>
        <p:spPr>
          <a:xfrm>
            <a:off x="3100501" y="4541562"/>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64" name="Text Placeholder 4">
            <a:extLst>
              <a:ext uri="{FF2B5EF4-FFF2-40B4-BE49-F238E27FC236}">
                <a16:creationId xmlns:a16="http://schemas.microsoft.com/office/drawing/2014/main" id="{ADF2EC60-CC3E-E149-84E5-A2DAEF56EFD2}"/>
              </a:ext>
            </a:extLst>
          </p:cNvPr>
          <p:cNvSpPr>
            <a:spLocks noGrp="1"/>
          </p:cNvSpPr>
          <p:nvPr>
            <p:ph type="body" sz="quarter" idx="97" hasCustomPrompt="1"/>
          </p:nvPr>
        </p:nvSpPr>
        <p:spPr>
          <a:xfrm>
            <a:off x="5602742" y="5440547"/>
            <a:ext cx="1983659" cy="128069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65" name="Text Placeholder 2">
            <a:extLst>
              <a:ext uri="{FF2B5EF4-FFF2-40B4-BE49-F238E27FC236}">
                <a16:creationId xmlns:a16="http://schemas.microsoft.com/office/drawing/2014/main" id="{E943D323-8441-2D44-87A8-64824308BDB7}"/>
              </a:ext>
            </a:extLst>
          </p:cNvPr>
          <p:cNvSpPr>
            <a:spLocks noGrp="1"/>
          </p:cNvSpPr>
          <p:nvPr>
            <p:ph type="body" sz="quarter" idx="98" hasCustomPrompt="1"/>
          </p:nvPr>
        </p:nvSpPr>
        <p:spPr>
          <a:xfrm>
            <a:off x="6553435" y="4665399"/>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tx2"/>
                </a:solidFill>
                <a:latin typeface="Calibri" panose="020F0502020204030204" pitchFamily="34" charset="0"/>
              </a:defRPr>
            </a:lvl1pPr>
          </a:lstStyle>
          <a:p>
            <a:pPr lvl="0"/>
            <a:r>
              <a:rPr lang="en-US" dirty="0"/>
              <a:t>Click to add name</a:t>
            </a:r>
          </a:p>
        </p:txBody>
      </p:sp>
      <p:sp>
        <p:nvSpPr>
          <p:cNvPr id="72" name="Text Placeholder 3">
            <a:extLst>
              <a:ext uri="{FF2B5EF4-FFF2-40B4-BE49-F238E27FC236}">
                <a16:creationId xmlns:a16="http://schemas.microsoft.com/office/drawing/2014/main" id="{E1F6B9C6-63FE-F343-8990-E5ED7C19F895}"/>
              </a:ext>
            </a:extLst>
          </p:cNvPr>
          <p:cNvSpPr>
            <a:spLocks noGrp="1"/>
          </p:cNvSpPr>
          <p:nvPr>
            <p:ph type="body" sz="quarter" idx="99" hasCustomPrompt="1"/>
          </p:nvPr>
        </p:nvSpPr>
        <p:spPr>
          <a:xfrm>
            <a:off x="6553435" y="5003869"/>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73" name="Picture Placeholder 2">
            <a:extLst>
              <a:ext uri="{FF2B5EF4-FFF2-40B4-BE49-F238E27FC236}">
                <a16:creationId xmlns:a16="http://schemas.microsoft.com/office/drawing/2014/main" id="{BD7FE3AE-8476-364C-BA7A-73FE7EA643E2}"/>
              </a:ext>
            </a:extLst>
          </p:cNvPr>
          <p:cNvSpPr>
            <a:spLocks noGrp="1"/>
          </p:cNvSpPr>
          <p:nvPr>
            <p:ph type="pic" sz="quarter" idx="100" hasCustomPrompt="1"/>
          </p:nvPr>
        </p:nvSpPr>
        <p:spPr>
          <a:xfrm>
            <a:off x="5602742" y="4541562"/>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pic>
        <p:nvPicPr>
          <p:cNvPr id="103" name="Picture 102">
            <a:extLst>
              <a:ext uri="{FF2B5EF4-FFF2-40B4-BE49-F238E27FC236}">
                <a16:creationId xmlns:a16="http://schemas.microsoft.com/office/drawing/2014/main" id="{DD53E3C0-5F19-9447-859E-2A2D76BF7CB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63903" y="1955662"/>
            <a:ext cx="449561" cy="64035"/>
          </a:xfrm>
          <a:prstGeom prst="rect">
            <a:avLst/>
          </a:prstGeom>
          <a:solidFill>
            <a:srgbClr val="E1523D"/>
          </a:solidFill>
        </p:spPr>
      </p:pic>
      <p:pic>
        <p:nvPicPr>
          <p:cNvPr id="104" name="Picture 103">
            <a:extLst>
              <a:ext uri="{FF2B5EF4-FFF2-40B4-BE49-F238E27FC236}">
                <a16:creationId xmlns:a16="http://schemas.microsoft.com/office/drawing/2014/main" id="{BC2F0068-6714-F943-B352-6DD22C1B758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56672" y="1955662"/>
            <a:ext cx="449561" cy="64035"/>
          </a:xfrm>
          <a:prstGeom prst="rect">
            <a:avLst/>
          </a:prstGeom>
          <a:solidFill>
            <a:srgbClr val="E1523D"/>
          </a:solidFill>
        </p:spPr>
      </p:pic>
      <p:pic>
        <p:nvPicPr>
          <p:cNvPr id="129" name="Picture 128">
            <a:extLst>
              <a:ext uri="{FF2B5EF4-FFF2-40B4-BE49-F238E27FC236}">
                <a16:creationId xmlns:a16="http://schemas.microsoft.com/office/drawing/2014/main" id="{482760D1-6E22-6340-90B6-EBF5A9E0BDF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055243" y="1958432"/>
            <a:ext cx="449561" cy="64035"/>
          </a:xfrm>
          <a:prstGeom prst="rect">
            <a:avLst/>
          </a:prstGeom>
          <a:solidFill>
            <a:srgbClr val="E1523D"/>
          </a:solidFill>
        </p:spPr>
      </p:pic>
      <p:sp>
        <p:nvSpPr>
          <p:cNvPr id="57" name="Rectangle 3">
            <a:extLst>
              <a:ext uri="{FF2B5EF4-FFF2-40B4-BE49-F238E27FC236}">
                <a16:creationId xmlns:a16="http://schemas.microsoft.com/office/drawing/2014/main" id="{06E49294-A1CD-DC46-9930-C844E3568DC6}"/>
              </a:ext>
            </a:extLst>
          </p:cNvPr>
          <p:cNvSpPr>
            <a:spLocks/>
          </p:cNvSpPr>
          <p:nvPr userDrawn="1"/>
        </p:nvSpPr>
        <p:spPr>
          <a:xfrm>
            <a:off x="5472724" y="4417461"/>
            <a:ext cx="2239615" cy="2324924"/>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pic>
        <p:nvPicPr>
          <p:cNvPr id="74" name="Picture 73">
            <a:extLst>
              <a:ext uri="{FF2B5EF4-FFF2-40B4-BE49-F238E27FC236}">
                <a16:creationId xmlns:a16="http://schemas.microsoft.com/office/drawing/2014/main" id="{152B2E4A-58F2-FE48-BE40-F3B52636762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553436" y="4546206"/>
            <a:ext cx="449561" cy="64035"/>
          </a:xfrm>
          <a:prstGeom prst="rect">
            <a:avLst/>
          </a:prstGeom>
          <a:solidFill>
            <a:srgbClr val="E1523D"/>
          </a:solidFill>
        </p:spPr>
      </p:pic>
      <p:sp>
        <p:nvSpPr>
          <p:cNvPr id="84" name="Rectangle 3">
            <a:extLst>
              <a:ext uri="{FF2B5EF4-FFF2-40B4-BE49-F238E27FC236}">
                <a16:creationId xmlns:a16="http://schemas.microsoft.com/office/drawing/2014/main" id="{373C3879-638F-4842-AD5B-339C19E9A2B2}"/>
              </a:ext>
            </a:extLst>
          </p:cNvPr>
          <p:cNvSpPr/>
          <p:nvPr userDrawn="1"/>
        </p:nvSpPr>
        <p:spPr>
          <a:xfrm>
            <a:off x="2975028" y="4417300"/>
            <a:ext cx="2239615" cy="2324924"/>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pic>
        <p:nvPicPr>
          <p:cNvPr id="87" name="Picture 86">
            <a:extLst>
              <a:ext uri="{FF2B5EF4-FFF2-40B4-BE49-F238E27FC236}">
                <a16:creationId xmlns:a16="http://schemas.microsoft.com/office/drawing/2014/main" id="{88849783-7A3C-D04D-BCD4-9640A2A2029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59025" y="4543794"/>
            <a:ext cx="449561" cy="64035"/>
          </a:xfrm>
          <a:prstGeom prst="rect">
            <a:avLst/>
          </a:prstGeom>
          <a:solidFill>
            <a:srgbClr val="E1523D"/>
          </a:solidFill>
        </p:spPr>
      </p:pic>
      <p:sp>
        <p:nvSpPr>
          <p:cNvPr id="98" name="Rectangle 3">
            <a:extLst>
              <a:ext uri="{FF2B5EF4-FFF2-40B4-BE49-F238E27FC236}">
                <a16:creationId xmlns:a16="http://schemas.microsoft.com/office/drawing/2014/main" id="{35E48268-B1E8-3F42-979B-31566739F013}"/>
              </a:ext>
            </a:extLst>
          </p:cNvPr>
          <p:cNvSpPr/>
          <p:nvPr userDrawn="1"/>
        </p:nvSpPr>
        <p:spPr>
          <a:xfrm>
            <a:off x="5467215" y="1829168"/>
            <a:ext cx="2239615" cy="2324924"/>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pic>
        <p:nvPicPr>
          <p:cNvPr id="106" name="Picture 105">
            <a:extLst>
              <a:ext uri="{FF2B5EF4-FFF2-40B4-BE49-F238E27FC236}">
                <a16:creationId xmlns:a16="http://schemas.microsoft.com/office/drawing/2014/main" id="{7D4A1526-EEB3-5E45-8B79-5A3FD636AE2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556469" y="1955662"/>
            <a:ext cx="449561" cy="64035"/>
          </a:xfrm>
          <a:prstGeom prst="rect">
            <a:avLst/>
          </a:prstGeom>
          <a:solidFill>
            <a:srgbClr val="E1523D"/>
          </a:solidFill>
        </p:spPr>
      </p:pic>
      <p:sp>
        <p:nvSpPr>
          <p:cNvPr id="3" name="Slide Number Placeholder 2">
            <a:extLst>
              <a:ext uri="{FF2B5EF4-FFF2-40B4-BE49-F238E27FC236}">
                <a16:creationId xmlns:a16="http://schemas.microsoft.com/office/drawing/2014/main" id="{F3A52F10-EBE5-9E45-9632-3F16C863546A}"/>
              </a:ext>
            </a:extLst>
          </p:cNvPr>
          <p:cNvSpPr>
            <a:spLocks noGrp="1"/>
          </p:cNvSpPr>
          <p:nvPr>
            <p:ph type="sldNum" sz="quarter" idx="11"/>
          </p:nvPr>
        </p:nvSpPr>
        <p:spPr>
          <a:xfrm>
            <a:off x="9774936" y="6753404"/>
            <a:ext cx="457200" cy="338328"/>
          </a:xfrm>
        </p:spPr>
        <p:txBody>
          <a:bodyPr/>
          <a:lstStyle/>
          <a:p>
            <a:fld id="{D8BDC5F3-7D4B-9546-B48B-8B162A467FF4}" type="slidenum">
              <a:rPr lang="en-US" smtClean="0"/>
              <a:t>‹#›</a:t>
            </a:fld>
            <a:endParaRPr lang="en-US"/>
          </a:p>
        </p:txBody>
      </p:sp>
      <p:sp>
        <p:nvSpPr>
          <p:cNvPr id="5" name="Footer Placeholder 4">
            <a:extLst>
              <a:ext uri="{FF2B5EF4-FFF2-40B4-BE49-F238E27FC236}">
                <a16:creationId xmlns:a16="http://schemas.microsoft.com/office/drawing/2014/main" id="{96971267-58C3-BB42-8A08-AEAFA22F5AF9}"/>
              </a:ext>
            </a:extLst>
          </p:cNvPr>
          <p:cNvSpPr>
            <a:spLocks noGrp="1"/>
          </p:cNvSpPr>
          <p:nvPr>
            <p:ph type="ftr" sz="quarter" idx="70"/>
          </p:nvPr>
        </p:nvSpPr>
        <p:spPr/>
        <p:txBody>
          <a:bodyPr/>
          <a:lstStyle/>
          <a:p>
            <a:endParaRPr lang="en-US"/>
          </a:p>
        </p:txBody>
      </p:sp>
      <p:sp>
        <p:nvSpPr>
          <p:cNvPr id="4" name="Title 3">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dirty="0"/>
              <a:t>Page Title</a:t>
            </a:r>
          </a:p>
        </p:txBody>
      </p:sp>
    </p:spTree>
    <p:custDataLst>
      <p:custData r:id="rId1"/>
    </p:custDataLst>
    <p:extLst>
      <p:ext uri="{BB962C8B-B14F-4D97-AF65-F5344CB8AC3E}">
        <p14:creationId xmlns:p14="http://schemas.microsoft.com/office/powerpoint/2010/main" val="26726991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ight Bios w/ Photos">
    <p:bg>
      <p:bgPr>
        <a:solidFill>
          <a:schemeClr val="bg1"/>
        </a:solidFill>
        <a:effectLst/>
      </p:bgPr>
    </p:bg>
    <p:spTree>
      <p:nvGrpSpPr>
        <p:cNvPr id="1" name=""/>
        <p:cNvGrpSpPr/>
        <p:nvPr/>
      </p:nvGrpSpPr>
      <p:grpSpPr>
        <a:xfrm>
          <a:off x="0" y="0"/>
          <a:ext cx="0" cy="0"/>
          <a:chOff x="0" y="0"/>
          <a:chExt cx="0" cy="0"/>
        </a:xfrm>
      </p:grpSpPr>
      <p:sp>
        <p:nvSpPr>
          <p:cNvPr id="58" name="Rectangle 3">
            <a:extLst>
              <a:ext uri="{FF2B5EF4-FFF2-40B4-BE49-F238E27FC236}">
                <a16:creationId xmlns:a16="http://schemas.microsoft.com/office/drawing/2014/main" id="{86F6521E-D648-294D-A62E-64A0413CDFA6}"/>
              </a:ext>
            </a:extLst>
          </p:cNvPr>
          <p:cNvSpPr/>
          <p:nvPr userDrawn="1"/>
        </p:nvSpPr>
        <p:spPr>
          <a:xfrm>
            <a:off x="7972618" y="4417461"/>
            <a:ext cx="2239615" cy="232492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57" name="Rectangle 3">
            <a:extLst>
              <a:ext uri="{FF2B5EF4-FFF2-40B4-BE49-F238E27FC236}">
                <a16:creationId xmlns:a16="http://schemas.microsoft.com/office/drawing/2014/main" id="{06E49294-A1CD-DC46-9930-C844E3568DC6}"/>
              </a:ext>
            </a:extLst>
          </p:cNvPr>
          <p:cNvSpPr>
            <a:spLocks/>
          </p:cNvSpPr>
          <p:nvPr userDrawn="1"/>
        </p:nvSpPr>
        <p:spPr>
          <a:xfrm>
            <a:off x="5472724" y="4417461"/>
            <a:ext cx="2239615" cy="232492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98" name="Rectangle 3">
            <a:extLst>
              <a:ext uri="{FF2B5EF4-FFF2-40B4-BE49-F238E27FC236}">
                <a16:creationId xmlns:a16="http://schemas.microsoft.com/office/drawing/2014/main" id="{35E48268-B1E8-3F42-979B-31566739F013}"/>
              </a:ext>
            </a:extLst>
          </p:cNvPr>
          <p:cNvSpPr/>
          <p:nvPr userDrawn="1"/>
        </p:nvSpPr>
        <p:spPr>
          <a:xfrm>
            <a:off x="5467215" y="1829168"/>
            <a:ext cx="2239615" cy="232492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70" name="Rectangle 3">
            <a:extLst>
              <a:ext uri="{FF2B5EF4-FFF2-40B4-BE49-F238E27FC236}">
                <a16:creationId xmlns:a16="http://schemas.microsoft.com/office/drawing/2014/main" id="{1CD16390-BE0C-9845-BBF2-47085D976410}"/>
              </a:ext>
            </a:extLst>
          </p:cNvPr>
          <p:cNvSpPr/>
          <p:nvPr userDrawn="1"/>
        </p:nvSpPr>
        <p:spPr>
          <a:xfrm>
            <a:off x="473556" y="4418114"/>
            <a:ext cx="2239615" cy="232492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66" name="Rectangle 3">
            <a:extLst>
              <a:ext uri="{FF2B5EF4-FFF2-40B4-BE49-F238E27FC236}">
                <a16:creationId xmlns:a16="http://schemas.microsoft.com/office/drawing/2014/main" id="{6200D7A8-C45F-5C49-AD3F-F0F1606938BA}"/>
              </a:ext>
            </a:extLst>
          </p:cNvPr>
          <p:cNvSpPr>
            <a:spLocks/>
          </p:cNvSpPr>
          <p:nvPr userDrawn="1"/>
        </p:nvSpPr>
        <p:spPr>
          <a:xfrm>
            <a:off x="2977602" y="1829168"/>
            <a:ext cx="2239615" cy="232492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67" name="Rectangle 3">
            <a:extLst>
              <a:ext uri="{FF2B5EF4-FFF2-40B4-BE49-F238E27FC236}">
                <a16:creationId xmlns:a16="http://schemas.microsoft.com/office/drawing/2014/main" id="{586A13A4-5EFA-9245-B474-BBFF3CBFB597}"/>
              </a:ext>
            </a:extLst>
          </p:cNvPr>
          <p:cNvSpPr/>
          <p:nvPr userDrawn="1"/>
        </p:nvSpPr>
        <p:spPr>
          <a:xfrm>
            <a:off x="7971642" y="1831231"/>
            <a:ext cx="2239615" cy="232492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61" name="Rectangle 3">
            <a:extLst>
              <a:ext uri="{FF2B5EF4-FFF2-40B4-BE49-F238E27FC236}">
                <a16:creationId xmlns:a16="http://schemas.microsoft.com/office/drawing/2014/main" id="{77A7C7A0-F8CB-9D44-8245-C02C969D9BFB}"/>
              </a:ext>
            </a:extLst>
          </p:cNvPr>
          <p:cNvSpPr/>
          <p:nvPr userDrawn="1"/>
        </p:nvSpPr>
        <p:spPr>
          <a:xfrm>
            <a:off x="479906" y="1829168"/>
            <a:ext cx="2239615" cy="2324924"/>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56" name="Text Placeholder 4">
            <a:extLst>
              <a:ext uri="{FF2B5EF4-FFF2-40B4-BE49-F238E27FC236}">
                <a16:creationId xmlns:a16="http://schemas.microsoft.com/office/drawing/2014/main" id="{5700E184-E5BB-D14A-8987-95111E895A88}"/>
              </a:ext>
            </a:extLst>
          </p:cNvPr>
          <p:cNvSpPr>
            <a:spLocks noGrp="1"/>
          </p:cNvSpPr>
          <p:nvPr>
            <p:ph type="body" sz="quarter" idx="48" hasCustomPrompt="1"/>
          </p:nvPr>
        </p:nvSpPr>
        <p:spPr>
          <a:xfrm>
            <a:off x="607919" y="2846396"/>
            <a:ext cx="1982112" cy="128307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2" name="Text Placeholder 2">
            <a:extLst>
              <a:ext uri="{FF2B5EF4-FFF2-40B4-BE49-F238E27FC236}">
                <a16:creationId xmlns:a16="http://schemas.microsoft.com/office/drawing/2014/main" id="{4249D7FD-7189-6742-9AA2-A9FD2A904B42}"/>
              </a:ext>
            </a:extLst>
          </p:cNvPr>
          <p:cNvSpPr>
            <a:spLocks noGrp="1"/>
          </p:cNvSpPr>
          <p:nvPr>
            <p:ph type="body" sz="quarter" idx="71" hasCustomPrompt="1"/>
          </p:nvPr>
        </p:nvSpPr>
        <p:spPr>
          <a:xfrm>
            <a:off x="1565490" y="2094856"/>
            <a:ext cx="1025075"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tx2"/>
                </a:solidFill>
                <a:latin typeface="Calibri" panose="020F0502020204030204" pitchFamily="34" charset="0"/>
              </a:defRPr>
            </a:lvl1pPr>
          </a:lstStyle>
          <a:p>
            <a:pPr lvl="0"/>
            <a:r>
              <a:rPr lang="en-US" dirty="0"/>
              <a:t>Click to add name</a:t>
            </a:r>
          </a:p>
        </p:txBody>
      </p:sp>
      <p:sp>
        <p:nvSpPr>
          <p:cNvPr id="113" name="Text Placeholder 3">
            <a:extLst>
              <a:ext uri="{FF2B5EF4-FFF2-40B4-BE49-F238E27FC236}">
                <a16:creationId xmlns:a16="http://schemas.microsoft.com/office/drawing/2014/main" id="{9A3C1F7D-AAD2-BD43-B22E-D32263E1A9C2}"/>
              </a:ext>
            </a:extLst>
          </p:cNvPr>
          <p:cNvSpPr>
            <a:spLocks noGrp="1"/>
          </p:cNvSpPr>
          <p:nvPr>
            <p:ph type="body" sz="quarter" idx="72" hasCustomPrompt="1"/>
          </p:nvPr>
        </p:nvSpPr>
        <p:spPr>
          <a:xfrm>
            <a:off x="1565490" y="2424178"/>
            <a:ext cx="1025075"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115" name="Picture Placeholder 2">
            <a:extLst>
              <a:ext uri="{FF2B5EF4-FFF2-40B4-BE49-F238E27FC236}">
                <a16:creationId xmlns:a16="http://schemas.microsoft.com/office/drawing/2014/main" id="{C6AA1AF5-782F-904D-9199-8E0A2B18CC1C}"/>
              </a:ext>
            </a:extLst>
          </p:cNvPr>
          <p:cNvSpPr>
            <a:spLocks noGrp="1"/>
          </p:cNvSpPr>
          <p:nvPr>
            <p:ph type="pic" sz="quarter" idx="28" hasCustomPrompt="1"/>
          </p:nvPr>
        </p:nvSpPr>
        <p:spPr>
          <a:xfrm>
            <a:off x="607919" y="1955662"/>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78" name="Text Placeholder 4">
            <a:extLst>
              <a:ext uri="{FF2B5EF4-FFF2-40B4-BE49-F238E27FC236}">
                <a16:creationId xmlns:a16="http://schemas.microsoft.com/office/drawing/2014/main" id="{6ECAEE1B-CEE4-4442-89AB-CE08A44B3CA4}"/>
              </a:ext>
            </a:extLst>
          </p:cNvPr>
          <p:cNvSpPr>
            <a:spLocks noGrp="1"/>
          </p:cNvSpPr>
          <p:nvPr>
            <p:ph type="body" sz="quarter" idx="77" hasCustomPrompt="1"/>
          </p:nvPr>
        </p:nvSpPr>
        <p:spPr>
          <a:xfrm>
            <a:off x="3105247" y="2846396"/>
            <a:ext cx="1983659" cy="128069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79" name="Text Placeholder 2">
            <a:extLst>
              <a:ext uri="{FF2B5EF4-FFF2-40B4-BE49-F238E27FC236}">
                <a16:creationId xmlns:a16="http://schemas.microsoft.com/office/drawing/2014/main" id="{B1FDFC83-8946-EE42-BB1A-72BB138A85F7}"/>
              </a:ext>
            </a:extLst>
          </p:cNvPr>
          <p:cNvSpPr>
            <a:spLocks noGrp="1"/>
          </p:cNvSpPr>
          <p:nvPr>
            <p:ph type="body" sz="quarter" idx="78" hasCustomPrompt="1"/>
          </p:nvPr>
        </p:nvSpPr>
        <p:spPr>
          <a:xfrm>
            <a:off x="4056671" y="2094856"/>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tx2"/>
                </a:solidFill>
                <a:latin typeface="Calibri" panose="020F0502020204030204" pitchFamily="34" charset="0"/>
              </a:defRPr>
            </a:lvl1pPr>
          </a:lstStyle>
          <a:p>
            <a:pPr lvl="0"/>
            <a:r>
              <a:rPr lang="en-US" dirty="0"/>
              <a:t>Click to add name</a:t>
            </a:r>
          </a:p>
        </p:txBody>
      </p:sp>
      <p:sp>
        <p:nvSpPr>
          <p:cNvPr id="80" name="Text Placeholder 3">
            <a:extLst>
              <a:ext uri="{FF2B5EF4-FFF2-40B4-BE49-F238E27FC236}">
                <a16:creationId xmlns:a16="http://schemas.microsoft.com/office/drawing/2014/main" id="{AD87925D-0145-6940-AAD1-C5272C4DE311}"/>
              </a:ext>
            </a:extLst>
          </p:cNvPr>
          <p:cNvSpPr>
            <a:spLocks noGrp="1"/>
          </p:cNvSpPr>
          <p:nvPr>
            <p:ph type="body" sz="quarter" idx="79" hasCustomPrompt="1"/>
          </p:nvPr>
        </p:nvSpPr>
        <p:spPr>
          <a:xfrm>
            <a:off x="4056671" y="2424178"/>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82" name="Picture Placeholder 2">
            <a:extLst>
              <a:ext uri="{FF2B5EF4-FFF2-40B4-BE49-F238E27FC236}">
                <a16:creationId xmlns:a16="http://schemas.microsoft.com/office/drawing/2014/main" id="{591088DF-996B-884A-BC66-C48DE28450DC}"/>
              </a:ext>
            </a:extLst>
          </p:cNvPr>
          <p:cNvSpPr>
            <a:spLocks noGrp="1"/>
          </p:cNvSpPr>
          <p:nvPr>
            <p:ph type="pic" sz="quarter" idx="80" hasCustomPrompt="1"/>
          </p:nvPr>
        </p:nvSpPr>
        <p:spPr>
          <a:xfrm>
            <a:off x="3105248" y="1955662"/>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99" name="Text Placeholder 4">
            <a:extLst>
              <a:ext uri="{FF2B5EF4-FFF2-40B4-BE49-F238E27FC236}">
                <a16:creationId xmlns:a16="http://schemas.microsoft.com/office/drawing/2014/main" id="{5BBB5042-0D17-1049-A37E-39582DEF0521}"/>
              </a:ext>
            </a:extLst>
          </p:cNvPr>
          <p:cNvSpPr>
            <a:spLocks noGrp="1"/>
          </p:cNvSpPr>
          <p:nvPr>
            <p:ph type="body" sz="quarter" idx="85" hasCustomPrompt="1"/>
          </p:nvPr>
        </p:nvSpPr>
        <p:spPr>
          <a:xfrm>
            <a:off x="5596639" y="2846396"/>
            <a:ext cx="1983659" cy="128069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00" name="Text Placeholder 2">
            <a:extLst>
              <a:ext uri="{FF2B5EF4-FFF2-40B4-BE49-F238E27FC236}">
                <a16:creationId xmlns:a16="http://schemas.microsoft.com/office/drawing/2014/main" id="{B8D2BE1D-9626-F444-9C0E-FFCBA26129E1}"/>
              </a:ext>
            </a:extLst>
          </p:cNvPr>
          <p:cNvSpPr>
            <a:spLocks noGrp="1"/>
          </p:cNvSpPr>
          <p:nvPr>
            <p:ph type="body" sz="quarter" idx="86" hasCustomPrompt="1"/>
          </p:nvPr>
        </p:nvSpPr>
        <p:spPr>
          <a:xfrm>
            <a:off x="6553651" y="2094856"/>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tx2"/>
                </a:solidFill>
                <a:latin typeface="Calibri" panose="020F0502020204030204" pitchFamily="34" charset="0"/>
              </a:defRPr>
            </a:lvl1pPr>
          </a:lstStyle>
          <a:p>
            <a:pPr lvl="0"/>
            <a:r>
              <a:rPr lang="en-US" dirty="0"/>
              <a:t>Click to add name</a:t>
            </a:r>
          </a:p>
        </p:txBody>
      </p:sp>
      <p:sp>
        <p:nvSpPr>
          <p:cNvPr id="101" name="Text Placeholder 3">
            <a:extLst>
              <a:ext uri="{FF2B5EF4-FFF2-40B4-BE49-F238E27FC236}">
                <a16:creationId xmlns:a16="http://schemas.microsoft.com/office/drawing/2014/main" id="{82338A8B-0E5B-E14B-8197-A31F7FD7812B}"/>
              </a:ext>
            </a:extLst>
          </p:cNvPr>
          <p:cNvSpPr>
            <a:spLocks noGrp="1"/>
          </p:cNvSpPr>
          <p:nvPr>
            <p:ph type="body" sz="quarter" idx="87" hasCustomPrompt="1"/>
          </p:nvPr>
        </p:nvSpPr>
        <p:spPr>
          <a:xfrm>
            <a:off x="6553651" y="2424178"/>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102" name="Picture Placeholder 2">
            <a:extLst>
              <a:ext uri="{FF2B5EF4-FFF2-40B4-BE49-F238E27FC236}">
                <a16:creationId xmlns:a16="http://schemas.microsoft.com/office/drawing/2014/main" id="{463EADD4-C60B-9A44-887E-6E12F6F9603C}"/>
              </a:ext>
            </a:extLst>
          </p:cNvPr>
          <p:cNvSpPr>
            <a:spLocks noGrp="1"/>
          </p:cNvSpPr>
          <p:nvPr>
            <p:ph type="pic" sz="quarter" idx="88" hasCustomPrompt="1"/>
          </p:nvPr>
        </p:nvSpPr>
        <p:spPr>
          <a:xfrm>
            <a:off x="5596640" y="1955662"/>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109" name="Text Placeholder 4">
            <a:extLst>
              <a:ext uri="{FF2B5EF4-FFF2-40B4-BE49-F238E27FC236}">
                <a16:creationId xmlns:a16="http://schemas.microsoft.com/office/drawing/2014/main" id="{D02794E7-D70F-9F43-BC73-FD3A77589232}"/>
              </a:ext>
            </a:extLst>
          </p:cNvPr>
          <p:cNvSpPr>
            <a:spLocks noGrp="1"/>
          </p:cNvSpPr>
          <p:nvPr>
            <p:ph type="body" sz="quarter" idx="89" hasCustomPrompt="1"/>
          </p:nvPr>
        </p:nvSpPr>
        <p:spPr>
          <a:xfrm>
            <a:off x="8099312" y="2854894"/>
            <a:ext cx="1983659" cy="128069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110" name="Text Placeholder 2">
            <a:extLst>
              <a:ext uri="{FF2B5EF4-FFF2-40B4-BE49-F238E27FC236}">
                <a16:creationId xmlns:a16="http://schemas.microsoft.com/office/drawing/2014/main" id="{086C9A32-E41A-F547-8505-B842EF2BCBDF}"/>
              </a:ext>
            </a:extLst>
          </p:cNvPr>
          <p:cNvSpPr>
            <a:spLocks noGrp="1"/>
          </p:cNvSpPr>
          <p:nvPr>
            <p:ph type="body" sz="quarter" idx="90" hasCustomPrompt="1"/>
          </p:nvPr>
        </p:nvSpPr>
        <p:spPr>
          <a:xfrm>
            <a:off x="9056882" y="2096919"/>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tx2"/>
                </a:solidFill>
                <a:latin typeface="Calibri" panose="020F0502020204030204" pitchFamily="34" charset="0"/>
              </a:defRPr>
            </a:lvl1pPr>
          </a:lstStyle>
          <a:p>
            <a:pPr lvl="0"/>
            <a:r>
              <a:rPr lang="en-US" dirty="0"/>
              <a:t>Click to add name</a:t>
            </a:r>
          </a:p>
        </p:txBody>
      </p:sp>
      <p:sp>
        <p:nvSpPr>
          <p:cNvPr id="111" name="Text Placeholder 3">
            <a:extLst>
              <a:ext uri="{FF2B5EF4-FFF2-40B4-BE49-F238E27FC236}">
                <a16:creationId xmlns:a16="http://schemas.microsoft.com/office/drawing/2014/main" id="{BE5450A3-C0D6-004F-82AF-5D8814B6469F}"/>
              </a:ext>
            </a:extLst>
          </p:cNvPr>
          <p:cNvSpPr>
            <a:spLocks noGrp="1"/>
          </p:cNvSpPr>
          <p:nvPr>
            <p:ph type="body" sz="quarter" idx="91" hasCustomPrompt="1"/>
          </p:nvPr>
        </p:nvSpPr>
        <p:spPr>
          <a:xfrm>
            <a:off x="9056882" y="2426241"/>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118" name="Picture Placeholder 2">
            <a:extLst>
              <a:ext uri="{FF2B5EF4-FFF2-40B4-BE49-F238E27FC236}">
                <a16:creationId xmlns:a16="http://schemas.microsoft.com/office/drawing/2014/main" id="{F5E85013-27F5-5A40-8BA6-B5E2EAAC4632}"/>
              </a:ext>
            </a:extLst>
          </p:cNvPr>
          <p:cNvSpPr>
            <a:spLocks noGrp="1"/>
          </p:cNvSpPr>
          <p:nvPr>
            <p:ph type="pic" sz="quarter" idx="92" hasCustomPrompt="1"/>
          </p:nvPr>
        </p:nvSpPr>
        <p:spPr>
          <a:xfrm>
            <a:off x="8099312" y="1955908"/>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47" name="Text Placeholder 4">
            <a:extLst>
              <a:ext uri="{FF2B5EF4-FFF2-40B4-BE49-F238E27FC236}">
                <a16:creationId xmlns:a16="http://schemas.microsoft.com/office/drawing/2014/main" id="{5EA5DB64-F523-6743-9AC6-92679399FCCE}"/>
              </a:ext>
            </a:extLst>
          </p:cNvPr>
          <p:cNvSpPr>
            <a:spLocks noGrp="1"/>
          </p:cNvSpPr>
          <p:nvPr>
            <p:ph type="body" sz="quarter" idx="105" hasCustomPrompt="1"/>
          </p:nvPr>
        </p:nvSpPr>
        <p:spPr>
          <a:xfrm>
            <a:off x="595892" y="5438860"/>
            <a:ext cx="1983659" cy="128069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48" name="Text Placeholder 2">
            <a:extLst>
              <a:ext uri="{FF2B5EF4-FFF2-40B4-BE49-F238E27FC236}">
                <a16:creationId xmlns:a16="http://schemas.microsoft.com/office/drawing/2014/main" id="{2D5FA33A-ED9B-554D-81CD-5434E29B6FE6}"/>
              </a:ext>
            </a:extLst>
          </p:cNvPr>
          <p:cNvSpPr>
            <a:spLocks noGrp="1"/>
          </p:cNvSpPr>
          <p:nvPr>
            <p:ph type="body" sz="quarter" idx="106" hasCustomPrompt="1"/>
          </p:nvPr>
        </p:nvSpPr>
        <p:spPr>
          <a:xfrm>
            <a:off x="1563624" y="4666053"/>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tx2"/>
                </a:solidFill>
                <a:latin typeface="Calibri" panose="020F0502020204030204" pitchFamily="34" charset="0"/>
              </a:defRPr>
            </a:lvl1pPr>
          </a:lstStyle>
          <a:p>
            <a:pPr lvl="0"/>
            <a:r>
              <a:rPr lang="en-US" dirty="0"/>
              <a:t>Click to add name</a:t>
            </a:r>
          </a:p>
        </p:txBody>
      </p:sp>
      <p:sp>
        <p:nvSpPr>
          <p:cNvPr id="49" name="Text Placeholder 3">
            <a:extLst>
              <a:ext uri="{FF2B5EF4-FFF2-40B4-BE49-F238E27FC236}">
                <a16:creationId xmlns:a16="http://schemas.microsoft.com/office/drawing/2014/main" id="{E6C1879C-0D91-A34A-A7D6-3D872B3DC0D1}"/>
              </a:ext>
            </a:extLst>
          </p:cNvPr>
          <p:cNvSpPr>
            <a:spLocks noGrp="1"/>
          </p:cNvSpPr>
          <p:nvPr>
            <p:ph type="body" sz="quarter" idx="107" hasCustomPrompt="1"/>
          </p:nvPr>
        </p:nvSpPr>
        <p:spPr>
          <a:xfrm>
            <a:off x="1563624" y="5004523"/>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51" name="Picture Placeholder 2">
            <a:extLst>
              <a:ext uri="{FF2B5EF4-FFF2-40B4-BE49-F238E27FC236}">
                <a16:creationId xmlns:a16="http://schemas.microsoft.com/office/drawing/2014/main" id="{51FDB320-7BD8-A449-8120-F65D233C84E4}"/>
              </a:ext>
            </a:extLst>
          </p:cNvPr>
          <p:cNvSpPr>
            <a:spLocks noGrp="1"/>
          </p:cNvSpPr>
          <p:nvPr>
            <p:ph type="pic" sz="quarter" idx="108" hasCustomPrompt="1"/>
          </p:nvPr>
        </p:nvSpPr>
        <p:spPr>
          <a:xfrm>
            <a:off x="604946" y="4539874"/>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59" name="Text Placeholder 4">
            <a:extLst>
              <a:ext uri="{FF2B5EF4-FFF2-40B4-BE49-F238E27FC236}">
                <a16:creationId xmlns:a16="http://schemas.microsoft.com/office/drawing/2014/main" id="{0794A4E3-39A4-4245-8BE4-BA97A3822803}"/>
              </a:ext>
            </a:extLst>
          </p:cNvPr>
          <p:cNvSpPr>
            <a:spLocks noGrp="1"/>
          </p:cNvSpPr>
          <p:nvPr>
            <p:ph type="body" sz="quarter" idx="93" hasCustomPrompt="1"/>
          </p:nvPr>
        </p:nvSpPr>
        <p:spPr>
          <a:xfrm>
            <a:off x="3100501" y="5440547"/>
            <a:ext cx="1983659" cy="128069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60" name="Text Placeholder 2">
            <a:extLst>
              <a:ext uri="{FF2B5EF4-FFF2-40B4-BE49-F238E27FC236}">
                <a16:creationId xmlns:a16="http://schemas.microsoft.com/office/drawing/2014/main" id="{BF27E1D6-A325-2A44-B8A6-FEA3399BCEA7}"/>
              </a:ext>
            </a:extLst>
          </p:cNvPr>
          <p:cNvSpPr>
            <a:spLocks noGrp="1"/>
          </p:cNvSpPr>
          <p:nvPr>
            <p:ph type="body" sz="quarter" idx="94" hasCustomPrompt="1"/>
          </p:nvPr>
        </p:nvSpPr>
        <p:spPr>
          <a:xfrm>
            <a:off x="4062875" y="4665399"/>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tx2"/>
                </a:solidFill>
                <a:latin typeface="Calibri" panose="020F0502020204030204" pitchFamily="34" charset="0"/>
              </a:defRPr>
            </a:lvl1pPr>
          </a:lstStyle>
          <a:p>
            <a:pPr lvl="0"/>
            <a:r>
              <a:rPr lang="en-US" dirty="0"/>
              <a:t>Click to add name</a:t>
            </a:r>
          </a:p>
        </p:txBody>
      </p:sp>
      <p:sp>
        <p:nvSpPr>
          <p:cNvPr id="62" name="Text Placeholder 3">
            <a:extLst>
              <a:ext uri="{FF2B5EF4-FFF2-40B4-BE49-F238E27FC236}">
                <a16:creationId xmlns:a16="http://schemas.microsoft.com/office/drawing/2014/main" id="{15F54A20-5BC8-6D4C-BF61-9085AFF53286}"/>
              </a:ext>
            </a:extLst>
          </p:cNvPr>
          <p:cNvSpPr>
            <a:spLocks noGrp="1"/>
          </p:cNvSpPr>
          <p:nvPr>
            <p:ph type="body" sz="quarter" idx="95" hasCustomPrompt="1"/>
          </p:nvPr>
        </p:nvSpPr>
        <p:spPr>
          <a:xfrm>
            <a:off x="4062875" y="5003869"/>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63" name="Picture Placeholder 2">
            <a:extLst>
              <a:ext uri="{FF2B5EF4-FFF2-40B4-BE49-F238E27FC236}">
                <a16:creationId xmlns:a16="http://schemas.microsoft.com/office/drawing/2014/main" id="{DAEA94B2-D34F-7140-A6F4-254FD90C163E}"/>
              </a:ext>
            </a:extLst>
          </p:cNvPr>
          <p:cNvSpPr>
            <a:spLocks noGrp="1"/>
          </p:cNvSpPr>
          <p:nvPr>
            <p:ph type="pic" sz="quarter" idx="96" hasCustomPrompt="1"/>
          </p:nvPr>
        </p:nvSpPr>
        <p:spPr>
          <a:xfrm>
            <a:off x="3100501" y="4541562"/>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64" name="Text Placeholder 4">
            <a:extLst>
              <a:ext uri="{FF2B5EF4-FFF2-40B4-BE49-F238E27FC236}">
                <a16:creationId xmlns:a16="http://schemas.microsoft.com/office/drawing/2014/main" id="{ADF2EC60-CC3E-E149-84E5-A2DAEF56EFD2}"/>
              </a:ext>
            </a:extLst>
          </p:cNvPr>
          <p:cNvSpPr>
            <a:spLocks noGrp="1"/>
          </p:cNvSpPr>
          <p:nvPr>
            <p:ph type="body" sz="quarter" idx="97" hasCustomPrompt="1"/>
          </p:nvPr>
        </p:nvSpPr>
        <p:spPr>
          <a:xfrm>
            <a:off x="5602742" y="5440547"/>
            <a:ext cx="1983659" cy="128069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65" name="Text Placeholder 2">
            <a:extLst>
              <a:ext uri="{FF2B5EF4-FFF2-40B4-BE49-F238E27FC236}">
                <a16:creationId xmlns:a16="http://schemas.microsoft.com/office/drawing/2014/main" id="{E943D323-8441-2D44-87A8-64824308BDB7}"/>
              </a:ext>
            </a:extLst>
          </p:cNvPr>
          <p:cNvSpPr>
            <a:spLocks noGrp="1"/>
          </p:cNvSpPr>
          <p:nvPr>
            <p:ph type="body" sz="quarter" idx="98" hasCustomPrompt="1"/>
          </p:nvPr>
        </p:nvSpPr>
        <p:spPr>
          <a:xfrm>
            <a:off x="6553435" y="4665399"/>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tx2"/>
                </a:solidFill>
                <a:latin typeface="Calibri" panose="020F0502020204030204" pitchFamily="34" charset="0"/>
              </a:defRPr>
            </a:lvl1pPr>
          </a:lstStyle>
          <a:p>
            <a:pPr lvl="0"/>
            <a:r>
              <a:rPr lang="en-US" dirty="0"/>
              <a:t>Click to add name</a:t>
            </a:r>
          </a:p>
        </p:txBody>
      </p:sp>
      <p:sp>
        <p:nvSpPr>
          <p:cNvPr id="72" name="Text Placeholder 3">
            <a:extLst>
              <a:ext uri="{FF2B5EF4-FFF2-40B4-BE49-F238E27FC236}">
                <a16:creationId xmlns:a16="http://schemas.microsoft.com/office/drawing/2014/main" id="{E1F6B9C6-63FE-F343-8990-E5ED7C19F895}"/>
              </a:ext>
            </a:extLst>
          </p:cNvPr>
          <p:cNvSpPr>
            <a:spLocks noGrp="1"/>
          </p:cNvSpPr>
          <p:nvPr>
            <p:ph type="body" sz="quarter" idx="99" hasCustomPrompt="1"/>
          </p:nvPr>
        </p:nvSpPr>
        <p:spPr>
          <a:xfrm>
            <a:off x="6553435" y="5003869"/>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73" name="Picture Placeholder 2">
            <a:extLst>
              <a:ext uri="{FF2B5EF4-FFF2-40B4-BE49-F238E27FC236}">
                <a16:creationId xmlns:a16="http://schemas.microsoft.com/office/drawing/2014/main" id="{BD7FE3AE-8476-364C-BA7A-73FE7EA643E2}"/>
              </a:ext>
            </a:extLst>
          </p:cNvPr>
          <p:cNvSpPr>
            <a:spLocks noGrp="1"/>
          </p:cNvSpPr>
          <p:nvPr>
            <p:ph type="pic" sz="quarter" idx="100" hasCustomPrompt="1"/>
          </p:nvPr>
        </p:nvSpPr>
        <p:spPr>
          <a:xfrm>
            <a:off x="5602742" y="4541562"/>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sp>
        <p:nvSpPr>
          <p:cNvPr id="75" name="Text Placeholder 4">
            <a:extLst>
              <a:ext uri="{FF2B5EF4-FFF2-40B4-BE49-F238E27FC236}">
                <a16:creationId xmlns:a16="http://schemas.microsoft.com/office/drawing/2014/main" id="{51953FB1-0E4A-9540-8F7B-95F0F2C401A2}"/>
              </a:ext>
            </a:extLst>
          </p:cNvPr>
          <p:cNvSpPr>
            <a:spLocks noGrp="1"/>
          </p:cNvSpPr>
          <p:nvPr>
            <p:ph type="body" sz="quarter" idx="101" hasCustomPrompt="1"/>
          </p:nvPr>
        </p:nvSpPr>
        <p:spPr>
          <a:xfrm>
            <a:off x="8102320" y="5440547"/>
            <a:ext cx="1983659" cy="1280698"/>
          </a:xfrm>
          <a:prstGeom prst="rect">
            <a:avLst/>
          </a:prstGeom>
        </p:spPr>
        <p:txBody>
          <a:bodyPr/>
          <a:lstStyle>
            <a:lvl1pPr marL="0" marR="0" indent="0" algn="l" defTabSz="124473" rtl="0" eaLnBrk="1" fontAlgn="auto" latinLnBrk="0" hangingPunct="1">
              <a:lnSpc>
                <a:spcPct val="100000"/>
              </a:lnSpc>
              <a:spcBef>
                <a:spcPts val="0"/>
              </a:spcBef>
              <a:spcAft>
                <a:spcPts val="250"/>
              </a:spcAft>
              <a:buClrTx/>
              <a:buSzTx/>
              <a:buFontTx/>
              <a:buNone/>
              <a:tabLst/>
              <a:defRPr sz="1200"/>
            </a:lvl1pPr>
          </a:lstStyle>
          <a:p>
            <a:pPr marL="0" marR="0" lvl="0" indent="0" algn="l" defTabSz="124473" rtl="0" eaLnBrk="1" fontAlgn="auto" latinLnBrk="0" hangingPunct="1">
              <a:lnSpc>
                <a:spcPct val="100000"/>
              </a:lnSpc>
              <a:spcBef>
                <a:spcPct val="20000"/>
              </a:spcBef>
              <a:spcAft>
                <a:spcPts val="0"/>
              </a:spcAft>
              <a:buClrTx/>
              <a:buSzTx/>
              <a:buFontTx/>
              <a:buNone/>
              <a:tabLst/>
              <a:defRPr/>
            </a:pPr>
            <a:r>
              <a:rPr lang="en-US" dirty="0"/>
              <a:t>Click to add bio text</a:t>
            </a:r>
          </a:p>
        </p:txBody>
      </p:sp>
      <p:sp>
        <p:nvSpPr>
          <p:cNvPr id="76" name="Text Placeholder 2">
            <a:extLst>
              <a:ext uri="{FF2B5EF4-FFF2-40B4-BE49-F238E27FC236}">
                <a16:creationId xmlns:a16="http://schemas.microsoft.com/office/drawing/2014/main" id="{E432C6A6-302B-4A42-ACA5-BF255C35DCAA}"/>
              </a:ext>
            </a:extLst>
          </p:cNvPr>
          <p:cNvSpPr>
            <a:spLocks noGrp="1"/>
          </p:cNvSpPr>
          <p:nvPr>
            <p:ph type="body" sz="quarter" idx="102" hasCustomPrompt="1"/>
          </p:nvPr>
        </p:nvSpPr>
        <p:spPr>
          <a:xfrm>
            <a:off x="9062155" y="4665399"/>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tx2"/>
                </a:solidFill>
                <a:latin typeface="Calibri" panose="020F0502020204030204" pitchFamily="34" charset="0"/>
              </a:defRPr>
            </a:lvl1pPr>
          </a:lstStyle>
          <a:p>
            <a:pPr lvl="0"/>
            <a:r>
              <a:rPr lang="en-US" dirty="0"/>
              <a:t>Click to add name</a:t>
            </a:r>
          </a:p>
        </p:txBody>
      </p:sp>
      <p:sp>
        <p:nvSpPr>
          <p:cNvPr id="77" name="Text Placeholder 3">
            <a:extLst>
              <a:ext uri="{FF2B5EF4-FFF2-40B4-BE49-F238E27FC236}">
                <a16:creationId xmlns:a16="http://schemas.microsoft.com/office/drawing/2014/main" id="{B82EFD76-4B5F-064B-8DC5-771E6AE60D77}"/>
              </a:ext>
            </a:extLst>
          </p:cNvPr>
          <p:cNvSpPr>
            <a:spLocks noGrp="1"/>
          </p:cNvSpPr>
          <p:nvPr>
            <p:ph type="body" sz="quarter" idx="103" hasCustomPrompt="1"/>
          </p:nvPr>
        </p:nvSpPr>
        <p:spPr>
          <a:xfrm>
            <a:off x="9062155" y="5003869"/>
            <a:ext cx="1023824" cy="320174"/>
          </a:xfrm>
          <a:prstGeom prst="rect">
            <a:avLst/>
          </a:prstGeom>
        </p:spPr>
        <p:txBody>
          <a:bodyPr lIns="0" tIns="0" rIns="0" bIns="0" anchor="t" anchorCtr="0">
            <a:noAutofit/>
          </a:bodyPr>
          <a:lstStyle>
            <a:lvl1pPr marL="0" indent="0">
              <a:lnSpc>
                <a:spcPct val="100000"/>
              </a:lnSpc>
              <a:spcBef>
                <a:spcPts val="0"/>
              </a:spcBef>
              <a:spcAft>
                <a:spcPts val="0"/>
              </a:spcAft>
              <a:buNone/>
              <a:defRPr sz="1200" b="1">
                <a:solidFill>
                  <a:schemeClr val="accent2"/>
                </a:solidFill>
                <a:latin typeface="Calibri" panose="020F0502020204030204" pitchFamily="34" charset="0"/>
              </a:defRPr>
            </a:lvl1pPr>
          </a:lstStyle>
          <a:p>
            <a:pPr lvl="0"/>
            <a:r>
              <a:rPr lang="en-US" dirty="0"/>
              <a:t>Click to add official title</a:t>
            </a:r>
          </a:p>
        </p:txBody>
      </p:sp>
      <p:sp>
        <p:nvSpPr>
          <p:cNvPr id="81" name="Picture Placeholder 2">
            <a:extLst>
              <a:ext uri="{FF2B5EF4-FFF2-40B4-BE49-F238E27FC236}">
                <a16:creationId xmlns:a16="http://schemas.microsoft.com/office/drawing/2014/main" id="{539A8DCE-E640-904A-9F07-DBF13377B2F7}"/>
              </a:ext>
            </a:extLst>
          </p:cNvPr>
          <p:cNvSpPr>
            <a:spLocks noGrp="1"/>
          </p:cNvSpPr>
          <p:nvPr>
            <p:ph type="pic" sz="quarter" idx="104" hasCustomPrompt="1"/>
          </p:nvPr>
        </p:nvSpPr>
        <p:spPr>
          <a:xfrm>
            <a:off x="8102321" y="4541562"/>
            <a:ext cx="843281" cy="781038"/>
          </a:xfrm>
          <a:prstGeom prst="rect">
            <a:avLst/>
          </a:prstGeom>
        </p:spPr>
        <p:txBody>
          <a:bodyPr vert="horz" anchor="ctr" anchorCtr="0">
            <a:normAutofit/>
          </a:bodyPr>
          <a:lstStyle>
            <a:lvl1pPr marL="0" indent="0" algn="ctr">
              <a:buNone/>
              <a:defRPr sz="778"/>
            </a:lvl1pPr>
          </a:lstStyle>
          <a:p>
            <a:r>
              <a:rPr lang="en-US" dirty="0"/>
              <a:t>Icon Placeholder</a:t>
            </a:r>
          </a:p>
        </p:txBody>
      </p:sp>
      <p:pic>
        <p:nvPicPr>
          <p:cNvPr id="103" name="Picture 102">
            <a:extLst>
              <a:ext uri="{FF2B5EF4-FFF2-40B4-BE49-F238E27FC236}">
                <a16:creationId xmlns:a16="http://schemas.microsoft.com/office/drawing/2014/main" id="{DD53E3C0-5F19-9447-859E-2A2D76BF7CB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63903" y="1955662"/>
            <a:ext cx="449561" cy="64035"/>
          </a:xfrm>
          <a:prstGeom prst="rect">
            <a:avLst/>
          </a:prstGeom>
          <a:solidFill>
            <a:srgbClr val="E1523D"/>
          </a:solidFill>
        </p:spPr>
      </p:pic>
      <p:pic>
        <p:nvPicPr>
          <p:cNvPr id="104" name="Picture 103">
            <a:extLst>
              <a:ext uri="{FF2B5EF4-FFF2-40B4-BE49-F238E27FC236}">
                <a16:creationId xmlns:a16="http://schemas.microsoft.com/office/drawing/2014/main" id="{BC2F0068-6714-F943-B352-6DD22C1B758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56672" y="1955662"/>
            <a:ext cx="449561" cy="64035"/>
          </a:xfrm>
          <a:prstGeom prst="rect">
            <a:avLst/>
          </a:prstGeom>
          <a:solidFill>
            <a:srgbClr val="E1523D"/>
          </a:solidFill>
        </p:spPr>
      </p:pic>
      <p:pic>
        <p:nvPicPr>
          <p:cNvPr id="129" name="Picture 128">
            <a:extLst>
              <a:ext uri="{FF2B5EF4-FFF2-40B4-BE49-F238E27FC236}">
                <a16:creationId xmlns:a16="http://schemas.microsoft.com/office/drawing/2014/main" id="{482760D1-6E22-6340-90B6-EBF5A9E0BDF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055297" y="1951499"/>
            <a:ext cx="449561" cy="64035"/>
          </a:xfrm>
          <a:prstGeom prst="rect">
            <a:avLst/>
          </a:prstGeom>
          <a:solidFill>
            <a:srgbClr val="E1523D"/>
          </a:solidFill>
        </p:spPr>
      </p:pic>
      <p:pic>
        <p:nvPicPr>
          <p:cNvPr id="52" name="Picture 51">
            <a:extLst>
              <a:ext uri="{FF2B5EF4-FFF2-40B4-BE49-F238E27FC236}">
                <a16:creationId xmlns:a16="http://schemas.microsoft.com/office/drawing/2014/main" id="{CA34747F-48A2-8D4E-8B32-5B2F34EF83F6}"/>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563624" y="4544518"/>
            <a:ext cx="449561" cy="64035"/>
          </a:xfrm>
          <a:prstGeom prst="rect">
            <a:avLst/>
          </a:prstGeom>
          <a:solidFill>
            <a:srgbClr val="E1523D"/>
          </a:solidFill>
        </p:spPr>
      </p:pic>
      <p:pic>
        <p:nvPicPr>
          <p:cNvPr id="74" name="Picture 73">
            <a:extLst>
              <a:ext uri="{FF2B5EF4-FFF2-40B4-BE49-F238E27FC236}">
                <a16:creationId xmlns:a16="http://schemas.microsoft.com/office/drawing/2014/main" id="{152B2E4A-58F2-FE48-BE40-F3B52636762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553436" y="4546206"/>
            <a:ext cx="449561" cy="64035"/>
          </a:xfrm>
          <a:prstGeom prst="rect">
            <a:avLst/>
          </a:prstGeom>
          <a:solidFill>
            <a:srgbClr val="E1523D"/>
          </a:solidFill>
        </p:spPr>
      </p:pic>
      <p:pic>
        <p:nvPicPr>
          <p:cNvPr id="83" name="Picture 82">
            <a:extLst>
              <a:ext uri="{FF2B5EF4-FFF2-40B4-BE49-F238E27FC236}">
                <a16:creationId xmlns:a16="http://schemas.microsoft.com/office/drawing/2014/main" id="{948EABB1-C68F-5F40-AD2B-EEA972E34F9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062156" y="4546206"/>
            <a:ext cx="449561" cy="64035"/>
          </a:xfrm>
          <a:prstGeom prst="rect">
            <a:avLst/>
          </a:prstGeom>
          <a:solidFill>
            <a:srgbClr val="E1523D"/>
          </a:solidFill>
        </p:spPr>
      </p:pic>
      <p:sp>
        <p:nvSpPr>
          <p:cNvPr id="84" name="Rectangle 3">
            <a:extLst>
              <a:ext uri="{FF2B5EF4-FFF2-40B4-BE49-F238E27FC236}">
                <a16:creationId xmlns:a16="http://schemas.microsoft.com/office/drawing/2014/main" id="{373C3879-638F-4842-AD5B-339C19E9A2B2}"/>
              </a:ext>
            </a:extLst>
          </p:cNvPr>
          <p:cNvSpPr/>
          <p:nvPr userDrawn="1"/>
        </p:nvSpPr>
        <p:spPr>
          <a:xfrm>
            <a:off x="2975028" y="4417300"/>
            <a:ext cx="2239615" cy="2324924"/>
          </a:xfrm>
          <a:prstGeom prst="rect">
            <a:avLst/>
          </a:prstGeom>
          <a:no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pic>
        <p:nvPicPr>
          <p:cNvPr id="87" name="Picture 86">
            <a:extLst>
              <a:ext uri="{FF2B5EF4-FFF2-40B4-BE49-F238E27FC236}">
                <a16:creationId xmlns:a16="http://schemas.microsoft.com/office/drawing/2014/main" id="{88849783-7A3C-D04D-BCD4-9640A2A2029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4059025" y="4543794"/>
            <a:ext cx="449561" cy="64035"/>
          </a:xfrm>
          <a:prstGeom prst="rect">
            <a:avLst/>
          </a:prstGeom>
          <a:solidFill>
            <a:srgbClr val="E1523D"/>
          </a:solidFill>
        </p:spPr>
      </p:pic>
      <p:pic>
        <p:nvPicPr>
          <p:cNvPr id="106" name="Picture 105">
            <a:extLst>
              <a:ext uri="{FF2B5EF4-FFF2-40B4-BE49-F238E27FC236}">
                <a16:creationId xmlns:a16="http://schemas.microsoft.com/office/drawing/2014/main" id="{7D4A1526-EEB3-5E45-8B79-5A3FD636AE2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6556469" y="1955662"/>
            <a:ext cx="449561" cy="64035"/>
          </a:xfrm>
          <a:prstGeom prst="rect">
            <a:avLst/>
          </a:prstGeom>
          <a:solidFill>
            <a:srgbClr val="E1523D"/>
          </a:solidFill>
        </p:spPr>
      </p:pic>
      <p:sp>
        <p:nvSpPr>
          <p:cNvPr id="5" name="Footer Placeholder 4">
            <a:extLst>
              <a:ext uri="{FF2B5EF4-FFF2-40B4-BE49-F238E27FC236}">
                <a16:creationId xmlns:a16="http://schemas.microsoft.com/office/drawing/2014/main" id="{96971267-58C3-BB42-8A08-AEAFA22F5AF9}"/>
              </a:ext>
            </a:extLst>
          </p:cNvPr>
          <p:cNvSpPr>
            <a:spLocks noGrp="1"/>
          </p:cNvSpPr>
          <p:nvPr>
            <p:ph type="ftr" sz="quarter" idx="70"/>
          </p:nvPr>
        </p:nvSpPr>
        <p:spPr/>
        <p:txBody>
          <a:bodyPr/>
          <a:lstStyle/>
          <a:p>
            <a:endParaRPr lang="en-US"/>
          </a:p>
        </p:txBody>
      </p:sp>
      <p:sp>
        <p:nvSpPr>
          <p:cNvPr id="3" name="Slide Number Placeholder 2">
            <a:extLst>
              <a:ext uri="{FF2B5EF4-FFF2-40B4-BE49-F238E27FC236}">
                <a16:creationId xmlns:a16="http://schemas.microsoft.com/office/drawing/2014/main" id="{F3A52F10-EBE5-9E45-9632-3F16C863546A}"/>
              </a:ext>
            </a:extLst>
          </p:cNvPr>
          <p:cNvSpPr>
            <a:spLocks noGrp="1"/>
          </p:cNvSpPr>
          <p:nvPr>
            <p:ph type="sldNum" sz="quarter" idx="11"/>
          </p:nvPr>
        </p:nvSpPr>
        <p:spPr>
          <a:xfrm>
            <a:off x="9774936" y="6753404"/>
            <a:ext cx="457200" cy="338328"/>
          </a:xfrm>
        </p:spPr>
        <p:txBody>
          <a:bodyPr/>
          <a:lstStyle/>
          <a:p>
            <a:fld id="{D8BDC5F3-7D4B-9546-B48B-8B162A467FF4}" type="slidenum">
              <a:rPr lang="en-US" smtClean="0"/>
              <a:t>‹#›</a:t>
            </a:fld>
            <a:endParaRPr lang="en-US"/>
          </a:p>
        </p:txBody>
      </p:sp>
      <p:sp>
        <p:nvSpPr>
          <p:cNvPr id="4" name="Title 3">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dirty="0"/>
              <a:t>Page Title</a:t>
            </a:r>
          </a:p>
        </p:txBody>
      </p:sp>
    </p:spTree>
    <p:custDataLst>
      <p:custData r:id="rId1"/>
    </p:custDataLst>
    <p:extLst>
      <p:ext uri="{BB962C8B-B14F-4D97-AF65-F5344CB8AC3E}">
        <p14:creationId xmlns:p14="http://schemas.microsoft.com/office/powerpoint/2010/main" val="32227296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ample Case Study">
    <p:spTree>
      <p:nvGrpSpPr>
        <p:cNvPr id="1" name=""/>
        <p:cNvGrpSpPr/>
        <p:nvPr/>
      </p:nvGrpSpPr>
      <p:grpSpPr>
        <a:xfrm>
          <a:off x="0" y="0"/>
          <a:ext cx="0" cy="0"/>
          <a:chOff x="0" y="0"/>
          <a:chExt cx="0" cy="0"/>
        </a:xfrm>
      </p:grpSpPr>
      <p:sp>
        <p:nvSpPr>
          <p:cNvPr id="37" name="Rectangle 3">
            <a:extLst>
              <a:ext uri="{FF2B5EF4-FFF2-40B4-BE49-F238E27FC236}">
                <a16:creationId xmlns:a16="http://schemas.microsoft.com/office/drawing/2014/main" id="{DF4E837C-2891-42BC-AA7F-6CFDDE8077BF}"/>
              </a:ext>
            </a:extLst>
          </p:cNvPr>
          <p:cNvSpPr>
            <a:spLocks/>
          </p:cNvSpPr>
          <p:nvPr userDrawn="1"/>
        </p:nvSpPr>
        <p:spPr>
          <a:xfrm>
            <a:off x="7153645" y="1820189"/>
            <a:ext cx="3065204" cy="1385666"/>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0822" tIns="45411" rIns="90822" bIns="45411" rtlCol="0" anchor="ctr">
            <a:noAutofit/>
          </a:bodyPr>
          <a:lstStyle/>
          <a:p>
            <a:pPr algn="ctr"/>
            <a:endParaRPr lang="en-US" sz="1033" dirty="0">
              <a:latin typeface="Calibri" panose="020F0502020204030204" pitchFamily="34" charset="0"/>
            </a:endParaRPr>
          </a:p>
        </p:txBody>
      </p:sp>
      <p:sp>
        <p:nvSpPr>
          <p:cNvPr id="38" name="Rectangle 3">
            <a:extLst>
              <a:ext uri="{FF2B5EF4-FFF2-40B4-BE49-F238E27FC236}">
                <a16:creationId xmlns:a16="http://schemas.microsoft.com/office/drawing/2014/main" id="{8932A200-2B54-4018-B670-C6ECA93C269F}"/>
              </a:ext>
            </a:extLst>
          </p:cNvPr>
          <p:cNvSpPr>
            <a:spLocks/>
          </p:cNvSpPr>
          <p:nvPr userDrawn="1"/>
        </p:nvSpPr>
        <p:spPr>
          <a:xfrm>
            <a:off x="7153646" y="3205855"/>
            <a:ext cx="3065203" cy="1414519"/>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0822" tIns="45411" rIns="90822" bIns="45411" rtlCol="0" anchor="ctr">
            <a:noAutofit/>
          </a:bodyPr>
          <a:lstStyle/>
          <a:p>
            <a:pPr algn="ctr"/>
            <a:endParaRPr lang="en-US" sz="1033" dirty="0">
              <a:latin typeface="Calibri" panose="020F0502020204030204" pitchFamily="34" charset="0"/>
            </a:endParaRPr>
          </a:p>
        </p:txBody>
      </p:sp>
      <p:sp>
        <p:nvSpPr>
          <p:cNvPr id="39" name="Rectangle 3">
            <a:extLst>
              <a:ext uri="{FF2B5EF4-FFF2-40B4-BE49-F238E27FC236}">
                <a16:creationId xmlns:a16="http://schemas.microsoft.com/office/drawing/2014/main" id="{18D5A12D-689B-4672-AFAC-727D985A7935}"/>
              </a:ext>
            </a:extLst>
          </p:cNvPr>
          <p:cNvSpPr>
            <a:spLocks/>
          </p:cNvSpPr>
          <p:nvPr userDrawn="1"/>
        </p:nvSpPr>
        <p:spPr>
          <a:xfrm>
            <a:off x="7153646" y="4620375"/>
            <a:ext cx="3065202" cy="2256674"/>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0822" tIns="45411" rIns="90822" bIns="45411" rtlCol="0" anchor="ctr">
            <a:noAutofit/>
          </a:bodyPr>
          <a:lstStyle/>
          <a:p>
            <a:pPr algn="ctr"/>
            <a:endParaRPr lang="en-US" sz="1033" dirty="0">
              <a:latin typeface="Calibri" panose="020F0502020204030204" pitchFamily="34" charset="0"/>
            </a:endParaRPr>
          </a:p>
        </p:txBody>
      </p:sp>
      <p:sp>
        <p:nvSpPr>
          <p:cNvPr id="3" name="TextBox 2">
            <a:extLst>
              <a:ext uri="{FF2B5EF4-FFF2-40B4-BE49-F238E27FC236}">
                <a16:creationId xmlns:a16="http://schemas.microsoft.com/office/drawing/2014/main" id="{9EEF933C-1EC3-4525-B5C3-CAE3A1CCDEA4}"/>
              </a:ext>
            </a:extLst>
          </p:cNvPr>
          <p:cNvSpPr txBox="1"/>
          <p:nvPr userDrawn="1"/>
        </p:nvSpPr>
        <p:spPr>
          <a:xfrm>
            <a:off x="3709488" y="1459742"/>
            <a:ext cx="3066809" cy="299479"/>
          </a:xfrm>
          <a:prstGeom prst="rect">
            <a:avLst/>
          </a:prstGeom>
          <a:noFill/>
        </p:spPr>
        <p:txBody>
          <a:bodyPr wrap="square" rtlCol="0">
            <a:spAutoFit/>
          </a:bodyPr>
          <a:lstStyle/>
          <a:p>
            <a:r>
              <a:rPr lang="en-US" sz="1362" b="1" dirty="0">
                <a:solidFill>
                  <a:schemeClr val="accent1"/>
                </a:solidFill>
                <a:latin typeface="Calibri" panose="020F0502020204030204" pitchFamily="34" charset="0"/>
                <a:cs typeface="Calibri" panose="020F0502020204030204" pitchFamily="34" charset="0"/>
              </a:rPr>
              <a:t>OUR ROLE:</a:t>
            </a:r>
          </a:p>
        </p:txBody>
      </p:sp>
      <p:sp>
        <p:nvSpPr>
          <p:cNvPr id="27" name="TextBox 26">
            <a:extLst>
              <a:ext uri="{FF2B5EF4-FFF2-40B4-BE49-F238E27FC236}">
                <a16:creationId xmlns:a16="http://schemas.microsoft.com/office/drawing/2014/main" id="{C3A0967A-A566-4E9A-9966-33D11443D285}"/>
              </a:ext>
            </a:extLst>
          </p:cNvPr>
          <p:cNvSpPr txBox="1"/>
          <p:nvPr userDrawn="1"/>
        </p:nvSpPr>
        <p:spPr>
          <a:xfrm>
            <a:off x="399550" y="3575235"/>
            <a:ext cx="3066809" cy="299479"/>
          </a:xfrm>
          <a:prstGeom prst="rect">
            <a:avLst/>
          </a:prstGeom>
          <a:noFill/>
        </p:spPr>
        <p:txBody>
          <a:bodyPr wrap="square" rtlCol="0">
            <a:spAutoFit/>
          </a:bodyPr>
          <a:lstStyle/>
          <a:p>
            <a:r>
              <a:rPr lang="en-US" sz="1362" b="1" dirty="0">
                <a:solidFill>
                  <a:schemeClr val="accent1"/>
                </a:solidFill>
                <a:latin typeface="Calibri" panose="020F0502020204030204" pitchFamily="34" charset="0"/>
                <a:cs typeface="Calibri" panose="020F0502020204030204" pitchFamily="34" charset="0"/>
              </a:rPr>
              <a:t>SITUATION:</a:t>
            </a:r>
          </a:p>
        </p:txBody>
      </p:sp>
      <p:sp>
        <p:nvSpPr>
          <p:cNvPr id="54" name="TextBox 53">
            <a:extLst>
              <a:ext uri="{FF2B5EF4-FFF2-40B4-BE49-F238E27FC236}">
                <a16:creationId xmlns:a16="http://schemas.microsoft.com/office/drawing/2014/main" id="{5FEBBBF7-0081-4B05-973A-B5ABBA673E00}"/>
              </a:ext>
            </a:extLst>
          </p:cNvPr>
          <p:cNvSpPr txBox="1"/>
          <p:nvPr userDrawn="1"/>
        </p:nvSpPr>
        <p:spPr>
          <a:xfrm>
            <a:off x="7020692" y="1456637"/>
            <a:ext cx="3066809" cy="299479"/>
          </a:xfrm>
          <a:prstGeom prst="rect">
            <a:avLst/>
          </a:prstGeom>
          <a:noFill/>
        </p:spPr>
        <p:txBody>
          <a:bodyPr wrap="square" rtlCol="0">
            <a:spAutoFit/>
          </a:bodyPr>
          <a:lstStyle/>
          <a:p>
            <a:r>
              <a:rPr lang="en-US" sz="1362" b="1" dirty="0">
                <a:solidFill>
                  <a:schemeClr val="accent1"/>
                </a:solidFill>
                <a:latin typeface="Calibri" panose="020F0502020204030204" pitchFamily="34" charset="0"/>
                <a:cs typeface="Calibri" panose="020F0502020204030204" pitchFamily="34" charset="0"/>
              </a:rPr>
              <a:t>OUR IMPACT:</a:t>
            </a:r>
          </a:p>
        </p:txBody>
      </p:sp>
      <p:sp>
        <p:nvSpPr>
          <p:cNvPr id="2" name="TextBox 1">
            <a:extLst>
              <a:ext uri="{FF2B5EF4-FFF2-40B4-BE49-F238E27FC236}">
                <a16:creationId xmlns:a16="http://schemas.microsoft.com/office/drawing/2014/main" id="{39AD4935-57CF-4BE8-8032-595D5A1FA71C}"/>
              </a:ext>
            </a:extLst>
          </p:cNvPr>
          <p:cNvSpPr txBox="1"/>
          <p:nvPr userDrawn="1"/>
        </p:nvSpPr>
        <p:spPr>
          <a:xfrm>
            <a:off x="485848" y="980960"/>
            <a:ext cx="9717876" cy="359375"/>
          </a:xfrm>
          <a:prstGeom prst="rect">
            <a:avLst/>
          </a:prstGeom>
          <a:noFill/>
        </p:spPr>
        <p:txBody>
          <a:bodyPr wrap="square" lIns="0" tIns="0" rIns="0" bIns="0" rtlCol="0" anchor="b" anchorCtr="0">
            <a:spAutoFit/>
          </a:bodyPr>
          <a:lstStyle/>
          <a:p>
            <a:r>
              <a:rPr kumimoji="0" lang="en-US" sz="2335" b="0" i="0" u="none" strike="noStrike" kern="1200" cap="none" spc="0" normalizeH="0" baseline="0" noProof="0" dirty="0">
                <a:ln>
                  <a:noFill/>
                </a:ln>
                <a:solidFill>
                  <a:srgbClr val="0067B1"/>
                </a:solidFill>
                <a:effectLst/>
                <a:uLnTx/>
                <a:uFillTx/>
                <a:latin typeface="Calibri" panose="020F0502020204030204" pitchFamily="34" charset="0"/>
                <a:ea typeface="+mj-ea"/>
              </a:rPr>
              <a:t>Madoff Money: Lost &amp; Found </a:t>
            </a:r>
            <a:endParaRPr lang="en-US" sz="1751" dirty="0"/>
          </a:p>
        </p:txBody>
      </p:sp>
      <p:sp>
        <p:nvSpPr>
          <p:cNvPr id="4" name="TextBox 3">
            <a:extLst>
              <a:ext uri="{FF2B5EF4-FFF2-40B4-BE49-F238E27FC236}">
                <a16:creationId xmlns:a16="http://schemas.microsoft.com/office/drawing/2014/main" id="{86D5BF97-B64C-414A-AA68-0015469B2547}"/>
              </a:ext>
            </a:extLst>
          </p:cNvPr>
          <p:cNvSpPr txBox="1"/>
          <p:nvPr userDrawn="1"/>
        </p:nvSpPr>
        <p:spPr>
          <a:xfrm>
            <a:off x="457200" y="1810512"/>
            <a:ext cx="3062211" cy="1257811"/>
          </a:xfrm>
          <a:prstGeom prst="rect">
            <a:avLst/>
          </a:prstGeom>
          <a:noFill/>
        </p:spPr>
        <p:txBody>
          <a:bodyPr wrap="square" lIns="0" tIns="0" rIns="0" bIns="0" rtlCol="0">
            <a:spAutoFit/>
          </a:bodyPr>
          <a:lstStyle/>
          <a:p>
            <a:pPr marL="0" marR="0" lvl="0" indent="0" algn="l" defTabSz="444856" rtl="0" eaLnBrk="1" fontAlgn="auto" latinLnBrk="0" hangingPunct="1">
              <a:lnSpc>
                <a:spcPct val="100000"/>
              </a:lnSpc>
              <a:spcBef>
                <a:spcPts val="0"/>
              </a:spcBef>
              <a:spcAft>
                <a:spcPts val="0"/>
              </a:spcAft>
              <a:buClrTx/>
              <a:buSzTx/>
              <a:buFontTx/>
              <a:buNone/>
              <a:tabLst/>
              <a:defRPr/>
            </a:pPr>
            <a:r>
              <a:rPr lang="en-US" sz="1362" b="1" dirty="0">
                <a:solidFill>
                  <a:srgbClr val="0066B0"/>
                </a:solidFill>
              </a:rPr>
              <a:t>In the world’s largest and best-known</a:t>
            </a:r>
            <a:br>
              <a:rPr lang="en-US" sz="1362" b="1" dirty="0">
                <a:solidFill>
                  <a:srgbClr val="0066B0"/>
                </a:solidFill>
              </a:rPr>
            </a:br>
            <a:r>
              <a:rPr lang="en-US" sz="1362" b="1" dirty="0">
                <a:solidFill>
                  <a:srgbClr val="0066B0"/>
                </a:solidFill>
              </a:rPr>
              <a:t> Ponzi scheme, FTI Consulting has </a:t>
            </a:r>
            <a:br>
              <a:rPr lang="en-US" sz="1362" b="1" dirty="0">
                <a:solidFill>
                  <a:srgbClr val="0066B0"/>
                </a:solidFill>
              </a:rPr>
            </a:br>
            <a:r>
              <a:rPr lang="en-US" sz="1362" b="1" dirty="0">
                <a:solidFill>
                  <a:srgbClr val="0066B0"/>
                </a:solidFill>
              </a:rPr>
              <a:t>“followed the cash” and helped recover over 80% of the amount lost </a:t>
            </a:r>
            <a:br>
              <a:rPr lang="en-US" sz="1362" b="1" dirty="0">
                <a:solidFill>
                  <a:srgbClr val="0066B0"/>
                </a:solidFill>
              </a:rPr>
            </a:br>
            <a:r>
              <a:rPr lang="en-US" sz="1362" b="1" dirty="0">
                <a:solidFill>
                  <a:srgbClr val="0066B0"/>
                </a:solidFill>
              </a:rPr>
              <a:t>by investors.</a:t>
            </a:r>
          </a:p>
          <a:p>
            <a:endParaRPr lang="en-US" sz="1362" b="1" dirty="0">
              <a:solidFill>
                <a:srgbClr val="0066B0"/>
              </a:solidFill>
            </a:endParaRPr>
          </a:p>
        </p:txBody>
      </p:sp>
      <p:sp>
        <p:nvSpPr>
          <p:cNvPr id="26" name="TextBox 25">
            <a:extLst>
              <a:ext uri="{FF2B5EF4-FFF2-40B4-BE49-F238E27FC236}">
                <a16:creationId xmlns:a16="http://schemas.microsoft.com/office/drawing/2014/main" id="{44A649AE-2559-493C-AEA7-A3B8821BB69D}"/>
              </a:ext>
            </a:extLst>
          </p:cNvPr>
          <p:cNvSpPr txBox="1"/>
          <p:nvPr userDrawn="1"/>
        </p:nvSpPr>
        <p:spPr>
          <a:xfrm>
            <a:off x="457200" y="3858768"/>
            <a:ext cx="3062211" cy="1827167"/>
          </a:xfrm>
          <a:prstGeom prst="rect">
            <a:avLst/>
          </a:prstGeom>
          <a:noFill/>
        </p:spPr>
        <p:txBody>
          <a:bodyPr wrap="square" lIns="0" tIns="0" rIns="0" bIns="0" rtlCol="0">
            <a:spAutoFit/>
          </a:bodyPr>
          <a:lstStyle/>
          <a:p>
            <a:r>
              <a:rPr lang="en-US" sz="1168" dirty="0"/>
              <a:t>In December 2008, Bernie Madoff admitted that the Investment Advisory business within his firm was a Ponzi scheme, setting off his arrest and a chain reaction of events throughout the financial services world and philanthropic communities.</a:t>
            </a:r>
            <a:br>
              <a:rPr lang="en-US" sz="1168" dirty="0"/>
            </a:br>
            <a:endParaRPr lang="en-US" sz="1168" dirty="0"/>
          </a:p>
          <a:p>
            <a:r>
              <a:rPr lang="en-US" sz="1168" dirty="0"/>
              <a:t>A Trustee under the Securities Investor Protection Act was appointed to liquidate Madoff’s firm and to recover the proceeds from his Ponzi Scheme.</a:t>
            </a:r>
          </a:p>
          <a:p>
            <a:endParaRPr lang="en-US" sz="1362" b="1" dirty="0">
              <a:solidFill>
                <a:srgbClr val="0066B0"/>
              </a:solidFill>
            </a:endParaRPr>
          </a:p>
        </p:txBody>
      </p:sp>
      <p:sp>
        <p:nvSpPr>
          <p:cNvPr id="28" name="TextBox 27">
            <a:extLst>
              <a:ext uri="{FF2B5EF4-FFF2-40B4-BE49-F238E27FC236}">
                <a16:creationId xmlns:a16="http://schemas.microsoft.com/office/drawing/2014/main" id="{B1ECC319-6BA0-42A8-81CF-7363411389C7}"/>
              </a:ext>
            </a:extLst>
          </p:cNvPr>
          <p:cNvSpPr txBox="1"/>
          <p:nvPr userDrawn="1"/>
        </p:nvSpPr>
        <p:spPr>
          <a:xfrm>
            <a:off x="3809543" y="1771770"/>
            <a:ext cx="3062211" cy="5186292"/>
          </a:xfrm>
          <a:prstGeom prst="rect">
            <a:avLst/>
          </a:prstGeom>
          <a:noFill/>
        </p:spPr>
        <p:txBody>
          <a:bodyPr wrap="square" lIns="0" tIns="0" rIns="0" bIns="0" rtlCol="0">
            <a:spAutoFit/>
          </a:bodyPr>
          <a:lstStyle/>
          <a:p>
            <a:pPr marL="177942" marR="0" lvl="1" indent="-177942" algn="l" defTabSz="124560" rtl="0" eaLnBrk="1" fontAlgn="auto" latinLnBrk="0" hangingPunct="1">
              <a:lnSpc>
                <a:spcPct val="100000"/>
              </a:lnSpc>
              <a:spcBef>
                <a:spcPts val="0"/>
              </a:spcBef>
              <a:spcAft>
                <a:spcPts val="438"/>
              </a:spcAft>
              <a:buSzPct val="66000"/>
              <a:buBlip>
                <a:blip r:embed="rId4"/>
              </a:buBlip>
            </a:pPr>
            <a:r>
              <a:rPr lang="en-US" sz="1168" dirty="0"/>
              <a:t>FTI Consulting was engaged by Irving Picard, the Trustee, and </a:t>
            </a:r>
            <a:r>
              <a:rPr lang="en-US" sz="1100" dirty="0" err="1"/>
              <a:t>BakerHostetler</a:t>
            </a:r>
            <a:r>
              <a:rPr lang="en-US" sz="1168" dirty="0"/>
              <a:t>, the Trustee’s counsel, to investigate the financial affairs, identify and analyze the massive amounts of financial documents and data, and provide forensic accounting analysis and expert testimony to help the Trustee recover the stolen funds.</a:t>
            </a:r>
            <a:br>
              <a:rPr lang="en-US" sz="1168" dirty="0"/>
            </a:br>
            <a:endParaRPr lang="en-US" sz="1168" dirty="0"/>
          </a:p>
          <a:p>
            <a:pPr marL="177942" marR="0" lvl="1" indent="-177942" algn="l" defTabSz="124560" rtl="0" eaLnBrk="1" fontAlgn="auto" latinLnBrk="0" hangingPunct="1">
              <a:lnSpc>
                <a:spcPct val="100000"/>
              </a:lnSpc>
              <a:spcBef>
                <a:spcPts val="0"/>
              </a:spcBef>
              <a:spcAft>
                <a:spcPts val="438"/>
              </a:spcAft>
              <a:buSzPct val="66000"/>
              <a:buBlip>
                <a:blip r:embed="rId4"/>
              </a:buBlip>
            </a:pPr>
            <a:r>
              <a:rPr lang="en-US" sz="1168" b="0" i="0" dirty="0">
                <a:solidFill>
                  <a:schemeClr val="dk1"/>
                </a:solidFill>
                <a:latin typeface="Calibri" panose="020F0502020204030204" pitchFamily="34" charset="0"/>
              </a:rPr>
              <a:t>FTI Consulting assembled a team from across the globe representing a cross-section of disciplines, including forensic accounting, data and analytics, global investigations, econometrics analysis, real estate advisory, valuation and solvency services, trial support and e-discovery expertise.</a:t>
            </a:r>
            <a:br>
              <a:rPr lang="en-US" sz="1168" b="0" i="0" dirty="0">
                <a:solidFill>
                  <a:schemeClr val="dk1"/>
                </a:solidFill>
                <a:latin typeface="Calibri" panose="020F0502020204030204" pitchFamily="34" charset="0"/>
              </a:rPr>
            </a:br>
            <a:endParaRPr lang="en-US" sz="1168" b="0" i="0" dirty="0">
              <a:solidFill>
                <a:schemeClr val="dk1"/>
              </a:solidFill>
              <a:latin typeface="Calibri" panose="020F0502020204030204" pitchFamily="34" charset="0"/>
            </a:endParaRPr>
          </a:p>
          <a:p>
            <a:pPr marL="177942" marR="0" lvl="1" indent="-177942" algn="l" defTabSz="124560" rtl="0" eaLnBrk="1" fontAlgn="auto" latinLnBrk="0" hangingPunct="1">
              <a:lnSpc>
                <a:spcPct val="100000"/>
              </a:lnSpc>
              <a:spcBef>
                <a:spcPts val="0"/>
              </a:spcBef>
              <a:spcAft>
                <a:spcPts val="438"/>
              </a:spcAft>
              <a:buSzPct val="66000"/>
              <a:buBlip>
                <a:blip r:embed="rId4"/>
              </a:buBlip>
            </a:pPr>
            <a:r>
              <a:rPr lang="en-US" sz="1168" b="0" i="0" dirty="0">
                <a:solidFill>
                  <a:schemeClr val="dk1"/>
                </a:solidFill>
                <a:latin typeface="Calibri" panose="020F0502020204030204" pitchFamily="34" charset="0"/>
              </a:rPr>
              <a:t>FTI Consulting investigated the Ponzi scheme, reconstructed books and records dating back to the late 1970s, determined the amounts deposited and withdrawn from thousands of customer accounts, researched the backgrounds of account holders, assisted in the discovery and management of evidence and supported the Trustee by identifying other indications of fraud relevant to recovery initiatives being pursued.</a:t>
            </a:r>
          </a:p>
          <a:p>
            <a:endParaRPr lang="en-US" sz="1168" dirty="0"/>
          </a:p>
        </p:txBody>
      </p:sp>
      <p:sp>
        <p:nvSpPr>
          <p:cNvPr id="32" name="TextBox 31">
            <a:extLst>
              <a:ext uri="{FF2B5EF4-FFF2-40B4-BE49-F238E27FC236}">
                <a16:creationId xmlns:a16="http://schemas.microsoft.com/office/drawing/2014/main" id="{F7DD2351-E9BD-4018-A5D7-63B5E6A6F5DA}"/>
              </a:ext>
            </a:extLst>
          </p:cNvPr>
          <p:cNvSpPr txBox="1"/>
          <p:nvPr userDrawn="1"/>
        </p:nvSpPr>
        <p:spPr>
          <a:xfrm>
            <a:off x="8293608" y="4937760"/>
            <a:ext cx="1923955" cy="1827167"/>
          </a:xfrm>
          <a:prstGeom prst="rect">
            <a:avLst/>
          </a:prstGeom>
          <a:noFill/>
        </p:spPr>
        <p:txBody>
          <a:bodyPr wrap="square" lIns="0" tIns="0" rIns="0" bIns="0" rtlCol="0">
            <a:spAutoFit/>
          </a:bodyPr>
          <a:lstStyle/>
          <a:p>
            <a:r>
              <a:rPr lang="en-US" sz="1168" dirty="0"/>
              <a:t>SIPC President Stephen Harbeck acknowledged the critical role played by FTI Consulting in the recovery efforts, stating “I think the impetus for the recovery has been the great forensic work that has been done starting from the blank slate.”</a:t>
            </a:r>
          </a:p>
          <a:p>
            <a:endParaRPr lang="en-US" sz="1362" b="1" dirty="0">
              <a:solidFill>
                <a:srgbClr val="0066B0"/>
              </a:solidFill>
            </a:endParaRPr>
          </a:p>
        </p:txBody>
      </p:sp>
      <p:sp>
        <p:nvSpPr>
          <p:cNvPr id="33" name="TextBox 32">
            <a:extLst>
              <a:ext uri="{FF2B5EF4-FFF2-40B4-BE49-F238E27FC236}">
                <a16:creationId xmlns:a16="http://schemas.microsoft.com/office/drawing/2014/main" id="{F573A82D-9A84-40AB-82C5-5B845D3E26E5}"/>
              </a:ext>
            </a:extLst>
          </p:cNvPr>
          <p:cNvSpPr txBox="1"/>
          <p:nvPr userDrawn="1"/>
        </p:nvSpPr>
        <p:spPr>
          <a:xfrm>
            <a:off x="8293608" y="3520440"/>
            <a:ext cx="1923955" cy="1108252"/>
          </a:xfrm>
          <a:prstGeom prst="rect">
            <a:avLst/>
          </a:prstGeom>
          <a:noFill/>
        </p:spPr>
        <p:txBody>
          <a:bodyPr wrap="square" lIns="0" tIns="0" rIns="0" bIns="0" rtlCol="0">
            <a:spAutoFit/>
          </a:bodyPr>
          <a:lstStyle/>
          <a:p>
            <a:r>
              <a:rPr lang="en-US" sz="1168" dirty="0"/>
              <a:t>This amount exceeds recovery in any other Ponzi scheme and dwarfs the initial expectations for recovery of “pennies on the dollar.”</a:t>
            </a:r>
          </a:p>
          <a:p>
            <a:endParaRPr lang="en-US" sz="1362" b="1" dirty="0">
              <a:solidFill>
                <a:srgbClr val="0066B0"/>
              </a:solidFill>
            </a:endParaRPr>
          </a:p>
        </p:txBody>
      </p:sp>
      <p:sp>
        <p:nvSpPr>
          <p:cNvPr id="36" name="TextBox 35">
            <a:extLst>
              <a:ext uri="{FF2B5EF4-FFF2-40B4-BE49-F238E27FC236}">
                <a16:creationId xmlns:a16="http://schemas.microsoft.com/office/drawing/2014/main" id="{A971C33A-B20F-4DF6-B726-5294C344C801}"/>
              </a:ext>
            </a:extLst>
          </p:cNvPr>
          <p:cNvSpPr txBox="1"/>
          <p:nvPr userDrawn="1"/>
        </p:nvSpPr>
        <p:spPr>
          <a:xfrm>
            <a:off x="8293608" y="2103120"/>
            <a:ext cx="1923955" cy="1108252"/>
          </a:xfrm>
          <a:prstGeom prst="rect">
            <a:avLst/>
          </a:prstGeom>
          <a:noFill/>
        </p:spPr>
        <p:txBody>
          <a:bodyPr wrap="square" lIns="0" tIns="0" rIns="0" bIns="0" rtlCol="0">
            <a:spAutoFit/>
          </a:bodyPr>
          <a:lstStyle/>
          <a:p>
            <a:r>
              <a:rPr lang="en-US" sz="1168" dirty="0"/>
              <a:t>Work to date from FTI Consulting has contributed to the recovery of $14.3 billion – over 80% of  the principle lost by investors. </a:t>
            </a:r>
          </a:p>
          <a:p>
            <a:endParaRPr lang="en-US" sz="1362" b="1" dirty="0">
              <a:solidFill>
                <a:srgbClr val="0066B0"/>
              </a:solidFill>
            </a:endParaRPr>
          </a:p>
        </p:txBody>
      </p:sp>
      <p:pic>
        <p:nvPicPr>
          <p:cNvPr id="21" name="Graphic 20" descr="Research">
            <a:extLst>
              <a:ext uri="{FF2B5EF4-FFF2-40B4-BE49-F238E27FC236}">
                <a16:creationId xmlns:a16="http://schemas.microsoft.com/office/drawing/2014/main" id="{339E6FC2-22F9-4141-88AD-D6F9346E06D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24436" y="1902349"/>
            <a:ext cx="858187" cy="858187"/>
          </a:xfrm>
          <a:prstGeom prst="rect">
            <a:avLst/>
          </a:prstGeom>
        </p:spPr>
      </p:pic>
      <p:pic>
        <p:nvPicPr>
          <p:cNvPr id="22" name="Picture Placeholder 11" descr="Statistics">
            <a:extLst>
              <a:ext uri="{FF2B5EF4-FFF2-40B4-BE49-F238E27FC236}">
                <a16:creationId xmlns:a16="http://schemas.microsoft.com/office/drawing/2014/main" id="{EB5A49C4-8C21-4888-9638-4CAC8323E7BC}"/>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a:fillRect/>
          </a:stretch>
        </p:blipFill>
        <p:spPr>
          <a:xfrm>
            <a:off x="7324436" y="3335332"/>
            <a:ext cx="858187" cy="858187"/>
          </a:xfrm>
          <a:prstGeom prst="rect">
            <a:avLst/>
          </a:prstGeom>
        </p:spPr>
      </p:pic>
      <p:pic>
        <p:nvPicPr>
          <p:cNvPr id="23" name="Picture Placeholder 15" descr="Chat">
            <a:extLst>
              <a:ext uri="{FF2B5EF4-FFF2-40B4-BE49-F238E27FC236}">
                <a16:creationId xmlns:a16="http://schemas.microsoft.com/office/drawing/2014/main" id="{2C9A192E-8037-44A4-94BE-7ACBC860A573}"/>
              </a:ext>
            </a:extLst>
          </p:cNvPr>
          <p:cNvPicPr>
            <a:picLocks noChangeAspect="1"/>
          </p:cNvPicPr>
          <p:nvPr userDrawn="1"/>
        </p:nvPicPr>
        <p:blipFill>
          <a:blip r:embed="rId9">
            <a:extLst>
              <a:ext uri="{96DAC541-7B7A-43D3-8B79-37D633B846F1}">
                <asvg:svgBlip xmlns:asvg="http://schemas.microsoft.com/office/drawing/2016/SVG/main" r:embed="rId10"/>
              </a:ext>
            </a:extLst>
          </a:blip>
          <a:srcRect t="122" b="122"/>
          <a:stretch>
            <a:fillRect/>
          </a:stretch>
        </p:blipFill>
        <p:spPr>
          <a:xfrm>
            <a:off x="7324436" y="4620373"/>
            <a:ext cx="858187" cy="856095"/>
          </a:xfrm>
          <a:prstGeom prst="rect">
            <a:avLst/>
          </a:prstGeom>
        </p:spPr>
      </p:pic>
      <p:pic>
        <p:nvPicPr>
          <p:cNvPr id="40" name="Picture 39">
            <a:extLst>
              <a:ext uri="{FF2B5EF4-FFF2-40B4-BE49-F238E27FC236}">
                <a16:creationId xmlns:a16="http://schemas.microsoft.com/office/drawing/2014/main" id="{98BC4ED5-5230-4578-B2A4-C56C883395AB}"/>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8306996" y="1962689"/>
            <a:ext cx="539496" cy="83863"/>
          </a:xfrm>
          <a:prstGeom prst="rect">
            <a:avLst/>
          </a:prstGeom>
        </p:spPr>
      </p:pic>
      <p:pic>
        <p:nvPicPr>
          <p:cNvPr id="41" name="Picture 40">
            <a:extLst>
              <a:ext uri="{FF2B5EF4-FFF2-40B4-BE49-F238E27FC236}">
                <a16:creationId xmlns:a16="http://schemas.microsoft.com/office/drawing/2014/main" id="{3921AAF3-433D-406D-B5D6-66C362043A28}"/>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8306996" y="3358931"/>
            <a:ext cx="539496" cy="83863"/>
          </a:xfrm>
          <a:prstGeom prst="rect">
            <a:avLst/>
          </a:prstGeom>
        </p:spPr>
      </p:pic>
      <p:pic>
        <p:nvPicPr>
          <p:cNvPr id="42" name="Picture 41">
            <a:extLst>
              <a:ext uri="{FF2B5EF4-FFF2-40B4-BE49-F238E27FC236}">
                <a16:creationId xmlns:a16="http://schemas.microsoft.com/office/drawing/2014/main" id="{954B2C87-162F-408F-80CF-205B1023A5F4}"/>
              </a:ext>
            </a:extLst>
          </p:cNvPr>
          <p:cNvPicPr>
            <a:picLocks noChangeAspect="1"/>
          </p:cNvPicPr>
          <p:nvPr userDrawn="1"/>
        </p:nvPicPr>
        <p:blipFill>
          <a:blip r:embed="rId11" cstate="hqprint">
            <a:extLst>
              <a:ext uri="{28A0092B-C50C-407E-A947-70E740481C1C}">
                <a14:useLocalDpi xmlns:a14="http://schemas.microsoft.com/office/drawing/2010/main"/>
              </a:ext>
            </a:extLst>
          </a:blip>
          <a:stretch>
            <a:fillRect/>
          </a:stretch>
        </p:blipFill>
        <p:spPr>
          <a:xfrm>
            <a:off x="8306996" y="4773450"/>
            <a:ext cx="539496" cy="83863"/>
          </a:xfrm>
          <a:prstGeom prst="rect">
            <a:avLst/>
          </a:prstGeom>
        </p:spPr>
      </p:pic>
      <p:sp>
        <p:nvSpPr>
          <p:cNvPr id="24" name="TextBox 23">
            <a:extLst>
              <a:ext uri="{FF2B5EF4-FFF2-40B4-BE49-F238E27FC236}">
                <a16:creationId xmlns:a16="http://schemas.microsoft.com/office/drawing/2014/main" id="{17A8C913-060B-4386-85FE-A5FD2759AAD9}"/>
              </a:ext>
            </a:extLst>
          </p:cNvPr>
          <p:cNvSpPr txBox="1"/>
          <p:nvPr userDrawn="1">
            <p:custDataLst>
              <p:custData r:id="rId2"/>
            </p:custDataLst>
          </p:nvPr>
        </p:nvSpPr>
        <p:spPr>
          <a:xfrm>
            <a:off x="457200" y="469900"/>
            <a:ext cx="5270500" cy="203200"/>
          </a:xfrm>
          <a:prstGeom prst="rect">
            <a:avLst/>
          </a:prstGeom>
          <a:noFill/>
        </p:spPr>
        <p:txBody>
          <a:bodyPr vert="horz" lIns="0" tIns="0" rIns="0" bIns="0" rtlCol="0" anchor="t" anchorCtr="0">
            <a:noAutofit/>
          </a:bodyPr>
          <a:lstStyle/>
          <a:p>
            <a:pPr defTabSz="128016">
              <a:spcBef>
                <a:spcPts val="264"/>
              </a:spcBef>
            </a:pPr>
            <a:r>
              <a:rPr lang="en-US" sz="1200" b="1" cap="all" dirty="0">
                <a:solidFill>
                  <a:srgbClr val="003763"/>
                </a:solidFill>
                <a:latin typeface="Calibri" panose="020F0502020204030204" pitchFamily="34" charset="0"/>
              </a:rPr>
              <a:t>FOR INTERNAL USE AND REFERENCE ONLY</a:t>
            </a:r>
          </a:p>
        </p:txBody>
      </p:sp>
    </p:spTree>
    <p:custDataLst>
      <p:custData r:id="rId1"/>
    </p:custDataLst>
    <p:extLst>
      <p:ext uri="{BB962C8B-B14F-4D97-AF65-F5344CB8AC3E}">
        <p14:creationId xmlns:p14="http://schemas.microsoft.com/office/powerpoint/2010/main" val="2501041060"/>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 Case Study">
    <p:spTree>
      <p:nvGrpSpPr>
        <p:cNvPr id="1" name=""/>
        <p:cNvGrpSpPr/>
        <p:nvPr/>
      </p:nvGrpSpPr>
      <p:grpSpPr>
        <a:xfrm>
          <a:off x="0" y="0"/>
          <a:ext cx="0" cy="0"/>
          <a:chOff x="0" y="0"/>
          <a:chExt cx="0" cy="0"/>
        </a:xfrm>
      </p:grpSpPr>
      <p:sp>
        <p:nvSpPr>
          <p:cNvPr id="47" name="Text Placeholder 9">
            <a:extLst>
              <a:ext uri="{FF2B5EF4-FFF2-40B4-BE49-F238E27FC236}">
                <a16:creationId xmlns:a16="http://schemas.microsoft.com/office/drawing/2014/main" id="{E724EB30-9577-4F98-B0C3-46921B5F5BEE}"/>
              </a:ext>
            </a:extLst>
          </p:cNvPr>
          <p:cNvSpPr>
            <a:spLocks noGrp="1"/>
          </p:cNvSpPr>
          <p:nvPr>
            <p:ph type="body" sz="quarter" idx="103" hasCustomPrompt="1"/>
          </p:nvPr>
        </p:nvSpPr>
        <p:spPr>
          <a:xfrm>
            <a:off x="7141464" y="5504688"/>
            <a:ext cx="3081528" cy="1243584"/>
          </a:xfrm>
          <a:noFill/>
          <a:ln w="38100">
            <a:solidFill>
              <a:srgbClr val="CFD1D1"/>
            </a:solidFill>
            <a:miter lim="800000"/>
          </a:ln>
        </p:spPr>
        <p:txBody>
          <a:bodyPr/>
          <a:lstStyle>
            <a:lvl1pPr marL="0" marR="0" indent="0" algn="l" defTabSz="128016" eaLnBrk="1" fontAlgn="auto" hangingPunct="1">
              <a:lnSpc>
                <a:spcPct val="100000"/>
              </a:lnSpc>
              <a:spcBef>
                <a:spcPts val="264"/>
              </a:spcBef>
              <a:spcAft>
                <a:spcPts val="0"/>
              </a:spcAft>
              <a:buClrTx/>
              <a:buFontTx/>
              <a:buNone/>
              <a:defRPr lang="en-US" sz="1200" b="0" i="0" kern="1200" dirty="0">
                <a:solidFill>
                  <a:schemeClr val="dk1"/>
                </a:solidFill>
                <a:latin typeface="Calibri" panose="020F0502020204030204" pitchFamily="34" charset="0"/>
                <a:ea typeface="+mn-ea"/>
                <a:cs typeface="Calibri" panose="020F0502020204030204" pitchFamily="34" charset="0"/>
              </a:defRPr>
            </a:lvl1pPr>
          </a:lstStyle>
          <a:p>
            <a:pPr marL="182880" marR="0" lvl="0" indent="-182880" algn="l" defTabSz="1005840" rtl="0" eaLnBrk="1" fontAlgn="auto" latinLnBrk="0" hangingPunct="1">
              <a:lnSpc>
                <a:spcPct val="110000"/>
              </a:lnSpc>
              <a:spcBef>
                <a:spcPts val="450"/>
              </a:spcBef>
              <a:spcAft>
                <a:spcPts val="450"/>
              </a:spcAft>
              <a:buClr>
                <a:schemeClr val="accent2"/>
              </a:buClr>
              <a:buFont typeface="System Font Regular"/>
              <a:buNone/>
              <a:tabLst/>
            </a:pPr>
            <a:r>
              <a:rPr lang="en-US" dirty="0"/>
              <a:t> </a:t>
            </a:r>
          </a:p>
        </p:txBody>
      </p:sp>
      <p:sp>
        <p:nvSpPr>
          <p:cNvPr id="45" name="Text Placeholder 9">
            <a:extLst>
              <a:ext uri="{FF2B5EF4-FFF2-40B4-BE49-F238E27FC236}">
                <a16:creationId xmlns:a16="http://schemas.microsoft.com/office/drawing/2014/main" id="{C69E45A8-2EAC-4F30-A425-7568119225F9}"/>
              </a:ext>
            </a:extLst>
          </p:cNvPr>
          <p:cNvSpPr>
            <a:spLocks noGrp="1"/>
          </p:cNvSpPr>
          <p:nvPr>
            <p:ph type="body" sz="quarter" idx="102" hasCustomPrompt="1"/>
          </p:nvPr>
        </p:nvSpPr>
        <p:spPr>
          <a:xfrm>
            <a:off x="7141464" y="4279392"/>
            <a:ext cx="3081528" cy="1243584"/>
          </a:xfrm>
          <a:noFill/>
          <a:ln w="38100">
            <a:solidFill>
              <a:srgbClr val="CFD1D1"/>
            </a:solidFill>
            <a:miter lim="800000"/>
          </a:ln>
        </p:spPr>
        <p:txBody>
          <a:bodyPr/>
          <a:lstStyle>
            <a:lvl1pPr marL="0" marR="0" indent="0" algn="l" defTabSz="128016" eaLnBrk="1" fontAlgn="auto" hangingPunct="1">
              <a:lnSpc>
                <a:spcPct val="100000"/>
              </a:lnSpc>
              <a:spcBef>
                <a:spcPts val="264"/>
              </a:spcBef>
              <a:spcAft>
                <a:spcPts val="0"/>
              </a:spcAft>
              <a:buClrTx/>
              <a:buFontTx/>
              <a:buNone/>
              <a:defRPr lang="en-US" sz="1200" b="0" i="0" kern="1200" dirty="0">
                <a:solidFill>
                  <a:schemeClr val="dk1"/>
                </a:solidFill>
                <a:latin typeface="Calibri" panose="020F0502020204030204" pitchFamily="34" charset="0"/>
                <a:ea typeface="+mn-ea"/>
                <a:cs typeface="Calibri" panose="020F0502020204030204" pitchFamily="34" charset="0"/>
              </a:defRPr>
            </a:lvl1pPr>
          </a:lstStyle>
          <a:p>
            <a:pPr marL="182880" marR="0" lvl="0" indent="-182880" algn="l" defTabSz="1005840" rtl="0" eaLnBrk="1" fontAlgn="auto" latinLnBrk="0" hangingPunct="1">
              <a:lnSpc>
                <a:spcPct val="110000"/>
              </a:lnSpc>
              <a:spcBef>
                <a:spcPts val="450"/>
              </a:spcBef>
              <a:spcAft>
                <a:spcPts val="450"/>
              </a:spcAft>
              <a:buClr>
                <a:schemeClr val="accent2"/>
              </a:buClr>
              <a:buFont typeface="System Font Regular"/>
              <a:buNone/>
              <a:tabLst/>
            </a:pPr>
            <a:r>
              <a:rPr lang="en-US" dirty="0"/>
              <a:t> </a:t>
            </a:r>
          </a:p>
        </p:txBody>
      </p:sp>
      <p:sp>
        <p:nvSpPr>
          <p:cNvPr id="40" name="Text Placeholder 9">
            <a:extLst>
              <a:ext uri="{FF2B5EF4-FFF2-40B4-BE49-F238E27FC236}">
                <a16:creationId xmlns:a16="http://schemas.microsoft.com/office/drawing/2014/main" id="{4E388A02-2652-4C6B-8B65-CAD75AE5F6D0}"/>
              </a:ext>
            </a:extLst>
          </p:cNvPr>
          <p:cNvSpPr>
            <a:spLocks noGrp="1"/>
          </p:cNvSpPr>
          <p:nvPr>
            <p:ph type="body" sz="quarter" idx="101" hasCustomPrompt="1"/>
          </p:nvPr>
        </p:nvSpPr>
        <p:spPr>
          <a:xfrm>
            <a:off x="7141464" y="3035808"/>
            <a:ext cx="3081528" cy="1243584"/>
          </a:xfrm>
          <a:noFill/>
          <a:ln w="38100">
            <a:solidFill>
              <a:srgbClr val="CFD1D1"/>
            </a:solidFill>
            <a:miter lim="800000"/>
          </a:ln>
        </p:spPr>
        <p:txBody>
          <a:bodyPr/>
          <a:lstStyle>
            <a:lvl1pPr marL="0" marR="0" indent="0" algn="l" defTabSz="128016" eaLnBrk="1" fontAlgn="auto" hangingPunct="1">
              <a:lnSpc>
                <a:spcPct val="100000"/>
              </a:lnSpc>
              <a:spcBef>
                <a:spcPts val="264"/>
              </a:spcBef>
              <a:spcAft>
                <a:spcPts val="0"/>
              </a:spcAft>
              <a:buClrTx/>
              <a:buFontTx/>
              <a:buNone/>
              <a:defRPr lang="en-US" sz="1200" b="0" i="0" kern="1200" dirty="0">
                <a:solidFill>
                  <a:schemeClr val="dk1"/>
                </a:solidFill>
                <a:latin typeface="Calibri" panose="020F0502020204030204" pitchFamily="34" charset="0"/>
                <a:ea typeface="+mn-ea"/>
                <a:cs typeface="Calibri" panose="020F0502020204030204" pitchFamily="34" charset="0"/>
              </a:defRPr>
            </a:lvl1pPr>
          </a:lstStyle>
          <a:p>
            <a:pPr marL="182880" marR="0" lvl="0" indent="-182880" algn="l" defTabSz="1005840" rtl="0" eaLnBrk="1" fontAlgn="auto" latinLnBrk="0" hangingPunct="1">
              <a:lnSpc>
                <a:spcPct val="110000"/>
              </a:lnSpc>
              <a:spcBef>
                <a:spcPts val="450"/>
              </a:spcBef>
              <a:spcAft>
                <a:spcPts val="450"/>
              </a:spcAft>
              <a:buClr>
                <a:schemeClr val="accent2"/>
              </a:buClr>
              <a:buFont typeface="System Font Regular"/>
              <a:buNone/>
              <a:tabLst/>
            </a:pPr>
            <a:r>
              <a:rPr lang="en-US" dirty="0"/>
              <a:t> </a:t>
            </a:r>
          </a:p>
        </p:txBody>
      </p:sp>
      <p:sp>
        <p:nvSpPr>
          <p:cNvPr id="34" name="Text Placeholder 9">
            <a:extLst>
              <a:ext uri="{FF2B5EF4-FFF2-40B4-BE49-F238E27FC236}">
                <a16:creationId xmlns:a16="http://schemas.microsoft.com/office/drawing/2014/main" id="{A0599166-8F6B-431D-B6F5-5D01F0543EF7}"/>
              </a:ext>
            </a:extLst>
          </p:cNvPr>
          <p:cNvSpPr>
            <a:spLocks noGrp="1"/>
          </p:cNvSpPr>
          <p:nvPr>
            <p:ph type="body" sz="quarter" idx="100" hasCustomPrompt="1"/>
          </p:nvPr>
        </p:nvSpPr>
        <p:spPr>
          <a:xfrm>
            <a:off x="7141464" y="1792224"/>
            <a:ext cx="3081528" cy="1243584"/>
          </a:xfrm>
          <a:noFill/>
          <a:ln w="38100">
            <a:solidFill>
              <a:srgbClr val="CFD1D1"/>
            </a:solidFill>
            <a:miter lim="800000"/>
          </a:ln>
        </p:spPr>
        <p:txBody>
          <a:bodyPr/>
          <a:lstStyle>
            <a:lvl1pPr marL="0" marR="0" indent="0" algn="l" defTabSz="128016" eaLnBrk="1" fontAlgn="auto" hangingPunct="1">
              <a:lnSpc>
                <a:spcPct val="100000"/>
              </a:lnSpc>
              <a:spcBef>
                <a:spcPts val="264"/>
              </a:spcBef>
              <a:spcAft>
                <a:spcPts val="0"/>
              </a:spcAft>
              <a:buClrTx/>
              <a:buFontTx/>
              <a:buNone/>
              <a:defRPr lang="en-US" sz="1200" b="0" i="0" kern="1200" dirty="0">
                <a:solidFill>
                  <a:schemeClr val="dk1"/>
                </a:solidFill>
                <a:latin typeface="Calibri" panose="020F0502020204030204" pitchFamily="34" charset="0"/>
                <a:ea typeface="+mn-ea"/>
                <a:cs typeface="Calibri" panose="020F0502020204030204" pitchFamily="34" charset="0"/>
              </a:defRPr>
            </a:lvl1pPr>
          </a:lstStyle>
          <a:p>
            <a:pPr marL="182880" marR="0" lvl="0" indent="-182880" algn="l" defTabSz="1005840" rtl="0" eaLnBrk="1" fontAlgn="auto" latinLnBrk="0" hangingPunct="1">
              <a:lnSpc>
                <a:spcPct val="110000"/>
              </a:lnSpc>
              <a:spcBef>
                <a:spcPts val="450"/>
              </a:spcBef>
              <a:spcAft>
                <a:spcPts val="450"/>
              </a:spcAft>
              <a:buClr>
                <a:schemeClr val="accent2"/>
              </a:buClr>
              <a:buFont typeface="System Font Regular"/>
              <a:buNone/>
              <a:tabLst/>
            </a:pPr>
            <a:r>
              <a:rPr lang="en-US" dirty="0"/>
              <a:t> </a:t>
            </a:r>
          </a:p>
        </p:txBody>
      </p:sp>
      <p:sp>
        <p:nvSpPr>
          <p:cNvPr id="29" name="Picture Placeholder 2">
            <a:extLst>
              <a:ext uri="{FF2B5EF4-FFF2-40B4-BE49-F238E27FC236}">
                <a16:creationId xmlns:a16="http://schemas.microsoft.com/office/drawing/2014/main" id="{03727B16-B220-4C20-B82E-7C686C0AE5CB}"/>
              </a:ext>
            </a:extLst>
          </p:cNvPr>
          <p:cNvSpPr>
            <a:spLocks noGrp="1"/>
          </p:cNvSpPr>
          <p:nvPr>
            <p:ph type="pic" sz="quarter" idx="52" hasCustomPrompt="1"/>
          </p:nvPr>
        </p:nvSpPr>
        <p:spPr>
          <a:xfrm>
            <a:off x="7406861" y="2031911"/>
            <a:ext cx="690563" cy="631720"/>
          </a:xfrm>
        </p:spPr>
        <p:txBody>
          <a:bodyPr vert="horz" anchor="ctr" anchorCtr="0">
            <a:noAutofit/>
          </a:bodyPr>
          <a:lstStyle>
            <a:lvl1pPr marL="0" indent="0" algn="ctr">
              <a:buNone/>
              <a:defRPr sz="753"/>
            </a:lvl1pPr>
          </a:lstStyle>
          <a:p>
            <a:r>
              <a:rPr lang="en-US" dirty="0"/>
              <a:t>Icon Placeholder</a:t>
            </a:r>
          </a:p>
        </p:txBody>
      </p:sp>
      <p:sp>
        <p:nvSpPr>
          <p:cNvPr id="2" name="Title 1">
            <a:extLst>
              <a:ext uri="{FF2B5EF4-FFF2-40B4-BE49-F238E27FC236}">
                <a16:creationId xmlns:a16="http://schemas.microsoft.com/office/drawing/2014/main" id="{52899A4A-AFED-E64F-A55F-E7624E1F5CB7}"/>
              </a:ext>
            </a:extLst>
          </p:cNvPr>
          <p:cNvSpPr>
            <a:spLocks noGrp="1"/>
          </p:cNvSpPr>
          <p:nvPr>
            <p:ph type="title" hasCustomPrompt="1"/>
          </p:nvPr>
        </p:nvSpPr>
        <p:spPr/>
        <p:txBody>
          <a:bodyPr/>
          <a:lstStyle/>
          <a:p>
            <a:r>
              <a:rPr lang="en-US" dirty="0"/>
              <a:t>Page Title</a:t>
            </a:r>
          </a:p>
        </p:txBody>
      </p:sp>
      <p:sp>
        <p:nvSpPr>
          <p:cNvPr id="30" name="Slide Number Placeholder 7">
            <a:extLst>
              <a:ext uri="{FF2B5EF4-FFF2-40B4-BE49-F238E27FC236}">
                <a16:creationId xmlns:a16="http://schemas.microsoft.com/office/drawing/2014/main" id="{47FD2319-6215-474B-A906-BE0605369AA6}"/>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23" name="TextBox 22">
            <a:extLst>
              <a:ext uri="{FF2B5EF4-FFF2-40B4-BE49-F238E27FC236}">
                <a16:creationId xmlns:a16="http://schemas.microsoft.com/office/drawing/2014/main" id="{F1925F23-11E3-406D-A3F0-AD6012DB10A0}"/>
              </a:ext>
            </a:extLst>
          </p:cNvPr>
          <p:cNvSpPr txBox="1"/>
          <p:nvPr userDrawn="1"/>
        </p:nvSpPr>
        <p:spPr>
          <a:xfrm>
            <a:off x="3703920" y="1503561"/>
            <a:ext cx="3106166" cy="307777"/>
          </a:xfrm>
          <a:prstGeom prst="rect">
            <a:avLst/>
          </a:prstGeom>
          <a:noFill/>
        </p:spPr>
        <p:txBody>
          <a:bodyPr wrap="square" rtlCol="0">
            <a:spAutoFit/>
          </a:bodyPr>
          <a:lstStyle/>
          <a:p>
            <a:r>
              <a:rPr lang="en-US" sz="1400" b="1" dirty="0">
                <a:solidFill>
                  <a:schemeClr val="accent1"/>
                </a:solidFill>
                <a:latin typeface="Calibri" panose="020F0502020204030204" pitchFamily="34" charset="0"/>
                <a:cs typeface="Calibri" panose="020F0502020204030204" pitchFamily="34" charset="0"/>
              </a:rPr>
              <a:t>OUR ROLE:</a:t>
            </a:r>
          </a:p>
        </p:txBody>
      </p:sp>
      <p:sp>
        <p:nvSpPr>
          <p:cNvPr id="24" name="TextBox 23">
            <a:extLst>
              <a:ext uri="{FF2B5EF4-FFF2-40B4-BE49-F238E27FC236}">
                <a16:creationId xmlns:a16="http://schemas.microsoft.com/office/drawing/2014/main" id="{AFDC8789-4E07-4024-B4D9-FDB441D005D6}"/>
              </a:ext>
            </a:extLst>
          </p:cNvPr>
          <p:cNvSpPr txBox="1"/>
          <p:nvPr userDrawn="1"/>
        </p:nvSpPr>
        <p:spPr>
          <a:xfrm>
            <a:off x="7045887" y="1504108"/>
            <a:ext cx="3107388" cy="307777"/>
          </a:xfrm>
          <a:prstGeom prst="rect">
            <a:avLst/>
          </a:prstGeom>
          <a:noFill/>
        </p:spPr>
        <p:txBody>
          <a:bodyPr wrap="square" rtlCol="0">
            <a:spAutoFit/>
          </a:bodyPr>
          <a:lstStyle/>
          <a:p>
            <a:r>
              <a:rPr lang="en-US" sz="1400" b="1" dirty="0">
                <a:solidFill>
                  <a:schemeClr val="accent1"/>
                </a:solidFill>
                <a:latin typeface="Calibri" panose="020F0502020204030204" pitchFamily="34" charset="0"/>
                <a:cs typeface="Calibri" panose="020F0502020204030204" pitchFamily="34" charset="0"/>
              </a:rPr>
              <a:t>OUR IMPACT:</a:t>
            </a:r>
          </a:p>
        </p:txBody>
      </p:sp>
      <p:sp>
        <p:nvSpPr>
          <p:cNvPr id="25" name="TextBox 24">
            <a:extLst>
              <a:ext uri="{FF2B5EF4-FFF2-40B4-BE49-F238E27FC236}">
                <a16:creationId xmlns:a16="http://schemas.microsoft.com/office/drawing/2014/main" id="{932F9B38-B3F7-4432-AD54-3CCF0FBD46B7}"/>
              </a:ext>
            </a:extLst>
          </p:cNvPr>
          <p:cNvSpPr txBox="1"/>
          <p:nvPr userDrawn="1"/>
        </p:nvSpPr>
        <p:spPr>
          <a:xfrm>
            <a:off x="382127" y="3547229"/>
            <a:ext cx="3108959" cy="307777"/>
          </a:xfrm>
          <a:prstGeom prst="rect">
            <a:avLst/>
          </a:prstGeom>
          <a:noFill/>
        </p:spPr>
        <p:txBody>
          <a:bodyPr wrap="square" rtlCol="0">
            <a:spAutoFit/>
          </a:bodyPr>
          <a:lstStyle/>
          <a:p>
            <a:r>
              <a:rPr lang="en-US" sz="1400" b="1" dirty="0">
                <a:solidFill>
                  <a:schemeClr val="accent1"/>
                </a:solidFill>
                <a:latin typeface="Calibri" panose="020F0502020204030204" pitchFamily="34" charset="0"/>
                <a:cs typeface="Calibri" panose="020F0502020204030204" pitchFamily="34" charset="0"/>
              </a:rPr>
              <a:t>SITUATION:</a:t>
            </a:r>
          </a:p>
        </p:txBody>
      </p:sp>
      <p:sp>
        <p:nvSpPr>
          <p:cNvPr id="42" name="Picture Placeholder 2">
            <a:extLst>
              <a:ext uri="{FF2B5EF4-FFF2-40B4-BE49-F238E27FC236}">
                <a16:creationId xmlns:a16="http://schemas.microsoft.com/office/drawing/2014/main" id="{23723A58-DCF1-49C6-A139-0CAE040D4DE1}"/>
              </a:ext>
            </a:extLst>
          </p:cNvPr>
          <p:cNvSpPr>
            <a:spLocks noGrp="1"/>
          </p:cNvSpPr>
          <p:nvPr>
            <p:ph type="pic" sz="quarter" idx="54" hasCustomPrompt="1"/>
          </p:nvPr>
        </p:nvSpPr>
        <p:spPr>
          <a:xfrm>
            <a:off x="7406861" y="3275627"/>
            <a:ext cx="690563" cy="631720"/>
          </a:xfrm>
        </p:spPr>
        <p:txBody>
          <a:bodyPr vert="horz" anchor="ctr" anchorCtr="0">
            <a:noAutofit/>
          </a:bodyPr>
          <a:lstStyle>
            <a:lvl1pPr marL="0" indent="0" algn="ctr">
              <a:buNone/>
              <a:defRPr sz="753"/>
            </a:lvl1pPr>
          </a:lstStyle>
          <a:p>
            <a:r>
              <a:rPr lang="en-US" dirty="0"/>
              <a:t>Icon Placeholder</a:t>
            </a:r>
          </a:p>
        </p:txBody>
      </p:sp>
      <p:sp>
        <p:nvSpPr>
          <p:cNvPr id="49" name="Picture Placeholder 2">
            <a:extLst>
              <a:ext uri="{FF2B5EF4-FFF2-40B4-BE49-F238E27FC236}">
                <a16:creationId xmlns:a16="http://schemas.microsoft.com/office/drawing/2014/main" id="{E488896B-4BD3-4B96-9956-FB982525E83F}"/>
              </a:ext>
            </a:extLst>
          </p:cNvPr>
          <p:cNvSpPr>
            <a:spLocks noGrp="1"/>
          </p:cNvSpPr>
          <p:nvPr>
            <p:ph type="pic" sz="quarter" idx="56" hasCustomPrompt="1"/>
          </p:nvPr>
        </p:nvSpPr>
        <p:spPr>
          <a:xfrm>
            <a:off x="7407700" y="4519969"/>
            <a:ext cx="690563" cy="631720"/>
          </a:xfrm>
        </p:spPr>
        <p:txBody>
          <a:bodyPr vert="horz" anchor="ctr" anchorCtr="0">
            <a:noAutofit/>
          </a:bodyPr>
          <a:lstStyle>
            <a:lvl1pPr marL="0" indent="0" algn="ctr">
              <a:buNone/>
              <a:defRPr sz="753"/>
            </a:lvl1pPr>
          </a:lstStyle>
          <a:p>
            <a:r>
              <a:rPr lang="en-US" dirty="0"/>
              <a:t>Icon Placeholder</a:t>
            </a:r>
          </a:p>
        </p:txBody>
      </p:sp>
      <p:sp>
        <p:nvSpPr>
          <p:cNvPr id="53" name="Picture Placeholder 2">
            <a:extLst>
              <a:ext uri="{FF2B5EF4-FFF2-40B4-BE49-F238E27FC236}">
                <a16:creationId xmlns:a16="http://schemas.microsoft.com/office/drawing/2014/main" id="{C4253D3A-2863-4A71-8E89-463C2CCD1DF5}"/>
              </a:ext>
            </a:extLst>
          </p:cNvPr>
          <p:cNvSpPr>
            <a:spLocks noGrp="1"/>
          </p:cNvSpPr>
          <p:nvPr>
            <p:ph type="pic" sz="quarter" idx="58" hasCustomPrompt="1"/>
          </p:nvPr>
        </p:nvSpPr>
        <p:spPr>
          <a:xfrm>
            <a:off x="7407700" y="5749929"/>
            <a:ext cx="690563" cy="631720"/>
          </a:xfrm>
        </p:spPr>
        <p:txBody>
          <a:bodyPr vert="horz" anchor="ctr" anchorCtr="0">
            <a:noAutofit/>
          </a:bodyPr>
          <a:lstStyle>
            <a:lvl1pPr marL="0" indent="0" algn="ctr">
              <a:buNone/>
              <a:defRPr sz="753"/>
            </a:lvl1pPr>
          </a:lstStyle>
          <a:p>
            <a:r>
              <a:rPr lang="en-US" dirty="0"/>
              <a:t>Icon Placeholder</a:t>
            </a:r>
          </a:p>
        </p:txBody>
      </p:sp>
      <p:sp>
        <p:nvSpPr>
          <p:cNvPr id="31" name="Text Placeholder 16">
            <a:extLst>
              <a:ext uri="{FF2B5EF4-FFF2-40B4-BE49-F238E27FC236}">
                <a16:creationId xmlns:a16="http://schemas.microsoft.com/office/drawing/2014/main" id="{E2604834-5000-434E-89BA-74A3DD38C01B}"/>
              </a:ext>
            </a:extLst>
          </p:cNvPr>
          <p:cNvSpPr>
            <a:spLocks noGrp="1"/>
          </p:cNvSpPr>
          <p:nvPr>
            <p:ph type="body" sz="quarter" idx="33" hasCustomPrompt="1"/>
          </p:nvPr>
        </p:nvSpPr>
        <p:spPr>
          <a:xfrm>
            <a:off x="-2512308" y="685800"/>
            <a:ext cx="2411606" cy="4910328"/>
          </a:xfrm>
          <a:blipFill dpi="0" rotWithShape="1">
            <a:blip r:embed="rId3">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1400"/>
            </a:lvl1pPr>
          </a:lstStyle>
          <a:p>
            <a:r>
              <a:rPr lang="en-US" sz="1200" dirty="0">
                <a:solidFill>
                  <a:schemeClr val="dk1"/>
                </a:solidFill>
                <a:latin typeface="Calibri"/>
              </a:rPr>
              <a:t> </a:t>
            </a:r>
          </a:p>
        </p:txBody>
      </p:sp>
      <p:sp>
        <p:nvSpPr>
          <p:cNvPr id="32" name="Text Placeholder 16">
            <a:extLst>
              <a:ext uri="{FF2B5EF4-FFF2-40B4-BE49-F238E27FC236}">
                <a16:creationId xmlns:a16="http://schemas.microsoft.com/office/drawing/2014/main" id="{1BC1B5AE-F89F-4EAB-8A42-E59E480D4BE9}"/>
              </a:ext>
            </a:extLst>
          </p:cNvPr>
          <p:cNvSpPr>
            <a:spLocks noGrp="1"/>
          </p:cNvSpPr>
          <p:nvPr>
            <p:ph type="body" sz="quarter" idx="94" hasCustomPrompt="1"/>
          </p:nvPr>
        </p:nvSpPr>
        <p:spPr>
          <a:xfrm>
            <a:off x="10790038" y="691698"/>
            <a:ext cx="3831725" cy="4184374"/>
          </a:xfrm>
          <a:blipFill dpi="0" rotWithShape="1">
            <a:blip r:embed="rId4">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1400"/>
            </a:lvl1pPr>
          </a:lstStyle>
          <a:p>
            <a:r>
              <a:rPr lang="en-US" sz="1200" dirty="0">
                <a:solidFill>
                  <a:schemeClr val="dk1"/>
                </a:solidFill>
                <a:latin typeface="Calibri"/>
              </a:rPr>
              <a:t> </a:t>
            </a:r>
          </a:p>
        </p:txBody>
      </p:sp>
      <p:sp>
        <p:nvSpPr>
          <p:cNvPr id="6" name="Text Placeholder 20">
            <a:extLst>
              <a:ext uri="{FF2B5EF4-FFF2-40B4-BE49-F238E27FC236}">
                <a16:creationId xmlns:a16="http://schemas.microsoft.com/office/drawing/2014/main" id="{67EF99D5-B5CC-CA40-B1E9-F60A23D5FA4E}"/>
              </a:ext>
            </a:extLst>
          </p:cNvPr>
          <p:cNvSpPr>
            <a:spLocks noGrp="1"/>
          </p:cNvSpPr>
          <p:nvPr>
            <p:ph type="body" sz="quarter" idx="12" hasCustomPrompt="1"/>
          </p:nvPr>
        </p:nvSpPr>
        <p:spPr>
          <a:xfrm>
            <a:off x="456953" y="1811338"/>
            <a:ext cx="3108960" cy="1735891"/>
          </a:xfrm>
          <a:prstGeom prst="rect">
            <a:avLst/>
          </a:prstGeom>
          <a:noFill/>
        </p:spPr>
        <p:txBody>
          <a:bodyPr wrap="square" lIns="0" tIns="0" rIns="0" bIns="0" anchor="t" anchorCtr="0">
            <a:noAutofit/>
          </a:bodyPr>
          <a:lstStyle>
            <a:lvl1pPr marL="0" marR="0" indent="0" algn="l" defTabSz="128016" rtl="0" eaLnBrk="1" fontAlgn="auto" latinLnBrk="0" hangingPunct="1">
              <a:lnSpc>
                <a:spcPct val="100000"/>
              </a:lnSpc>
              <a:spcBef>
                <a:spcPts val="264"/>
              </a:spcBef>
              <a:spcAft>
                <a:spcPts val="0"/>
              </a:spcAft>
              <a:buClrTx/>
              <a:buSzTx/>
              <a:buFontTx/>
              <a:buNone/>
              <a:tabLst/>
              <a:defRPr lang="en-US" sz="1400" b="1" i="0" smtClean="0">
                <a:solidFill>
                  <a:schemeClr val="accent2"/>
                </a:solidFill>
                <a:effectLst/>
                <a:latin typeface="Calibri" panose="020F0502020204030204" pitchFamily="34" charset="0"/>
              </a:defRPr>
            </a:lvl1pPr>
          </a:lstStyle>
          <a:p>
            <a:pPr marL="0" marR="0" lvl="0" indent="0" algn="l" defTabSz="128016" rtl="0" eaLnBrk="1" fontAlgn="auto" latinLnBrk="0" hangingPunct="1">
              <a:lnSpc>
                <a:spcPct val="100000"/>
              </a:lnSpc>
              <a:spcBef>
                <a:spcPts val="264"/>
              </a:spcBef>
              <a:spcAft>
                <a:spcPts val="0"/>
              </a:spcAft>
              <a:buClrTx/>
              <a:buSzTx/>
              <a:buFontTx/>
              <a:buNone/>
              <a:tabLst/>
            </a:pPr>
            <a:r>
              <a:rPr lang="en-US" dirty="0"/>
              <a:t>Headline text here</a:t>
            </a:r>
          </a:p>
        </p:txBody>
      </p:sp>
      <p:sp>
        <p:nvSpPr>
          <p:cNvPr id="33" name="Text Placeholder 4">
            <a:extLst>
              <a:ext uri="{FF2B5EF4-FFF2-40B4-BE49-F238E27FC236}">
                <a16:creationId xmlns:a16="http://schemas.microsoft.com/office/drawing/2014/main" id="{868C9E04-9A46-40B1-95A9-CCA2A8F157C6}"/>
              </a:ext>
            </a:extLst>
          </p:cNvPr>
          <p:cNvSpPr>
            <a:spLocks noGrp="1"/>
          </p:cNvSpPr>
          <p:nvPr>
            <p:ph type="body" sz="quarter" idx="95" hasCustomPrompt="1"/>
          </p:nvPr>
        </p:nvSpPr>
        <p:spPr>
          <a:xfrm>
            <a:off x="8293608" y="4517136"/>
            <a:ext cx="539496" cy="82296"/>
          </a:xfrm>
          <a:solidFill>
            <a:srgbClr val="E1523D"/>
          </a:solidFill>
          <a:ln>
            <a:solidFill>
              <a:srgbClr val="E0503D"/>
            </a:solidFill>
            <a:miter lim="800000"/>
          </a:ln>
        </p:spPr>
        <p:txBody>
          <a:bodyPr/>
          <a:lstStyle>
            <a:lvl1pPr marL="0" indent="0">
              <a:buNone/>
              <a:defRPr/>
            </a:lvl1pPr>
          </a:lstStyle>
          <a:p>
            <a:pPr lvl="0"/>
            <a:r>
              <a:rPr lang="en-US" dirty="0"/>
              <a:t> </a:t>
            </a:r>
          </a:p>
        </p:txBody>
      </p:sp>
      <p:sp>
        <p:nvSpPr>
          <p:cNvPr id="35" name="Text Placeholder 4">
            <a:extLst>
              <a:ext uri="{FF2B5EF4-FFF2-40B4-BE49-F238E27FC236}">
                <a16:creationId xmlns:a16="http://schemas.microsoft.com/office/drawing/2014/main" id="{154D60A7-BD70-475B-B9D2-97AB145BBCF9}"/>
              </a:ext>
            </a:extLst>
          </p:cNvPr>
          <p:cNvSpPr>
            <a:spLocks noGrp="1"/>
          </p:cNvSpPr>
          <p:nvPr>
            <p:ph type="body" sz="quarter" idx="97" hasCustomPrompt="1"/>
          </p:nvPr>
        </p:nvSpPr>
        <p:spPr>
          <a:xfrm>
            <a:off x="8293608" y="3273552"/>
            <a:ext cx="539496" cy="82296"/>
          </a:xfrm>
          <a:solidFill>
            <a:srgbClr val="E1523D"/>
          </a:solidFill>
          <a:ln>
            <a:solidFill>
              <a:srgbClr val="E0503D"/>
            </a:solidFill>
            <a:miter lim="800000"/>
          </a:ln>
        </p:spPr>
        <p:txBody>
          <a:bodyPr/>
          <a:lstStyle>
            <a:lvl1pPr marL="0" indent="0">
              <a:buNone/>
              <a:defRPr/>
            </a:lvl1pPr>
          </a:lstStyle>
          <a:p>
            <a:pPr lvl="0"/>
            <a:r>
              <a:rPr lang="en-US" dirty="0"/>
              <a:t> </a:t>
            </a:r>
          </a:p>
        </p:txBody>
      </p:sp>
      <p:sp>
        <p:nvSpPr>
          <p:cNvPr id="41" name="Text Placeholder 4">
            <a:extLst>
              <a:ext uri="{FF2B5EF4-FFF2-40B4-BE49-F238E27FC236}">
                <a16:creationId xmlns:a16="http://schemas.microsoft.com/office/drawing/2014/main" id="{143A1570-CB1F-496E-9D09-3D033748F496}"/>
              </a:ext>
            </a:extLst>
          </p:cNvPr>
          <p:cNvSpPr>
            <a:spLocks noGrp="1"/>
          </p:cNvSpPr>
          <p:nvPr>
            <p:ph type="body" sz="quarter" idx="98" hasCustomPrompt="1"/>
          </p:nvPr>
        </p:nvSpPr>
        <p:spPr>
          <a:xfrm>
            <a:off x="8293608" y="5742432"/>
            <a:ext cx="539496" cy="82296"/>
          </a:xfrm>
          <a:solidFill>
            <a:srgbClr val="E1523D"/>
          </a:solidFill>
          <a:ln>
            <a:solidFill>
              <a:srgbClr val="E0503D"/>
            </a:solidFill>
            <a:miter lim="800000"/>
          </a:ln>
        </p:spPr>
        <p:txBody>
          <a:bodyPr/>
          <a:lstStyle>
            <a:lvl1pPr marL="0" indent="0">
              <a:buNone/>
              <a:defRPr/>
            </a:lvl1pPr>
          </a:lstStyle>
          <a:p>
            <a:pPr lvl="0"/>
            <a:r>
              <a:rPr lang="en-US" dirty="0"/>
              <a:t> </a:t>
            </a:r>
          </a:p>
        </p:txBody>
      </p:sp>
      <p:sp>
        <p:nvSpPr>
          <p:cNvPr id="46" name="Text Placeholder 4">
            <a:extLst>
              <a:ext uri="{FF2B5EF4-FFF2-40B4-BE49-F238E27FC236}">
                <a16:creationId xmlns:a16="http://schemas.microsoft.com/office/drawing/2014/main" id="{46914857-99D5-4B2B-9DBF-BE1B396C8E4A}"/>
              </a:ext>
            </a:extLst>
          </p:cNvPr>
          <p:cNvSpPr>
            <a:spLocks noGrp="1"/>
          </p:cNvSpPr>
          <p:nvPr>
            <p:ph type="body" sz="quarter" idx="96" hasCustomPrompt="1"/>
          </p:nvPr>
        </p:nvSpPr>
        <p:spPr>
          <a:xfrm>
            <a:off x="8293608" y="2026717"/>
            <a:ext cx="539496" cy="82296"/>
          </a:xfrm>
          <a:solidFill>
            <a:srgbClr val="E1523D"/>
          </a:solidFill>
          <a:ln>
            <a:solidFill>
              <a:srgbClr val="E0503D"/>
            </a:solidFill>
            <a:miter lim="800000"/>
          </a:ln>
        </p:spPr>
        <p:txBody>
          <a:bodyPr/>
          <a:lstStyle>
            <a:lvl1pPr marL="0" indent="0">
              <a:buNone/>
              <a:defRPr/>
            </a:lvl1pPr>
          </a:lstStyle>
          <a:p>
            <a:pPr lvl="0"/>
            <a:r>
              <a:rPr lang="en-US" dirty="0"/>
              <a:t> </a:t>
            </a:r>
          </a:p>
        </p:txBody>
      </p:sp>
      <p:sp>
        <p:nvSpPr>
          <p:cNvPr id="38" name="Text Placeholder 36">
            <a:extLst>
              <a:ext uri="{FF2B5EF4-FFF2-40B4-BE49-F238E27FC236}">
                <a16:creationId xmlns:a16="http://schemas.microsoft.com/office/drawing/2014/main" id="{6645D819-AC18-5A44-B3F6-1A19A6DDEE2E}"/>
              </a:ext>
            </a:extLst>
          </p:cNvPr>
          <p:cNvSpPr>
            <a:spLocks noGrp="1"/>
          </p:cNvSpPr>
          <p:nvPr>
            <p:ph type="body" sz="quarter" idx="40" hasCustomPrompt="1"/>
          </p:nvPr>
        </p:nvSpPr>
        <p:spPr>
          <a:xfrm>
            <a:off x="456953" y="3855005"/>
            <a:ext cx="3108960" cy="2869747"/>
          </a:xfrm>
          <a:prstGeom prst="rect">
            <a:avLst/>
          </a:prstGeom>
        </p:spPr>
        <p:txBody>
          <a:bodyPr>
            <a:noAutofit/>
          </a:bodyPr>
          <a:lstStyle>
            <a:lvl1pPr marL="0" indent="0">
              <a:buNone/>
              <a:defRPr/>
            </a:lvl1pPr>
            <a:lvl2pPr>
              <a:defRPr/>
            </a:lvl2pPr>
          </a:lstStyle>
          <a:p>
            <a:pPr lvl="0"/>
            <a:r>
              <a:rPr lang="en-US" dirty="0"/>
              <a:t>Click to add text</a:t>
            </a:r>
          </a:p>
        </p:txBody>
      </p:sp>
      <p:sp>
        <p:nvSpPr>
          <p:cNvPr id="28" name="Text Placeholder 36">
            <a:extLst>
              <a:ext uri="{FF2B5EF4-FFF2-40B4-BE49-F238E27FC236}">
                <a16:creationId xmlns:a16="http://schemas.microsoft.com/office/drawing/2014/main" id="{DFFA7201-62DE-D24F-B387-2A19E1429EE8}"/>
              </a:ext>
            </a:extLst>
          </p:cNvPr>
          <p:cNvSpPr>
            <a:spLocks noGrp="1"/>
          </p:cNvSpPr>
          <p:nvPr>
            <p:ph type="body" sz="quarter" idx="49" hasCustomPrompt="1"/>
          </p:nvPr>
        </p:nvSpPr>
        <p:spPr>
          <a:xfrm>
            <a:off x="3794760" y="1811338"/>
            <a:ext cx="3108960" cy="4938712"/>
          </a:xfrm>
          <a:prstGeom prst="rect">
            <a:avLst/>
          </a:prstGeom>
        </p:spPr>
        <p:txBody>
          <a:bodyPr>
            <a:noAutofit/>
          </a:bodyPr>
          <a:lstStyle>
            <a:lvl1pPr>
              <a:defRPr/>
            </a:lvl1pPr>
            <a:lvl2pPr>
              <a:defRPr/>
            </a:lvl2pPr>
            <a:lvl3pPr>
              <a:defRPr/>
            </a:lvl3pPr>
          </a:lstStyle>
          <a:p>
            <a:pPr lvl="0"/>
            <a:r>
              <a:rPr lang="en-US" dirty="0"/>
              <a:t>Click to add text</a:t>
            </a:r>
          </a:p>
          <a:p>
            <a:pPr lvl="1"/>
            <a:r>
              <a:rPr lang="en-US" dirty="0"/>
              <a:t>Insert text</a:t>
            </a:r>
          </a:p>
          <a:p>
            <a:pPr lvl="2"/>
            <a:r>
              <a:rPr lang="en-US" dirty="0"/>
              <a:t>Insert text</a:t>
            </a:r>
          </a:p>
        </p:txBody>
      </p:sp>
      <p:sp>
        <p:nvSpPr>
          <p:cNvPr id="37" name="Text Placeholder 9">
            <a:extLst>
              <a:ext uri="{FF2B5EF4-FFF2-40B4-BE49-F238E27FC236}">
                <a16:creationId xmlns:a16="http://schemas.microsoft.com/office/drawing/2014/main" id="{472A3BE7-350C-4FB5-A471-16B8B2D9CEED}"/>
              </a:ext>
            </a:extLst>
          </p:cNvPr>
          <p:cNvSpPr>
            <a:spLocks noGrp="1"/>
          </p:cNvSpPr>
          <p:nvPr>
            <p:ph type="body" sz="quarter" idx="53" hasCustomPrompt="1"/>
          </p:nvPr>
        </p:nvSpPr>
        <p:spPr>
          <a:xfrm>
            <a:off x="8293321" y="2185811"/>
            <a:ext cx="1924689" cy="831374"/>
          </a:xfrm>
        </p:spPr>
        <p:txBody>
          <a:bodyPr/>
          <a:lstStyle>
            <a:lvl1pPr marL="0" indent="0">
              <a:buNone/>
              <a:defRPr/>
            </a:lvl1pPr>
          </a:lstStyle>
          <a:p>
            <a:pPr lvl="0"/>
            <a:r>
              <a:rPr lang="en-US" dirty="0"/>
              <a:t>Text here</a:t>
            </a:r>
          </a:p>
        </p:txBody>
      </p:sp>
      <p:sp>
        <p:nvSpPr>
          <p:cNvPr id="43" name="Text Placeholder 9">
            <a:extLst>
              <a:ext uri="{FF2B5EF4-FFF2-40B4-BE49-F238E27FC236}">
                <a16:creationId xmlns:a16="http://schemas.microsoft.com/office/drawing/2014/main" id="{06F87AD8-8654-49B2-A8A9-49D937DFA0D6}"/>
              </a:ext>
            </a:extLst>
          </p:cNvPr>
          <p:cNvSpPr>
            <a:spLocks noGrp="1"/>
          </p:cNvSpPr>
          <p:nvPr>
            <p:ph type="body" sz="quarter" idx="55" hasCustomPrompt="1"/>
          </p:nvPr>
        </p:nvSpPr>
        <p:spPr>
          <a:xfrm>
            <a:off x="8293321" y="3429527"/>
            <a:ext cx="1924689" cy="831374"/>
          </a:xfrm>
        </p:spPr>
        <p:txBody>
          <a:bodyPr/>
          <a:lstStyle>
            <a:lvl1pPr marL="0" indent="0">
              <a:buNone/>
              <a:defRPr/>
            </a:lvl1pPr>
          </a:lstStyle>
          <a:p>
            <a:pPr lvl="0"/>
            <a:r>
              <a:rPr lang="en-US" dirty="0"/>
              <a:t>Text here</a:t>
            </a:r>
          </a:p>
        </p:txBody>
      </p:sp>
      <p:sp>
        <p:nvSpPr>
          <p:cNvPr id="50" name="Text Placeholder 9">
            <a:extLst>
              <a:ext uri="{FF2B5EF4-FFF2-40B4-BE49-F238E27FC236}">
                <a16:creationId xmlns:a16="http://schemas.microsoft.com/office/drawing/2014/main" id="{37C8A50C-47A3-4257-A3AB-2AEFB85698B3}"/>
              </a:ext>
            </a:extLst>
          </p:cNvPr>
          <p:cNvSpPr>
            <a:spLocks noGrp="1"/>
          </p:cNvSpPr>
          <p:nvPr>
            <p:ph type="body" sz="quarter" idx="57" hasCustomPrompt="1"/>
          </p:nvPr>
        </p:nvSpPr>
        <p:spPr>
          <a:xfrm>
            <a:off x="8294160" y="4673869"/>
            <a:ext cx="1924689" cy="831374"/>
          </a:xfrm>
        </p:spPr>
        <p:txBody>
          <a:bodyPr/>
          <a:lstStyle>
            <a:lvl1pPr marL="0" indent="0">
              <a:buNone/>
              <a:defRPr/>
            </a:lvl1pPr>
          </a:lstStyle>
          <a:p>
            <a:pPr lvl="0"/>
            <a:r>
              <a:rPr lang="en-US" dirty="0"/>
              <a:t>Text here</a:t>
            </a:r>
          </a:p>
        </p:txBody>
      </p:sp>
      <p:sp>
        <p:nvSpPr>
          <p:cNvPr id="54" name="Text Placeholder 9">
            <a:extLst>
              <a:ext uri="{FF2B5EF4-FFF2-40B4-BE49-F238E27FC236}">
                <a16:creationId xmlns:a16="http://schemas.microsoft.com/office/drawing/2014/main" id="{01C171A5-C963-4298-9249-F134B3106B78}"/>
              </a:ext>
            </a:extLst>
          </p:cNvPr>
          <p:cNvSpPr>
            <a:spLocks noGrp="1"/>
          </p:cNvSpPr>
          <p:nvPr>
            <p:ph type="body" sz="quarter" idx="59" hasCustomPrompt="1"/>
          </p:nvPr>
        </p:nvSpPr>
        <p:spPr>
          <a:xfrm>
            <a:off x="8294160" y="5903829"/>
            <a:ext cx="1924689" cy="831374"/>
          </a:xfrm>
        </p:spPr>
        <p:txBody>
          <a:bodyPr/>
          <a:lstStyle>
            <a:lvl1pPr marL="0" indent="0">
              <a:buNone/>
              <a:defRPr/>
            </a:lvl1pPr>
          </a:lstStyle>
          <a:p>
            <a:pPr lvl="0"/>
            <a:r>
              <a:rPr lang="en-US" dirty="0"/>
              <a:t>Text here</a:t>
            </a:r>
          </a:p>
        </p:txBody>
      </p:sp>
    </p:spTree>
    <p:custDataLst>
      <p:custData r:id="rId1"/>
    </p:custDataLst>
    <p:extLst>
      <p:ext uri="{BB962C8B-B14F-4D97-AF65-F5344CB8AC3E}">
        <p14:creationId xmlns:p14="http://schemas.microsoft.com/office/powerpoint/2010/main" val="302017782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ubsection Divider">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042E29A6-9CFD-554C-8E94-01DF831B3F58}"/>
              </a:ext>
            </a:extLst>
          </p:cNvPr>
          <p:cNvSpPr/>
          <p:nvPr userDrawn="1"/>
        </p:nvSpPr>
        <p:spPr>
          <a:xfrm>
            <a:off x="0" y="0"/>
            <a:ext cx="10688638" cy="75628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dirty="0"/>
          </a:p>
        </p:txBody>
      </p:sp>
      <p:sp>
        <p:nvSpPr>
          <p:cNvPr id="31" name="Rectangle 30">
            <a:extLst>
              <a:ext uri="{FF2B5EF4-FFF2-40B4-BE49-F238E27FC236}">
                <a16:creationId xmlns:a16="http://schemas.microsoft.com/office/drawing/2014/main" id="{E16163C6-69FB-B047-8128-A2225C52D8E4}"/>
              </a:ext>
            </a:extLst>
          </p:cNvPr>
          <p:cNvSpPr/>
          <p:nvPr userDrawn="1"/>
        </p:nvSpPr>
        <p:spPr>
          <a:xfrm>
            <a:off x="10445714" y="0"/>
            <a:ext cx="242924"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dirty="0"/>
          </a:p>
        </p:txBody>
      </p:sp>
      <p:sp>
        <p:nvSpPr>
          <p:cNvPr id="32" name="Rectangle 31">
            <a:extLst>
              <a:ext uri="{FF2B5EF4-FFF2-40B4-BE49-F238E27FC236}">
                <a16:creationId xmlns:a16="http://schemas.microsoft.com/office/drawing/2014/main" id="{8C84CD4F-D048-3F4C-BDFF-6DFAA0CA55B3}"/>
              </a:ext>
            </a:extLst>
          </p:cNvPr>
          <p:cNvSpPr/>
          <p:nvPr userDrawn="1"/>
        </p:nvSpPr>
        <p:spPr>
          <a:xfrm>
            <a:off x="0" y="6450666"/>
            <a:ext cx="10688638" cy="11121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dirty="0"/>
          </a:p>
        </p:txBody>
      </p:sp>
      <p:sp>
        <p:nvSpPr>
          <p:cNvPr id="33" name="Rectangle 32">
            <a:extLst>
              <a:ext uri="{FF2B5EF4-FFF2-40B4-BE49-F238E27FC236}">
                <a16:creationId xmlns:a16="http://schemas.microsoft.com/office/drawing/2014/main" id="{4119D055-0B22-B641-AFAE-12BCBEF7FC3C}"/>
              </a:ext>
            </a:extLst>
          </p:cNvPr>
          <p:cNvSpPr/>
          <p:nvPr userDrawn="1"/>
        </p:nvSpPr>
        <p:spPr>
          <a:xfrm>
            <a:off x="0" y="0"/>
            <a:ext cx="242924" cy="7562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dirty="0"/>
          </a:p>
        </p:txBody>
      </p:sp>
      <p:sp>
        <p:nvSpPr>
          <p:cNvPr id="34" name="Rectangle 33">
            <a:extLst>
              <a:ext uri="{FF2B5EF4-FFF2-40B4-BE49-F238E27FC236}">
                <a16:creationId xmlns:a16="http://schemas.microsoft.com/office/drawing/2014/main" id="{86D17CA8-F050-1D47-80D6-A92964F644C2}"/>
              </a:ext>
            </a:extLst>
          </p:cNvPr>
          <p:cNvSpPr/>
          <p:nvPr userDrawn="1"/>
        </p:nvSpPr>
        <p:spPr>
          <a:xfrm>
            <a:off x="0" y="0"/>
            <a:ext cx="10688638" cy="2224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dirty="0"/>
          </a:p>
        </p:txBody>
      </p:sp>
      <p:pic>
        <p:nvPicPr>
          <p:cNvPr id="35" name="Picture 34">
            <a:extLst>
              <a:ext uri="{FF2B5EF4-FFF2-40B4-BE49-F238E27FC236}">
                <a16:creationId xmlns:a16="http://schemas.microsoft.com/office/drawing/2014/main" id="{C62AB651-51BA-9F4A-AC68-1C159C17961F}"/>
              </a:ext>
            </a:extLst>
          </p:cNvPr>
          <p:cNvPicPr>
            <a:picLocks noChangeAspect="1"/>
          </p:cNvPicPr>
          <p:nvPr userDrawn="1"/>
        </p:nvPicPr>
        <p:blipFill>
          <a:blip r:embed="rId3"/>
          <a:stretch>
            <a:fillRect/>
          </a:stretch>
        </p:blipFill>
        <p:spPr>
          <a:xfrm>
            <a:off x="457200" y="6751243"/>
            <a:ext cx="1746249" cy="349250"/>
          </a:xfrm>
          <a:prstGeom prst="rect">
            <a:avLst/>
          </a:prstGeom>
        </p:spPr>
      </p:pic>
      <p:sp>
        <p:nvSpPr>
          <p:cNvPr id="8" name="Title 1">
            <a:extLst>
              <a:ext uri="{FF2B5EF4-FFF2-40B4-BE49-F238E27FC236}">
                <a16:creationId xmlns:a16="http://schemas.microsoft.com/office/drawing/2014/main" id="{ED63DE72-54BF-644D-841E-74B9E112CEF9}"/>
              </a:ext>
            </a:extLst>
          </p:cNvPr>
          <p:cNvSpPr>
            <a:spLocks noGrp="1"/>
          </p:cNvSpPr>
          <p:nvPr>
            <p:ph type="title" hasCustomPrompt="1"/>
          </p:nvPr>
        </p:nvSpPr>
        <p:spPr>
          <a:xfrm>
            <a:off x="3800744" y="2247538"/>
            <a:ext cx="6402048" cy="1325353"/>
          </a:xfrm>
        </p:spPr>
        <p:txBody>
          <a:bodyPr anchor="ctr"/>
          <a:lstStyle>
            <a:lvl1pPr marL="0" algn="l" defTabSz="978682" rtl="0" eaLnBrk="1" latinLnBrk="0" hangingPunct="1">
              <a:lnSpc>
                <a:spcPct val="90000"/>
              </a:lnSpc>
              <a:spcBef>
                <a:spcPct val="0"/>
              </a:spcBef>
              <a:buNone/>
              <a:defRPr lang="en-US" sz="3200" b="1" strike="noStrike" kern="1200" dirty="0">
                <a:solidFill>
                  <a:schemeClr val="bg1"/>
                </a:solidFill>
                <a:latin typeface="Calibri" panose="020F0502020204030204" pitchFamily="34" charset="0"/>
                <a:ea typeface="+mj-ea"/>
                <a:cs typeface="Calibri" panose="020F0502020204030204" pitchFamily="34" charset="0"/>
              </a:defRPr>
            </a:lvl1pPr>
          </a:lstStyle>
          <a:p>
            <a:r>
              <a:rPr lang="en-US" dirty="0">
                <a:solidFill>
                  <a:schemeClr val="bg1"/>
                </a:solidFill>
              </a:rPr>
              <a:t>Click to add text</a:t>
            </a:r>
          </a:p>
        </p:txBody>
      </p:sp>
      <p:grpSp>
        <p:nvGrpSpPr>
          <p:cNvPr id="2" name="Group 1">
            <a:extLst>
              <a:ext uri="{FF2B5EF4-FFF2-40B4-BE49-F238E27FC236}">
                <a16:creationId xmlns:a16="http://schemas.microsoft.com/office/drawing/2014/main" id="{6536958C-E512-40B3-9CA6-385139B8EB0F}"/>
              </a:ext>
            </a:extLst>
          </p:cNvPr>
          <p:cNvGrpSpPr/>
          <p:nvPr userDrawn="1"/>
        </p:nvGrpSpPr>
        <p:grpSpPr>
          <a:xfrm>
            <a:off x="1906282" y="1813029"/>
            <a:ext cx="8558784" cy="3150872"/>
            <a:chOff x="1906282" y="1813029"/>
            <a:chExt cx="8558784" cy="3150872"/>
          </a:xfrm>
        </p:grpSpPr>
        <p:sp>
          <p:nvSpPr>
            <p:cNvPr id="29" name="Rectangle 28">
              <a:extLst>
                <a:ext uri="{FF2B5EF4-FFF2-40B4-BE49-F238E27FC236}">
                  <a16:creationId xmlns:a16="http://schemas.microsoft.com/office/drawing/2014/main" id="{EEE2D4B6-B53F-D443-9A0A-11662D0E021F}"/>
                </a:ext>
              </a:extLst>
            </p:cNvPr>
            <p:cNvSpPr/>
            <p:nvPr/>
          </p:nvSpPr>
          <p:spPr>
            <a:xfrm>
              <a:off x="1906282" y="1813029"/>
              <a:ext cx="8558784" cy="3150872"/>
            </a:xfrm>
            <a:prstGeom prst="rect">
              <a:avLst/>
            </a:prstGeom>
            <a:solidFill>
              <a:srgbClr val="F5F6F8">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51" dirty="0"/>
            </a:p>
          </p:txBody>
        </p:sp>
        <p:pic>
          <p:nvPicPr>
            <p:cNvPr id="12" name="Picture 11">
              <a:extLst>
                <a:ext uri="{FF2B5EF4-FFF2-40B4-BE49-F238E27FC236}">
                  <a16:creationId xmlns:a16="http://schemas.microsoft.com/office/drawing/2014/main" id="{AE5ADA7C-13AF-4291-A123-451909EBECD2}"/>
                </a:ext>
              </a:extLst>
            </p:cNvPr>
            <p:cNvPicPr>
              <a:picLocks noChangeAspect="1"/>
            </p:cNvPicPr>
            <p:nvPr userDrawn="1"/>
          </p:nvPicPr>
          <p:blipFill>
            <a:blip r:embed="rId4"/>
            <a:stretch>
              <a:fillRect/>
            </a:stretch>
          </p:blipFill>
          <p:spPr>
            <a:xfrm>
              <a:off x="2436347" y="2029115"/>
              <a:ext cx="1207008" cy="379523"/>
            </a:xfrm>
            <a:prstGeom prst="rect">
              <a:avLst/>
            </a:prstGeom>
          </p:spPr>
        </p:pic>
      </p:grpSp>
    </p:spTree>
    <p:custDataLst>
      <p:custData r:id="rId1"/>
    </p:custDataLst>
    <p:extLst>
      <p:ext uri="{BB962C8B-B14F-4D97-AF65-F5344CB8AC3E}">
        <p14:creationId xmlns:p14="http://schemas.microsoft.com/office/powerpoint/2010/main" val="6124360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 Case Study (No Icons)">
    <p:spTree>
      <p:nvGrpSpPr>
        <p:cNvPr id="1" name=""/>
        <p:cNvGrpSpPr/>
        <p:nvPr/>
      </p:nvGrpSpPr>
      <p:grpSpPr>
        <a:xfrm>
          <a:off x="0" y="0"/>
          <a:ext cx="0" cy="0"/>
          <a:chOff x="0" y="0"/>
          <a:chExt cx="0" cy="0"/>
        </a:xfrm>
      </p:grpSpPr>
      <p:sp>
        <p:nvSpPr>
          <p:cNvPr id="34" name="Text Placeholder 9">
            <a:extLst>
              <a:ext uri="{FF2B5EF4-FFF2-40B4-BE49-F238E27FC236}">
                <a16:creationId xmlns:a16="http://schemas.microsoft.com/office/drawing/2014/main" id="{A0599166-8F6B-431D-B6F5-5D01F0543EF7}"/>
              </a:ext>
            </a:extLst>
          </p:cNvPr>
          <p:cNvSpPr>
            <a:spLocks noGrp="1"/>
          </p:cNvSpPr>
          <p:nvPr>
            <p:ph type="body" sz="quarter" idx="100" hasCustomPrompt="1"/>
          </p:nvPr>
        </p:nvSpPr>
        <p:spPr>
          <a:xfrm>
            <a:off x="7141464" y="1792224"/>
            <a:ext cx="3081528" cy="4974336"/>
          </a:xfrm>
          <a:noFill/>
          <a:ln w="38100">
            <a:solidFill>
              <a:srgbClr val="CFD1D1"/>
            </a:solidFill>
            <a:miter lim="800000"/>
          </a:ln>
        </p:spPr>
        <p:txBody>
          <a:bodyPr/>
          <a:lstStyle>
            <a:lvl1pPr marL="0" marR="0" indent="0" algn="l" defTabSz="128016" eaLnBrk="1" fontAlgn="auto" hangingPunct="1">
              <a:lnSpc>
                <a:spcPct val="100000"/>
              </a:lnSpc>
              <a:spcBef>
                <a:spcPts val="264"/>
              </a:spcBef>
              <a:spcAft>
                <a:spcPts val="0"/>
              </a:spcAft>
              <a:buClrTx/>
              <a:buFontTx/>
              <a:buNone/>
              <a:defRPr lang="en-US" sz="1200" b="0" i="0" kern="1200" dirty="0">
                <a:solidFill>
                  <a:schemeClr val="dk1"/>
                </a:solidFill>
                <a:latin typeface="Calibri" panose="020F0502020204030204" pitchFamily="34" charset="0"/>
                <a:ea typeface="+mn-ea"/>
                <a:cs typeface="Calibri" panose="020F0502020204030204" pitchFamily="34" charset="0"/>
              </a:defRPr>
            </a:lvl1pPr>
          </a:lstStyle>
          <a:p>
            <a:pPr marL="182880" marR="0" lvl="0" indent="-182880" algn="l" defTabSz="1005840" rtl="0" eaLnBrk="1" fontAlgn="auto" latinLnBrk="0" hangingPunct="1">
              <a:lnSpc>
                <a:spcPct val="110000"/>
              </a:lnSpc>
              <a:spcBef>
                <a:spcPts val="450"/>
              </a:spcBef>
              <a:spcAft>
                <a:spcPts val="450"/>
              </a:spcAft>
              <a:buClr>
                <a:schemeClr val="accent2"/>
              </a:buClr>
              <a:buFont typeface="System Font Regular"/>
              <a:buNone/>
              <a:tabLst/>
            </a:pPr>
            <a:r>
              <a:rPr lang="en-US" dirty="0"/>
              <a:t> </a:t>
            </a:r>
          </a:p>
        </p:txBody>
      </p:sp>
      <p:sp>
        <p:nvSpPr>
          <p:cNvPr id="6" name="Text Placeholder 20">
            <a:extLst>
              <a:ext uri="{FF2B5EF4-FFF2-40B4-BE49-F238E27FC236}">
                <a16:creationId xmlns:a16="http://schemas.microsoft.com/office/drawing/2014/main" id="{67EF99D5-B5CC-CA40-B1E9-F60A23D5FA4E}"/>
              </a:ext>
            </a:extLst>
          </p:cNvPr>
          <p:cNvSpPr>
            <a:spLocks noGrp="1"/>
          </p:cNvSpPr>
          <p:nvPr>
            <p:ph type="body" sz="quarter" idx="12" hasCustomPrompt="1"/>
          </p:nvPr>
        </p:nvSpPr>
        <p:spPr>
          <a:xfrm>
            <a:off x="456953" y="1811338"/>
            <a:ext cx="3108960" cy="1735891"/>
          </a:xfrm>
          <a:prstGeom prst="rect">
            <a:avLst/>
          </a:prstGeom>
          <a:noFill/>
        </p:spPr>
        <p:txBody>
          <a:bodyPr wrap="square" lIns="0" tIns="0" rIns="0" bIns="0" anchor="t" anchorCtr="0">
            <a:noAutofit/>
          </a:bodyPr>
          <a:lstStyle>
            <a:lvl1pPr marL="0" marR="0" indent="0" algn="l" defTabSz="128016" rtl="0" eaLnBrk="1" fontAlgn="auto" latinLnBrk="0" hangingPunct="1">
              <a:lnSpc>
                <a:spcPct val="100000"/>
              </a:lnSpc>
              <a:spcBef>
                <a:spcPts val="264"/>
              </a:spcBef>
              <a:spcAft>
                <a:spcPts val="0"/>
              </a:spcAft>
              <a:buClrTx/>
              <a:buSzTx/>
              <a:buFontTx/>
              <a:buNone/>
              <a:tabLst/>
              <a:defRPr lang="en-US" sz="1400" b="1" i="0" smtClean="0">
                <a:solidFill>
                  <a:schemeClr val="accent2"/>
                </a:solidFill>
                <a:effectLst/>
                <a:latin typeface="Calibri" panose="020F0502020204030204" pitchFamily="34" charset="0"/>
              </a:defRPr>
            </a:lvl1pPr>
          </a:lstStyle>
          <a:p>
            <a:pPr marL="0" marR="0" lvl="0" indent="0" algn="l" defTabSz="128016" rtl="0" eaLnBrk="1" fontAlgn="auto" latinLnBrk="0" hangingPunct="1">
              <a:lnSpc>
                <a:spcPct val="100000"/>
              </a:lnSpc>
              <a:spcBef>
                <a:spcPts val="264"/>
              </a:spcBef>
              <a:spcAft>
                <a:spcPts val="0"/>
              </a:spcAft>
              <a:buClrTx/>
              <a:buSzTx/>
              <a:buFontTx/>
              <a:buNone/>
              <a:tabLst/>
            </a:pPr>
            <a:r>
              <a:rPr lang="en-US" dirty="0"/>
              <a:t>Headline text here</a:t>
            </a:r>
          </a:p>
        </p:txBody>
      </p:sp>
      <p:sp>
        <p:nvSpPr>
          <p:cNvPr id="38" name="Text Placeholder 36">
            <a:extLst>
              <a:ext uri="{FF2B5EF4-FFF2-40B4-BE49-F238E27FC236}">
                <a16:creationId xmlns:a16="http://schemas.microsoft.com/office/drawing/2014/main" id="{6645D819-AC18-5A44-B3F6-1A19A6DDEE2E}"/>
              </a:ext>
            </a:extLst>
          </p:cNvPr>
          <p:cNvSpPr>
            <a:spLocks noGrp="1"/>
          </p:cNvSpPr>
          <p:nvPr>
            <p:ph type="body" sz="quarter" idx="40" hasCustomPrompt="1"/>
          </p:nvPr>
        </p:nvSpPr>
        <p:spPr>
          <a:xfrm>
            <a:off x="456953" y="3855005"/>
            <a:ext cx="3108960" cy="2911555"/>
          </a:xfrm>
          <a:prstGeom prst="rect">
            <a:avLst/>
          </a:prstGeom>
        </p:spPr>
        <p:txBody>
          <a:bodyPr>
            <a:noAutofit/>
          </a:bodyPr>
          <a:lstStyle>
            <a:lvl1pPr marL="0" indent="0">
              <a:buNone/>
              <a:defRPr/>
            </a:lvl1pPr>
            <a:lvl2pPr>
              <a:defRPr/>
            </a:lvl2pPr>
          </a:lstStyle>
          <a:p>
            <a:pPr lvl="0"/>
            <a:r>
              <a:rPr lang="en-US" dirty="0"/>
              <a:t>Click to add text</a:t>
            </a:r>
          </a:p>
        </p:txBody>
      </p:sp>
      <p:sp>
        <p:nvSpPr>
          <p:cNvPr id="2" name="Title 1">
            <a:extLst>
              <a:ext uri="{FF2B5EF4-FFF2-40B4-BE49-F238E27FC236}">
                <a16:creationId xmlns:a16="http://schemas.microsoft.com/office/drawing/2014/main" id="{52899A4A-AFED-E64F-A55F-E7624E1F5CB7}"/>
              </a:ext>
            </a:extLst>
          </p:cNvPr>
          <p:cNvSpPr>
            <a:spLocks noGrp="1"/>
          </p:cNvSpPr>
          <p:nvPr>
            <p:ph type="title" hasCustomPrompt="1"/>
          </p:nvPr>
        </p:nvSpPr>
        <p:spPr/>
        <p:txBody>
          <a:bodyPr/>
          <a:lstStyle/>
          <a:p>
            <a:r>
              <a:rPr lang="en-US" dirty="0"/>
              <a:t>Page Title</a:t>
            </a:r>
          </a:p>
        </p:txBody>
      </p:sp>
      <p:sp>
        <p:nvSpPr>
          <p:cNvPr id="28" name="Text Placeholder 36">
            <a:extLst>
              <a:ext uri="{FF2B5EF4-FFF2-40B4-BE49-F238E27FC236}">
                <a16:creationId xmlns:a16="http://schemas.microsoft.com/office/drawing/2014/main" id="{DFFA7201-62DE-D24F-B387-2A19E1429EE8}"/>
              </a:ext>
            </a:extLst>
          </p:cNvPr>
          <p:cNvSpPr>
            <a:spLocks noGrp="1"/>
          </p:cNvSpPr>
          <p:nvPr>
            <p:ph type="body" sz="quarter" idx="49" hasCustomPrompt="1"/>
          </p:nvPr>
        </p:nvSpPr>
        <p:spPr>
          <a:xfrm>
            <a:off x="3794760" y="1811338"/>
            <a:ext cx="3108960" cy="4938712"/>
          </a:xfrm>
          <a:prstGeom prst="rect">
            <a:avLst/>
          </a:prstGeom>
        </p:spPr>
        <p:txBody>
          <a:bodyPr>
            <a:noAutofit/>
          </a:bodyPr>
          <a:lstStyle>
            <a:lvl1pPr>
              <a:defRPr/>
            </a:lvl1pPr>
            <a:lvl2pPr>
              <a:defRPr/>
            </a:lvl2pPr>
            <a:lvl3pPr>
              <a:defRPr/>
            </a:lvl3pPr>
          </a:lstStyle>
          <a:p>
            <a:pPr lvl="0"/>
            <a:r>
              <a:rPr lang="en-US" dirty="0"/>
              <a:t>Click to add text</a:t>
            </a:r>
          </a:p>
          <a:p>
            <a:pPr lvl="1"/>
            <a:r>
              <a:rPr lang="en-US" dirty="0"/>
              <a:t>Insert text</a:t>
            </a:r>
          </a:p>
          <a:p>
            <a:pPr lvl="2"/>
            <a:r>
              <a:rPr lang="en-US" dirty="0"/>
              <a:t>Insert text</a:t>
            </a:r>
          </a:p>
        </p:txBody>
      </p:sp>
      <p:sp>
        <p:nvSpPr>
          <p:cNvPr id="30" name="Slide Number Placeholder 7">
            <a:extLst>
              <a:ext uri="{FF2B5EF4-FFF2-40B4-BE49-F238E27FC236}">
                <a16:creationId xmlns:a16="http://schemas.microsoft.com/office/drawing/2014/main" id="{47FD2319-6215-474B-A906-BE0605369AA6}"/>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23" name="TextBox 22">
            <a:extLst>
              <a:ext uri="{FF2B5EF4-FFF2-40B4-BE49-F238E27FC236}">
                <a16:creationId xmlns:a16="http://schemas.microsoft.com/office/drawing/2014/main" id="{F1925F23-11E3-406D-A3F0-AD6012DB10A0}"/>
              </a:ext>
            </a:extLst>
          </p:cNvPr>
          <p:cNvSpPr txBox="1"/>
          <p:nvPr userDrawn="1"/>
        </p:nvSpPr>
        <p:spPr>
          <a:xfrm>
            <a:off x="3703920" y="1503561"/>
            <a:ext cx="3106166" cy="307777"/>
          </a:xfrm>
          <a:prstGeom prst="rect">
            <a:avLst/>
          </a:prstGeom>
          <a:noFill/>
        </p:spPr>
        <p:txBody>
          <a:bodyPr wrap="square" rtlCol="0">
            <a:spAutoFit/>
          </a:bodyPr>
          <a:lstStyle/>
          <a:p>
            <a:r>
              <a:rPr lang="en-US" sz="1400" b="1" dirty="0">
                <a:solidFill>
                  <a:schemeClr val="accent1"/>
                </a:solidFill>
                <a:latin typeface="Calibri" panose="020F0502020204030204" pitchFamily="34" charset="0"/>
                <a:cs typeface="Calibri" panose="020F0502020204030204" pitchFamily="34" charset="0"/>
              </a:rPr>
              <a:t>OUR ROLE:</a:t>
            </a:r>
          </a:p>
        </p:txBody>
      </p:sp>
      <p:sp>
        <p:nvSpPr>
          <p:cNvPr id="24" name="TextBox 23">
            <a:extLst>
              <a:ext uri="{FF2B5EF4-FFF2-40B4-BE49-F238E27FC236}">
                <a16:creationId xmlns:a16="http://schemas.microsoft.com/office/drawing/2014/main" id="{AFDC8789-4E07-4024-B4D9-FDB441D005D6}"/>
              </a:ext>
            </a:extLst>
          </p:cNvPr>
          <p:cNvSpPr txBox="1"/>
          <p:nvPr userDrawn="1"/>
        </p:nvSpPr>
        <p:spPr>
          <a:xfrm>
            <a:off x="7045887" y="1504108"/>
            <a:ext cx="3107388" cy="307777"/>
          </a:xfrm>
          <a:prstGeom prst="rect">
            <a:avLst/>
          </a:prstGeom>
          <a:noFill/>
        </p:spPr>
        <p:txBody>
          <a:bodyPr wrap="square" rtlCol="0">
            <a:spAutoFit/>
          </a:bodyPr>
          <a:lstStyle/>
          <a:p>
            <a:r>
              <a:rPr lang="en-US" sz="1400" b="1" dirty="0">
                <a:solidFill>
                  <a:schemeClr val="accent1"/>
                </a:solidFill>
                <a:latin typeface="Calibri" panose="020F0502020204030204" pitchFamily="34" charset="0"/>
                <a:cs typeface="Calibri" panose="020F0502020204030204" pitchFamily="34" charset="0"/>
              </a:rPr>
              <a:t>OUR IMPACT:</a:t>
            </a:r>
          </a:p>
        </p:txBody>
      </p:sp>
      <p:sp>
        <p:nvSpPr>
          <p:cNvPr id="25" name="TextBox 24">
            <a:extLst>
              <a:ext uri="{FF2B5EF4-FFF2-40B4-BE49-F238E27FC236}">
                <a16:creationId xmlns:a16="http://schemas.microsoft.com/office/drawing/2014/main" id="{932F9B38-B3F7-4432-AD54-3CCF0FBD46B7}"/>
              </a:ext>
            </a:extLst>
          </p:cNvPr>
          <p:cNvSpPr txBox="1"/>
          <p:nvPr userDrawn="1"/>
        </p:nvSpPr>
        <p:spPr>
          <a:xfrm>
            <a:off x="382127" y="3547229"/>
            <a:ext cx="3108959" cy="307777"/>
          </a:xfrm>
          <a:prstGeom prst="rect">
            <a:avLst/>
          </a:prstGeom>
          <a:noFill/>
        </p:spPr>
        <p:txBody>
          <a:bodyPr wrap="square" rtlCol="0">
            <a:spAutoFit/>
          </a:bodyPr>
          <a:lstStyle/>
          <a:p>
            <a:r>
              <a:rPr lang="en-US" sz="1400" b="1" dirty="0">
                <a:solidFill>
                  <a:schemeClr val="accent1"/>
                </a:solidFill>
                <a:latin typeface="Calibri" panose="020F0502020204030204" pitchFamily="34" charset="0"/>
                <a:cs typeface="Calibri" panose="020F0502020204030204" pitchFamily="34" charset="0"/>
              </a:rPr>
              <a:t>SITUATION:</a:t>
            </a:r>
          </a:p>
        </p:txBody>
      </p:sp>
      <p:sp>
        <p:nvSpPr>
          <p:cNvPr id="31" name="Text Placeholder 16">
            <a:extLst>
              <a:ext uri="{FF2B5EF4-FFF2-40B4-BE49-F238E27FC236}">
                <a16:creationId xmlns:a16="http://schemas.microsoft.com/office/drawing/2014/main" id="{E2604834-5000-434E-89BA-74A3DD38C01B}"/>
              </a:ext>
            </a:extLst>
          </p:cNvPr>
          <p:cNvSpPr>
            <a:spLocks noGrp="1"/>
          </p:cNvSpPr>
          <p:nvPr>
            <p:ph type="body" sz="quarter" idx="33" hasCustomPrompt="1"/>
          </p:nvPr>
        </p:nvSpPr>
        <p:spPr>
          <a:xfrm>
            <a:off x="-2512308" y="685800"/>
            <a:ext cx="2411606" cy="4910328"/>
          </a:xfrm>
          <a:blipFill dpi="0" rotWithShape="1">
            <a:blip r:embed="rId3">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1400"/>
            </a:lvl1pPr>
          </a:lstStyle>
          <a:p>
            <a:r>
              <a:rPr lang="en-US" sz="1200" dirty="0">
                <a:solidFill>
                  <a:schemeClr val="dk1"/>
                </a:solidFill>
                <a:latin typeface="Calibri"/>
              </a:rPr>
              <a:t> </a:t>
            </a:r>
          </a:p>
        </p:txBody>
      </p:sp>
      <p:sp>
        <p:nvSpPr>
          <p:cNvPr id="32" name="Text Placeholder 16">
            <a:extLst>
              <a:ext uri="{FF2B5EF4-FFF2-40B4-BE49-F238E27FC236}">
                <a16:creationId xmlns:a16="http://schemas.microsoft.com/office/drawing/2014/main" id="{1BC1B5AE-F89F-4EAB-8A42-E59E480D4BE9}"/>
              </a:ext>
            </a:extLst>
          </p:cNvPr>
          <p:cNvSpPr>
            <a:spLocks noGrp="1"/>
          </p:cNvSpPr>
          <p:nvPr>
            <p:ph type="body" sz="quarter" idx="94" hasCustomPrompt="1"/>
          </p:nvPr>
        </p:nvSpPr>
        <p:spPr>
          <a:xfrm>
            <a:off x="10790038" y="691698"/>
            <a:ext cx="3831725" cy="4184374"/>
          </a:xfrm>
          <a:blipFill dpi="0" rotWithShape="1">
            <a:blip r:embed="rId4">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1400"/>
            </a:lvl1pPr>
          </a:lstStyle>
          <a:p>
            <a:r>
              <a:rPr lang="en-US" sz="1200" dirty="0">
                <a:solidFill>
                  <a:schemeClr val="dk1"/>
                </a:solidFill>
                <a:latin typeface="Calibri"/>
              </a:rPr>
              <a:t> </a:t>
            </a:r>
          </a:p>
        </p:txBody>
      </p:sp>
      <p:sp>
        <p:nvSpPr>
          <p:cNvPr id="46" name="Text Placeholder 4">
            <a:extLst>
              <a:ext uri="{FF2B5EF4-FFF2-40B4-BE49-F238E27FC236}">
                <a16:creationId xmlns:a16="http://schemas.microsoft.com/office/drawing/2014/main" id="{46914857-99D5-4B2B-9DBF-BE1B396C8E4A}"/>
              </a:ext>
            </a:extLst>
          </p:cNvPr>
          <p:cNvSpPr>
            <a:spLocks noGrp="1"/>
          </p:cNvSpPr>
          <p:nvPr>
            <p:ph type="body" sz="quarter" idx="96" hasCustomPrompt="1"/>
          </p:nvPr>
        </p:nvSpPr>
        <p:spPr>
          <a:xfrm>
            <a:off x="7406860" y="2017376"/>
            <a:ext cx="539496" cy="82296"/>
          </a:xfrm>
          <a:solidFill>
            <a:srgbClr val="E1523D"/>
          </a:solidFill>
          <a:ln>
            <a:solidFill>
              <a:srgbClr val="E0503D"/>
            </a:solidFill>
          </a:ln>
        </p:spPr>
        <p:txBody>
          <a:bodyPr/>
          <a:lstStyle>
            <a:lvl1pPr marL="0" indent="0">
              <a:buNone/>
              <a:defRPr/>
            </a:lvl1pPr>
          </a:lstStyle>
          <a:p>
            <a:pPr lvl="0"/>
            <a:r>
              <a:rPr lang="en-US" dirty="0"/>
              <a:t> </a:t>
            </a:r>
          </a:p>
        </p:txBody>
      </p:sp>
      <p:sp>
        <p:nvSpPr>
          <p:cNvPr id="26" name="Text Placeholder 36">
            <a:extLst>
              <a:ext uri="{FF2B5EF4-FFF2-40B4-BE49-F238E27FC236}">
                <a16:creationId xmlns:a16="http://schemas.microsoft.com/office/drawing/2014/main" id="{F1593AAC-474F-4E25-973A-87466919AE3D}"/>
              </a:ext>
            </a:extLst>
          </p:cNvPr>
          <p:cNvSpPr>
            <a:spLocks noGrp="1"/>
          </p:cNvSpPr>
          <p:nvPr>
            <p:ph type="body" sz="quarter" idx="101" hasCustomPrompt="1"/>
          </p:nvPr>
        </p:nvSpPr>
        <p:spPr>
          <a:xfrm>
            <a:off x="7406860" y="2187194"/>
            <a:ext cx="2809703" cy="4562856"/>
          </a:xfrm>
          <a:prstGeom prst="rect">
            <a:avLst/>
          </a:prstGeom>
        </p:spPr>
        <p:txBody>
          <a:bodyPr>
            <a:noAutofit/>
          </a:bodyPr>
          <a:lstStyle>
            <a:lvl1pPr>
              <a:defRPr/>
            </a:lvl1pPr>
            <a:lvl2pPr>
              <a:defRPr/>
            </a:lvl2pPr>
            <a:lvl3pPr>
              <a:defRPr/>
            </a:lvl3pPr>
          </a:lstStyle>
          <a:p>
            <a:pPr lvl="0"/>
            <a:r>
              <a:rPr lang="en-US" dirty="0"/>
              <a:t>Click to add text</a:t>
            </a:r>
          </a:p>
          <a:p>
            <a:pPr lvl="1"/>
            <a:r>
              <a:rPr lang="en-US" dirty="0"/>
              <a:t>Insert text</a:t>
            </a:r>
          </a:p>
          <a:p>
            <a:pPr lvl="2"/>
            <a:r>
              <a:rPr lang="en-US" dirty="0"/>
              <a:t>Insert text</a:t>
            </a:r>
          </a:p>
        </p:txBody>
      </p:sp>
    </p:spTree>
    <p:custDataLst>
      <p:custData r:id="rId1"/>
    </p:custDataLst>
    <p:extLst>
      <p:ext uri="{BB962C8B-B14F-4D97-AF65-F5344CB8AC3E}">
        <p14:creationId xmlns:p14="http://schemas.microsoft.com/office/powerpoint/2010/main" val="2741879377"/>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ase Study-2">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3031CD9C-A47F-2C46-9B05-3E154D44034D}"/>
              </a:ext>
            </a:extLst>
          </p:cNvPr>
          <p:cNvSpPr/>
          <p:nvPr userDrawn="1"/>
        </p:nvSpPr>
        <p:spPr>
          <a:xfrm>
            <a:off x="475488" y="1828800"/>
            <a:ext cx="4736592" cy="4910328"/>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57" name="Rectangle 56">
            <a:extLst>
              <a:ext uri="{FF2B5EF4-FFF2-40B4-BE49-F238E27FC236}">
                <a16:creationId xmlns:a16="http://schemas.microsoft.com/office/drawing/2014/main" id="{870F1623-50DD-784B-B539-AE13C42DCBC8}"/>
              </a:ext>
            </a:extLst>
          </p:cNvPr>
          <p:cNvSpPr/>
          <p:nvPr userDrawn="1"/>
        </p:nvSpPr>
        <p:spPr>
          <a:xfrm>
            <a:off x="5477256" y="1828800"/>
            <a:ext cx="4736592" cy="4910328"/>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2" name="Title 1">
            <a:extLst>
              <a:ext uri="{FF2B5EF4-FFF2-40B4-BE49-F238E27FC236}">
                <a16:creationId xmlns:a16="http://schemas.microsoft.com/office/drawing/2014/main" id="{0E7B7EA5-8423-3042-86FB-677B57705AD6}"/>
              </a:ext>
            </a:extLst>
          </p:cNvPr>
          <p:cNvSpPr>
            <a:spLocks noGrp="1"/>
          </p:cNvSpPr>
          <p:nvPr>
            <p:ph type="title" hasCustomPrompt="1"/>
          </p:nvPr>
        </p:nvSpPr>
        <p:spPr/>
        <p:txBody>
          <a:bodyPr/>
          <a:lstStyle/>
          <a:p>
            <a:r>
              <a:rPr lang="en-US" dirty="0"/>
              <a:t>Page Title</a:t>
            </a:r>
          </a:p>
        </p:txBody>
      </p:sp>
      <p:sp>
        <p:nvSpPr>
          <p:cNvPr id="3" name="Slide Number Placeholder 2">
            <a:extLst>
              <a:ext uri="{FF2B5EF4-FFF2-40B4-BE49-F238E27FC236}">
                <a16:creationId xmlns:a16="http://schemas.microsoft.com/office/drawing/2014/main" id="{8733757C-1C4D-9D48-8F84-24EC28CB34AC}"/>
              </a:ext>
            </a:extLst>
          </p:cNvPr>
          <p:cNvSpPr>
            <a:spLocks noGrp="1"/>
          </p:cNvSpPr>
          <p:nvPr>
            <p:ph type="sldNum" sz="quarter" idx="10"/>
          </p:nvPr>
        </p:nvSpPr>
        <p:spPr/>
        <p:txBody>
          <a:bodyPr/>
          <a:lstStyle/>
          <a:p>
            <a:fld id="{495CDFE8-06BB-8C4A-81DE-67EF32F50FC9}" type="slidenum">
              <a:rPr lang="en-US" smtClean="0"/>
              <a:pPr/>
              <a:t>‹#›</a:t>
            </a:fld>
            <a:endParaRPr lang="en-US" dirty="0"/>
          </a:p>
        </p:txBody>
      </p:sp>
      <p:sp>
        <p:nvSpPr>
          <p:cNvPr id="5" name="Text Placeholder 20">
            <a:extLst>
              <a:ext uri="{FF2B5EF4-FFF2-40B4-BE49-F238E27FC236}">
                <a16:creationId xmlns:a16="http://schemas.microsoft.com/office/drawing/2014/main" id="{DEB446AE-0573-364C-B6FA-2ED519E7B6A0}"/>
              </a:ext>
            </a:extLst>
          </p:cNvPr>
          <p:cNvSpPr>
            <a:spLocks noGrp="1"/>
          </p:cNvSpPr>
          <p:nvPr>
            <p:ph type="body" sz="quarter" idx="12" hasCustomPrompt="1"/>
          </p:nvPr>
        </p:nvSpPr>
        <p:spPr>
          <a:xfrm>
            <a:off x="1777384" y="1965960"/>
            <a:ext cx="3289915" cy="952029"/>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lang="en-US" sz="1400" b="1" i="0" smtClean="0">
                <a:solidFill>
                  <a:schemeClr val="accent2"/>
                </a:solidFill>
                <a:effectLst/>
              </a:defRPr>
            </a:lvl1pPr>
          </a:lstStyle>
          <a:p>
            <a:r>
              <a:rPr lang="en-US" dirty="0"/>
              <a:t>Intro here. Quick synopsis of case study.</a:t>
            </a:r>
          </a:p>
        </p:txBody>
      </p:sp>
      <p:sp>
        <p:nvSpPr>
          <p:cNvPr id="6" name="Text Placeholder 20">
            <a:extLst>
              <a:ext uri="{FF2B5EF4-FFF2-40B4-BE49-F238E27FC236}">
                <a16:creationId xmlns:a16="http://schemas.microsoft.com/office/drawing/2014/main" id="{F9B44DE6-1D96-C943-AE14-43BE8CB4C6C7}"/>
              </a:ext>
            </a:extLst>
          </p:cNvPr>
          <p:cNvSpPr>
            <a:spLocks noGrp="1"/>
          </p:cNvSpPr>
          <p:nvPr>
            <p:ph type="body" sz="quarter" idx="62" hasCustomPrompt="1"/>
          </p:nvPr>
        </p:nvSpPr>
        <p:spPr>
          <a:xfrm>
            <a:off x="6775704" y="1965960"/>
            <a:ext cx="3291840" cy="952029"/>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lang="en-US" sz="1400" b="1" i="0" smtClean="0">
                <a:solidFill>
                  <a:schemeClr val="accent2"/>
                </a:solidFill>
                <a:effectLst/>
              </a:defRPr>
            </a:lvl1pPr>
          </a:lstStyle>
          <a:p>
            <a:r>
              <a:rPr lang="en-US" dirty="0"/>
              <a:t>Intro here. Quick synopsis of case study.</a:t>
            </a:r>
          </a:p>
        </p:txBody>
      </p:sp>
      <p:sp>
        <p:nvSpPr>
          <p:cNvPr id="7" name="Content Placeholder 8">
            <a:extLst>
              <a:ext uri="{FF2B5EF4-FFF2-40B4-BE49-F238E27FC236}">
                <a16:creationId xmlns:a16="http://schemas.microsoft.com/office/drawing/2014/main" id="{BC65313A-E5C3-3843-A18A-ABF31E2E4669}"/>
              </a:ext>
            </a:extLst>
          </p:cNvPr>
          <p:cNvSpPr>
            <a:spLocks noGrp="1"/>
          </p:cNvSpPr>
          <p:nvPr>
            <p:ph sz="quarter" idx="104" hasCustomPrompt="1"/>
          </p:nvPr>
        </p:nvSpPr>
        <p:spPr>
          <a:xfrm>
            <a:off x="612648" y="1965960"/>
            <a:ext cx="1033271" cy="952029"/>
          </a:xfrm>
        </p:spPr>
        <p:txBody>
          <a:bodyPr anchor="ctr" anchorCtr="1"/>
          <a:lstStyle>
            <a:lvl1pPr marL="0" indent="0">
              <a:buNone/>
              <a:defRPr sz="778"/>
            </a:lvl1pPr>
          </a:lstStyle>
          <a:p>
            <a:pPr lvl="0"/>
            <a:r>
              <a:rPr lang="en-US" dirty="0"/>
              <a:t>Icon Placeholder</a:t>
            </a:r>
          </a:p>
        </p:txBody>
      </p:sp>
      <p:sp>
        <p:nvSpPr>
          <p:cNvPr id="8" name="Content Placeholder 8">
            <a:extLst>
              <a:ext uri="{FF2B5EF4-FFF2-40B4-BE49-F238E27FC236}">
                <a16:creationId xmlns:a16="http://schemas.microsoft.com/office/drawing/2014/main" id="{F65DD7D1-FA7D-D142-84DE-8FD1AED3B2D8}"/>
              </a:ext>
            </a:extLst>
          </p:cNvPr>
          <p:cNvSpPr>
            <a:spLocks noGrp="1"/>
          </p:cNvSpPr>
          <p:nvPr>
            <p:ph sz="quarter" idx="105" hasCustomPrompt="1"/>
          </p:nvPr>
        </p:nvSpPr>
        <p:spPr>
          <a:xfrm>
            <a:off x="5609851" y="1965960"/>
            <a:ext cx="1029996" cy="952029"/>
          </a:xfrm>
        </p:spPr>
        <p:txBody>
          <a:bodyPr anchor="ctr" anchorCtr="1"/>
          <a:lstStyle>
            <a:lvl1pPr marL="0" indent="0">
              <a:buNone/>
              <a:defRPr sz="778"/>
            </a:lvl1pPr>
          </a:lstStyle>
          <a:p>
            <a:pPr lvl="0"/>
            <a:r>
              <a:rPr lang="en-US" dirty="0"/>
              <a:t>Icon Placeholder</a:t>
            </a:r>
          </a:p>
        </p:txBody>
      </p:sp>
      <p:sp>
        <p:nvSpPr>
          <p:cNvPr id="18" name="Text Placeholder 7">
            <a:extLst>
              <a:ext uri="{FF2B5EF4-FFF2-40B4-BE49-F238E27FC236}">
                <a16:creationId xmlns:a16="http://schemas.microsoft.com/office/drawing/2014/main" id="{604BD2FB-759D-994C-8E93-AD3319447B6D}"/>
              </a:ext>
            </a:extLst>
          </p:cNvPr>
          <p:cNvSpPr>
            <a:spLocks noGrp="1"/>
          </p:cNvSpPr>
          <p:nvPr>
            <p:ph type="body" sz="quarter" idx="99" hasCustomPrompt="1"/>
          </p:nvPr>
        </p:nvSpPr>
        <p:spPr>
          <a:xfrm>
            <a:off x="5609851" y="3006498"/>
            <a:ext cx="4453128" cy="222437"/>
          </a:xfrm>
          <a:prstGeom prst="rect">
            <a:avLst/>
          </a:prstGeom>
        </p:spPr>
        <p:txBody>
          <a:bodyPr/>
          <a:lstStyle>
            <a:lvl1pPr marL="0" marR="0" indent="0" algn="l" defTabSz="444856" rtl="0" eaLnBrk="1" fontAlgn="auto" latinLnBrk="0" hangingPunct="1">
              <a:lnSpc>
                <a:spcPct val="100000"/>
              </a:lnSpc>
              <a:spcBef>
                <a:spcPts val="0"/>
              </a:spcBef>
              <a:spcAft>
                <a:spcPts val="0"/>
              </a:spcAft>
              <a:buClrTx/>
              <a:buSzTx/>
              <a:buFont typeface="System Font Regular"/>
              <a:buNone/>
              <a:tabLst/>
              <a:defRPr lang="en-US" sz="1400" b="1" kern="1200" cap="all" baseline="0" dirty="0">
                <a:solidFill>
                  <a:schemeClr val="accent1"/>
                </a:solidFill>
                <a:latin typeface="Calibri" panose="020F0502020204030204" pitchFamily="34" charset="0"/>
                <a:ea typeface="+mn-ea"/>
                <a:cs typeface="Calibri" panose="020F0502020204030204" pitchFamily="34" charset="0"/>
              </a:defRPr>
            </a:lvl1pPr>
            <a:lvl2pPr marL="177942" indent="-177942">
              <a:lnSpc>
                <a:spcPct val="110000"/>
              </a:lnSpc>
              <a:spcAft>
                <a:spcPts val="438"/>
              </a:spcAft>
              <a:buFont typeface="System Font Regular"/>
              <a:buChar char="■"/>
              <a:defRPr sz="1168" b="0"/>
            </a:lvl2pPr>
            <a:lvl3pPr marL="177942" marR="0" indent="-177942" algn="l" defTabSz="978682" rtl="0" eaLnBrk="1" fontAlgn="auto" latinLnBrk="0" hangingPunct="1">
              <a:lnSpc>
                <a:spcPct val="110000"/>
              </a:lnSpc>
              <a:spcBef>
                <a:spcPts val="0"/>
              </a:spcBef>
              <a:spcAft>
                <a:spcPts val="0"/>
              </a:spcAft>
              <a:buClr>
                <a:schemeClr val="accent2"/>
              </a:buClr>
              <a:buSzTx/>
              <a:buFont typeface="System Font Regular"/>
              <a:buChar char="■"/>
              <a:tabLst/>
              <a:defRPr sz="1168" b="0"/>
            </a:lvl3pPr>
            <a:lvl4pPr marL="177942" indent="0">
              <a:lnSpc>
                <a:spcPct val="110000"/>
              </a:lnSpc>
              <a:buFontTx/>
              <a:buNone/>
              <a:tabLst/>
              <a:defRPr sz="1168"/>
            </a:lvl4pPr>
            <a:lvl5pPr marL="488665" indent="0">
              <a:buNone/>
              <a:defRPr/>
            </a:lvl5pPr>
          </a:lstStyle>
          <a:p>
            <a:pPr marL="0" marR="0" lvl="0" indent="0" algn="l" defTabSz="895526" rtl="0" eaLnBrk="1" fontAlgn="auto" latinLnBrk="0" hangingPunct="1">
              <a:lnSpc>
                <a:spcPct val="100000"/>
              </a:lnSpc>
              <a:spcBef>
                <a:spcPts val="0"/>
              </a:spcBef>
              <a:spcAft>
                <a:spcPts val="0"/>
              </a:spcAft>
              <a:buClrTx/>
              <a:buSzTx/>
              <a:buFont typeface="System Font Regular"/>
              <a:buNone/>
              <a:tabLst/>
              <a:defRPr/>
            </a:pPr>
            <a:r>
              <a:rPr lang="en-US" dirty="0"/>
              <a:t>SITUATION: (Retype Header)</a:t>
            </a:r>
          </a:p>
        </p:txBody>
      </p:sp>
      <p:sp>
        <p:nvSpPr>
          <p:cNvPr id="23" name="Text Placeholder 7">
            <a:extLst>
              <a:ext uri="{FF2B5EF4-FFF2-40B4-BE49-F238E27FC236}">
                <a16:creationId xmlns:a16="http://schemas.microsoft.com/office/drawing/2014/main" id="{46FB1E3F-DDFF-A84D-B30C-8F53392C3234}"/>
              </a:ext>
            </a:extLst>
          </p:cNvPr>
          <p:cNvSpPr>
            <a:spLocks noGrp="1"/>
          </p:cNvSpPr>
          <p:nvPr>
            <p:ph type="body" sz="quarter" idx="135" hasCustomPrompt="1"/>
          </p:nvPr>
        </p:nvSpPr>
        <p:spPr>
          <a:xfrm>
            <a:off x="612647" y="3006498"/>
            <a:ext cx="4453128" cy="222437"/>
          </a:xfrm>
          <a:prstGeom prst="rect">
            <a:avLst/>
          </a:prstGeom>
        </p:spPr>
        <p:txBody>
          <a:bodyPr/>
          <a:lstStyle>
            <a:lvl1pPr marL="0" marR="0" indent="0" algn="l" defTabSz="444856" rtl="0" eaLnBrk="1" fontAlgn="auto" latinLnBrk="0" hangingPunct="1">
              <a:lnSpc>
                <a:spcPct val="100000"/>
              </a:lnSpc>
              <a:spcBef>
                <a:spcPts val="0"/>
              </a:spcBef>
              <a:spcAft>
                <a:spcPts val="0"/>
              </a:spcAft>
              <a:buClrTx/>
              <a:buSzTx/>
              <a:buFont typeface="System Font Regular"/>
              <a:buNone/>
              <a:tabLst/>
              <a:defRPr lang="en-US" sz="1400" b="1" kern="1200" cap="all" baseline="0" dirty="0">
                <a:solidFill>
                  <a:schemeClr val="accent1"/>
                </a:solidFill>
                <a:latin typeface="Calibri" panose="020F0502020204030204" pitchFamily="34" charset="0"/>
                <a:ea typeface="+mn-ea"/>
                <a:cs typeface="Calibri" panose="020F0502020204030204" pitchFamily="34" charset="0"/>
              </a:defRPr>
            </a:lvl1pPr>
            <a:lvl2pPr marL="177942" indent="-177942">
              <a:lnSpc>
                <a:spcPct val="110000"/>
              </a:lnSpc>
              <a:spcAft>
                <a:spcPts val="438"/>
              </a:spcAft>
              <a:buFont typeface="System Font Regular"/>
              <a:buChar char="■"/>
              <a:defRPr sz="1168" b="0"/>
            </a:lvl2pPr>
            <a:lvl3pPr marL="177942" marR="0" indent="-177942" algn="l" defTabSz="978682" rtl="0" eaLnBrk="1" fontAlgn="auto" latinLnBrk="0" hangingPunct="1">
              <a:lnSpc>
                <a:spcPct val="110000"/>
              </a:lnSpc>
              <a:spcBef>
                <a:spcPts val="0"/>
              </a:spcBef>
              <a:spcAft>
                <a:spcPts val="0"/>
              </a:spcAft>
              <a:buClr>
                <a:schemeClr val="accent2"/>
              </a:buClr>
              <a:buSzTx/>
              <a:buFont typeface="System Font Regular"/>
              <a:buChar char="■"/>
              <a:tabLst/>
              <a:defRPr sz="1168" b="0"/>
            </a:lvl3pPr>
            <a:lvl4pPr marL="177942" indent="0">
              <a:lnSpc>
                <a:spcPct val="110000"/>
              </a:lnSpc>
              <a:buFontTx/>
              <a:buNone/>
              <a:tabLst/>
              <a:defRPr sz="1168"/>
            </a:lvl4pPr>
            <a:lvl5pPr marL="488665" indent="0">
              <a:buNone/>
              <a:defRPr/>
            </a:lvl5pPr>
          </a:lstStyle>
          <a:p>
            <a:pPr marL="0" marR="0" lvl="0" indent="0" algn="l" defTabSz="895526" rtl="0" eaLnBrk="1" fontAlgn="auto" latinLnBrk="0" hangingPunct="1">
              <a:lnSpc>
                <a:spcPct val="100000"/>
              </a:lnSpc>
              <a:spcBef>
                <a:spcPts val="0"/>
              </a:spcBef>
              <a:spcAft>
                <a:spcPts val="0"/>
              </a:spcAft>
              <a:buClrTx/>
              <a:buSzTx/>
              <a:buFont typeface="System Font Regular"/>
              <a:buNone/>
              <a:tabLst/>
              <a:defRPr/>
            </a:pPr>
            <a:r>
              <a:rPr lang="en-US" dirty="0"/>
              <a:t>SITUATION: (Retype Header)</a:t>
            </a:r>
          </a:p>
        </p:txBody>
      </p:sp>
      <p:sp>
        <p:nvSpPr>
          <p:cNvPr id="16" name="Text Placeholder 20">
            <a:extLst>
              <a:ext uri="{FF2B5EF4-FFF2-40B4-BE49-F238E27FC236}">
                <a16:creationId xmlns:a16="http://schemas.microsoft.com/office/drawing/2014/main" id="{930E08C7-7577-1547-81B2-160AE4747B95}"/>
              </a:ext>
            </a:extLst>
          </p:cNvPr>
          <p:cNvSpPr>
            <a:spLocks noGrp="1"/>
          </p:cNvSpPr>
          <p:nvPr>
            <p:ph type="body" sz="quarter" idx="127" hasCustomPrompt="1"/>
          </p:nvPr>
        </p:nvSpPr>
        <p:spPr>
          <a:xfrm>
            <a:off x="5609851" y="3239603"/>
            <a:ext cx="4453128" cy="711798"/>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195"/>
              </a:spcAft>
              <a:buClrTx/>
              <a:buSzTx/>
              <a:buFontTx/>
              <a:buNone/>
              <a:tabLst/>
              <a:defRPr lang="en-US" sz="1050" b="0" i="0" kern="1200" dirty="0">
                <a:solidFill>
                  <a:schemeClr val="tx1"/>
                </a:solidFill>
                <a:effectLst/>
                <a:latin typeface="Calibri" panose="020F0502020204030204" pitchFamily="34" charset="0"/>
                <a:ea typeface="+mn-ea"/>
                <a:cs typeface="Calibri" panose="020F0502020204030204" pitchFamily="34" charset="0"/>
              </a:defRPr>
            </a:lvl1pPr>
          </a:lstStyle>
          <a:p>
            <a:r>
              <a:rPr lang="en-US" dirty="0"/>
              <a:t>Situation here. Sentence format; up to 4 lines.</a:t>
            </a:r>
          </a:p>
        </p:txBody>
      </p:sp>
      <p:sp>
        <p:nvSpPr>
          <p:cNvPr id="21" name="Text Placeholder 20">
            <a:extLst>
              <a:ext uri="{FF2B5EF4-FFF2-40B4-BE49-F238E27FC236}">
                <a16:creationId xmlns:a16="http://schemas.microsoft.com/office/drawing/2014/main" id="{ED6640AC-6250-9E43-AFDC-8041EF3B74BA}"/>
              </a:ext>
            </a:extLst>
          </p:cNvPr>
          <p:cNvSpPr>
            <a:spLocks noGrp="1"/>
          </p:cNvSpPr>
          <p:nvPr>
            <p:ph type="body" sz="quarter" idx="133" hasCustomPrompt="1"/>
          </p:nvPr>
        </p:nvSpPr>
        <p:spPr>
          <a:xfrm>
            <a:off x="612647" y="3239603"/>
            <a:ext cx="4453128" cy="711798"/>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195"/>
              </a:spcAft>
              <a:buClrTx/>
              <a:buSzTx/>
              <a:buFontTx/>
              <a:buNone/>
              <a:tabLst/>
              <a:defRPr lang="en-US" sz="1050" b="0" i="0" smtClean="0">
                <a:solidFill>
                  <a:schemeClr val="tx1"/>
                </a:solidFill>
                <a:effectLst/>
              </a:defRPr>
            </a:lvl1pPr>
          </a:lstStyle>
          <a:p>
            <a:r>
              <a:rPr lang="en-US" dirty="0"/>
              <a:t>Situation here. Sentence format; up to 4 lines.</a:t>
            </a:r>
          </a:p>
        </p:txBody>
      </p:sp>
      <p:sp>
        <p:nvSpPr>
          <p:cNvPr id="19" name="Text Placeholder 7">
            <a:extLst>
              <a:ext uri="{FF2B5EF4-FFF2-40B4-BE49-F238E27FC236}">
                <a16:creationId xmlns:a16="http://schemas.microsoft.com/office/drawing/2014/main" id="{49B80915-BD57-DE4D-A112-B1E21DDFCC0D}"/>
              </a:ext>
            </a:extLst>
          </p:cNvPr>
          <p:cNvSpPr>
            <a:spLocks noGrp="1"/>
          </p:cNvSpPr>
          <p:nvPr>
            <p:ph type="body" sz="quarter" idx="131" hasCustomPrompt="1"/>
          </p:nvPr>
        </p:nvSpPr>
        <p:spPr>
          <a:xfrm>
            <a:off x="5609851" y="4039043"/>
            <a:ext cx="4453128" cy="222437"/>
          </a:xfrm>
          <a:prstGeom prst="rect">
            <a:avLst/>
          </a:prstGeom>
        </p:spPr>
        <p:txBody>
          <a:bodyPr/>
          <a:lstStyle>
            <a:lvl1pPr marL="0" marR="0" indent="0" algn="l" defTabSz="444856" rtl="0" eaLnBrk="1" fontAlgn="auto" latinLnBrk="0" hangingPunct="1">
              <a:lnSpc>
                <a:spcPct val="100000"/>
              </a:lnSpc>
              <a:spcBef>
                <a:spcPts val="0"/>
              </a:spcBef>
              <a:spcAft>
                <a:spcPts val="0"/>
              </a:spcAft>
              <a:buClrTx/>
              <a:buSzTx/>
              <a:buFont typeface="System Font Regular"/>
              <a:buNone/>
              <a:tabLst/>
              <a:defRPr lang="en-US" sz="1400" b="1" kern="1200" cap="all" baseline="0" dirty="0">
                <a:solidFill>
                  <a:schemeClr val="accent1"/>
                </a:solidFill>
                <a:latin typeface="Calibri" panose="020F0502020204030204" pitchFamily="34" charset="0"/>
                <a:ea typeface="+mn-ea"/>
                <a:cs typeface="Calibri" panose="020F0502020204030204" pitchFamily="34" charset="0"/>
              </a:defRPr>
            </a:lvl1pPr>
            <a:lvl2pPr marL="177942" indent="-177942">
              <a:lnSpc>
                <a:spcPct val="110000"/>
              </a:lnSpc>
              <a:spcAft>
                <a:spcPts val="438"/>
              </a:spcAft>
              <a:buFont typeface="System Font Regular"/>
              <a:buChar char="■"/>
              <a:defRPr sz="1168" b="0"/>
            </a:lvl2pPr>
            <a:lvl3pPr marL="177942" marR="0" indent="-177942" algn="l" defTabSz="978682" rtl="0" eaLnBrk="1" fontAlgn="auto" latinLnBrk="0" hangingPunct="1">
              <a:lnSpc>
                <a:spcPct val="110000"/>
              </a:lnSpc>
              <a:spcBef>
                <a:spcPts val="0"/>
              </a:spcBef>
              <a:spcAft>
                <a:spcPts val="0"/>
              </a:spcAft>
              <a:buClr>
                <a:schemeClr val="accent2"/>
              </a:buClr>
              <a:buSzTx/>
              <a:buFont typeface="System Font Regular"/>
              <a:buChar char="■"/>
              <a:tabLst/>
              <a:defRPr sz="1168" b="0"/>
            </a:lvl3pPr>
            <a:lvl4pPr marL="177942" indent="0">
              <a:lnSpc>
                <a:spcPct val="110000"/>
              </a:lnSpc>
              <a:buFontTx/>
              <a:buNone/>
              <a:tabLst/>
              <a:defRPr sz="1168"/>
            </a:lvl4pPr>
            <a:lvl5pPr marL="488665" indent="0">
              <a:buNone/>
              <a:defRPr/>
            </a:lvl5pPr>
          </a:lstStyle>
          <a:p>
            <a:pPr marL="0" marR="0" lvl="0" indent="0" algn="l" defTabSz="895526" rtl="0" eaLnBrk="1" fontAlgn="auto" latinLnBrk="0" hangingPunct="1">
              <a:lnSpc>
                <a:spcPct val="100000"/>
              </a:lnSpc>
              <a:spcBef>
                <a:spcPts val="0"/>
              </a:spcBef>
              <a:spcAft>
                <a:spcPts val="0"/>
              </a:spcAft>
              <a:buClrTx/>
              <a:buSzTx/>
              <a:buFont typeface="System Font Regular"/>
              <a:buNone/>
              <a:tabLst/>
              <a:defRPr/>
            </a:pPr>
            <a:r>
              <a:rPr lang="en-US" dirty="0"/>
              <a:t>OUR ROLE: (Retype Header)</a:t>
            </a:r>
          </a:p>
        </p:txBody>
      </p:sp>
      <p:sp>
        <p:nvSpPr>
          <p:cNvPr id="24" name="Text Placeholder 7">
            <a:extLst>
              <a:ext uri="{FF2B5EF4-FFF2-40B4-BE49-F238E27FC236}">
                <a16:creationId xmlns:a16="http://schemas.microsoft.com/office/drawing/2014/main" id="{79EC6E4C-182C-684F-B84E-A15B1AC5CC1D}"/>
              </a:ext>
            </a:extLst>
          </p:cNvPr>
          <p:cNvSpPr>
            <a:spLocks noGrp="1"/>
          </p:cNvSpPr>
          <p:nvPr>
            <p:ph type="body" sz="quarter" idx="136" hasCustomPrompt="1"/>
          </p:nvPr>
        </p:nvSpPr>
        <p:spPr>
          <a:xfrm>
            <a:off x="612647" y="4039043"/>
            <a:ext cx="4453128" cy="222437"/>
          </a:xfrm>
          <a:prstGeom prst="rect">
            <a:avLst/>
          </a:prstGeom>
        </p:spPr>
        <p:txBody>
          <a:bodyPr/>
          <a:lstStyle>
            <a:lvl1pPr marL="0" marR="0" indent="0" algn="l" defTabSz="444856" rtl="0" eaLnBrk="1" fontAlgn="auto" latinLnBrk="0" hangingPunct="1">
              <a:lnSpc>
                <a:spcPct val="100000"/>
              </a:lnSpc>
              <a:spcBef>
                <a:spcPts val="0"/>
              </a:spcBef>
              <a:spcAft>
                <a:spcPts val="0"/>
              </a:spcAft>
              <a:buClrTx/>
              <a:buSzTx/>
              <a:buFont typeface="System Font Regular"/>
              <a:buNone/>
              <a:tabLst/>
              <a:defRPr lang="en-US" sz="1400" b="1" kern="1200" cap="all" baseline="0" dirty="0">
                <a:solidFill>
                  <a:schemeClr val="accent1"/>
                </a:solidFill>
                <a:latin typeface="Calibri" panose="020F0502020204030204" pitchFamily="34" charset="0"/>
                <a:ea typeface="+mn-ea"/>
                <a:cs typeface="Calibri" panose="020F0502020204030204" pitchFamily="34" charset="0"/>
              </a:defRPr>
            </a:lvl1pPr>
            <a:lvl2pPr marL="177942" indent="-177942">
              <a:lnSpc>
                <a:spcPct val="110000"/>
              </a:lnSpc>
              <a:spcAft>
                <a:spcPts val="438"/>
              </a:spcAft>
              <a:buFont typeface="System Font Regular"/>
              <a:buChar char="■"/>
              <a:defRPr sz="1168" b="0"/>
            </a:lvl2pPr>
            <a:lvl3pPr marL="177942" marR="0" indent="-177942" algn="l" defTabSz="978682" rtl="0" eaLnBrk="1" fontAlgn="auto" latinLnBrk="0" hangingPunct="1">
              <a:lnSpc>
                <a:spcPct val="110000"/>
              </a:lnSpc>
              <a:spcBef>
                <a:spcPts val="0"/>
              </a:spcBef>
              <a:spcAft>
                <a:spcPts val="0"/>
              </a:spcAft>
              <a:buClr>
                <a:schemeClr val="accent2"/>
              </a:buClr>
              <a:buSzTx/>
              <a:buFont typeface="System Font Regular"/>
              <a:buChar char="■"/>
              <a:tabLst/>
              <a:defRPr sz="1168" b="0"/>
            </a:lvl3pPr>
            <a:lvl4pPr marL="177942" indent="0">
              <a:lnSpc>
                <a:spcPct val="110000"/>
              </a:lnSpc>
              <a:buFontTx/>
              <a:buNone/>
              <a:tabLst/>
              <a:defRPr sz="1168"/>
            </a:lvl4pPr>
            <a:lvl5pPr marL="488665" indent="0">
              <a:buNone/>
              <a:defRPr/>
            </a:lvl5pPr>
          </a:lstStyle>
          <a:p>
            <a:pPr marL="0" marR="0" lvl="0" indent="0" algn="l" defTabSz="895526" rtl="0" eaLnBrk="1" fontAlgn="auto" latinLnBrk="0" hangingPunct="1">
              <a:lnSpc>
                <a:spcPct val="100000"/>
              </a:lnSpc>
              <a:spcBef>
                <a:spcPts val="0"/>
              </a:spcBef>
              <a:spcAft>
                <a:spcPts val="0"/>
              </a:spcAft>
              <a:buClrTx/>
              <a:buSzTx/>
              <a:buFont typeface="System Font Regular"/>
              <a:buNone/>
              <a:tabLst/>
              <a:defRPr/>
            </a:pPr>
            <a:r>
              <a:rPr lang="en-US" dirty="0"/>
              <a:t>OUR ROLE: (Retype Header)</a:t>
            </a:r>
          </a:p>
        </p:txBody>
      </p:sp>
      <p:sp>
        <p:nvSpPr>
          <p:cNvPr id="17" name="Text Placeholder 4">
            <a:extLst>
              <a:ext uri="{FF2B5EF4-FFF2-40B4-BE49-F238E27FC236}">
                <a16:creationId xmlns:a16="http://schemas.microsoft.com/office/drawing/2014/main" id="{47D1C377-8B04-EE40-B32D-279C9694B292}"/>
              </a:ext>
            </a:extLst>
          </p:cNvPr>
          <p:cNvSpPr>
            <a:spLocks noGrp="1"/>
          </p:cNvSpPr>
          <p:nvPr>
            <p:ph type="body" sz="quarter" idx="128" hasCustomPrompt="1"/>
          </p:nvPr>
        </p:nvSpPr>
        <p:spPr>
          <a:xfrm>
            <a:off x="5609851" y="4273200"/>
            <a:ext cx="4453128" cy="846527"/>
          </a:xfrm>
          <a:prstGeom prst="rect">
            <a:avLst/>
          </a:prstGeom>
        </p:spPr>
        <p:txBody>
          <a:bodyPr lIns="0" tIns="0" rIns="0" bIns="0">
            <a:noAutofit/>
          </a:bodyPr>
          <a:lstStyle>
            <a:lvl1pPr marL="177942" indent="-177942">
              <a:spcAft>
                <a:spcPts val="195"/>
              </a:spcAft>
              <a:defRPr lang="en-US" sz="1050" b="0" kern="1200" dirty="0">
                <a:solidFill>
                  <a:schemeClr val="tx1"/>
                </a:solidFill>
                <a:latin typeface="Calibri" panose="020F0502020204030204" pitchFamily="34" charset="0"/>
                <a:ea typeface="+mn-ea"/>
                <a:cs typeface="Calibri" panose="020F0502020204030204" pitchFamily="34" charset="0"/>
              </a:defRPr>
            </a:lvl1pPr>
          </a:lstStyle>
          <a:p>
            <a:pPr marL="177942" lvl="0" indent="-177942" algn="l" defTabSz="978682" rtl="0" eaLnBrk="1" latinLnBrk="0" hangingPunct="1">
              <a:lnSpc>
                <a:spcPct val="100000"/>
              </a:lnSpc>
              <a:spcBef>
                <a:spcPts val="0"/>
              </a:spcBef>
              <a:spcAft>
                <a:spcPts val="438"/>
              </a:spcAft>
              <a:buClr>
                <a:schemeClr val="accent2"/>
              </a:buClr>
              <a:buFont typeface="System Font Regular"/>
              <a:buChar char="■"/>
              <a:tabLst/>
            </a:pPr>
            <a:r>
              <a:rPr lang="en-US" dirty="0"/>
              <a:t>Our Role here. Bullet format required; write bullets to be explicit this was our role (i.e. FTI Consulting provided; FTI Consulting assisted).</a:t>
            </a:r>
          </a:p>
        </p:txBody>
      </p:sp>
      <p:sp>
        <p:nvSpPr>
          <p:cNvPr id="22" name="Text Placeholder 4">
            <a:extLst>
              <a:ext uri="{FF2B5EF4-FFF2-40B4-BE49-F238E27FC236}">
                <a16:creationId xmlns:a16="http://schemas.microsoft.com/office/drawing/2014/main" id="{2EDE4538-99BE-054A-8477-5BD88109C2F4}"/>
              </a:ext>
            </a:extLst>
          </p:cNvPr>
          <p:cNvSpPr>
            <a:spLocks noGrp="1"/>
          </p:cNvSpPr>
          <p:nvPr>
            <p:ph type="body" sz="quarter" idx="134" hasCustomPrompt="1"/>
          </p:nvPr>
        </p:nvSpPr>
        <p:spPr>
          <a:xfrm>
            <a:off x="612647" y="4274467"/>
            <a:ext cx="4453128" cy="845260"/>
          </a:xfrm>
          <a:prstGeom prst="rect">
            <a:avLst/>
          </a:prstGeom>
        </p:spPr>
        <p:txBody>
          <a:bodyPr lIns="0" tIns="0" rIns="0" bIns="0">
            <a:noAutofit/>
          </a:bodyPr>
          <a:lstStyle>
            <a:lvl1pPr>
              <a:spcAft>
                <a:spcPts val="195"/>
              </a:spcAft>
              <a:defRPr sz="1050">
                <a:latin typeface="Calibri" panose="020F0502020204030204" pitchFamily="34" charset="0"/>
              </a:defRPr>
            </a:lvl1pPr>
          </a:lstStyle>
          <a:p>
            <a:pPr lvl="0"/>
            <a:r>
              <a:rPr lang="en-US" dirty="0"/>
              <a:t>Our Role here. Bullet format required; write bullets to be explicit this was our role (i.e. FTI Consulting provided; FTI Consulting assisted).</a:t>
            </a:r>
          </a:p>
        </p:txBody>
      </p:sp>
      <p:sp>
        <p:nvSpPr>
          <p:cNvPr id="20" name="Text Placeholder 7">
            <a:extLst>
              <a:ext uri="{FF2B5EF4-FFF2-40B4-BE49-F238E27FC236}">
                <a16:creationId xmlns:a16="http://schemas.microsoft.com/office/drawing/2014/main" id="{4C546821-56B8-3042-84B5-BCCD0B5889D8}"/>
              </a:ext>
            </a:extLst>
          </p:cNvPr>
          <p:cNvSpPr>
            <a:spLocks noGrp="1"/>
          </p:cNvSpPr>
          <p:nvPr>
            <p:ph type="body" sz="quarter" idx="132" hasCustomPrompt="1"/>
          </p:nvPr>
        </p:nvSpPr>
        <p:spPr>
          <a:xfrm>
            <a:off x="5609851" y="5210078"/>
            <a:ext cx="4453128" cy="222437"/>
          </a:xfrm>
          <a:prstGeom prst="rect">
            <a:avLst/>
          </a:prstGeom>
        </p:spPr>
        <p:txBody>
          <a:bodyPr/>
          <a:lstStyle>
            <a:lvl1pPr marL="0" marR="0" indent="0" algn="l" defTabSz="444856" rtl="0" eaLnBrk="1" fontAlgn="auto" latinLnBrk="0" hangingPunct="1">
              <a:lnSpc>
                <a:spcPct val="100000"/>
              </a:lnSpc>
              <a:spcBef>
                <a:spcPts val="0"/>
              </a:spcBef>
              <a:spcAft>
                <a:spcPts val="0"/>
              </a:spcAft>
              <a:buClrTx/>
              <a:buSzTx/>
              <a:buFont typeface="System Font Regular"/>
              <a:buNone/>
              <a:tabLst/>
              <a:defRPr lang="en-US" sz="1400" b="1" kern="1200" cap="all" baseline="0" dirty="0">
                <a:solidFill>
                  <a:schemeClr val="accent1"/>
                </a:solidFill>
                <a:latin typeface="Calibri" panose="020F0502020204030204" pitchFamily="34" charset="0"/>
                <a:ea typeface="+mn-ea"/>
                <a:cs typeface="Calibri" panose="020F0502020204030204" pitchFamily="34" charset="0"/>
              </a:defRPr>
            </a:lvl1pPr>
            <a:lvl2pPr marL="177942" indent="-177942">
              <a:lnSpc>
                <a:spcPct val="110000"/>
              </a:lnSpc>
              <a:spcAft>
                <a:spcPts val="438"/>
              </a:spcAft>
              <a:buFont typeface="System Font Regular"/>
              <a:buChar char="■"/>
              <a:defRPr sz="1168" b="0"/>
            </a:lvl2pPr>
            <a:lvl3pPr marL="177942" marR="0" indent="-177942" algn="l" defTabSz="978682" rtl="0" eaLnBrk="1" fontAlgn="auto" latinLnBrk="0" hangingPunct="1">
              <a:lnSpc>
                <a:spcPct val="110000"/>
              </a:lnSpc>
              <a:spcBef>
                <a:spcPts val="0"/>
              </a:spcBef>
              <a:spcAft>
                <a:spcPts val="0"/>
              </a:spcAft>
              <a:buClr>
                <a:schemeClr val="accent2"/>
              </a:buClr>
              <a:buSzTx/>
              <a:buFont typeface="System Font Regular"/>
              <a:buChar char="■"/>
              <a:tabLst/>
              <a:defRPr sz="1168" b="0"/>
            </a:lvl3pPr>
            <a:lvl4pPr marL="177942" indent="0">
              <a:lnSpc>
                <a:spcPct val="110000"/>
              </a:lnSpc>
              <a:buFontTx/>
              <a:buNone/>
              <a:tabLst/>
              <a:defRPr sz="1168"/>
            </a:lvl4pPr>
            <a:lvl5pPr marL="488665" indent="0">
              <a:buNone/>
              <a:defRPr/>
            </a:lvl5pPr>
          </a:lstStyle>
          <a:p>
            <a:pPr marL="0" marR="0" lvl="0" indent="0" algn="l" defTabSz="895526" rtl="0" eaLnBrk="1" fontAlgn="auto" latinLnBrk="0" hangingPunct="1">
              <a:lnSpc>
                <a:spcPct val="100000"/>
              </a:lnSpc>
              <a:spcBef>
                <a:spcPts val="0"/>
              </a:spcBef>
              <a:spcAft>
                <a:spcPts val="0"/>
              </a:spcAft>
              <a:buClrTx/>
              <a:buSzTx/>
              <a:buFont typeface="System Font Regular"/>
              <a:buNone/>
              <a:tabLst/>
              <a:defRPr/>
            </a:pPr>
            <a:r>
              <a:rPr lang="en-US" dirty="0"/>
              <a:t>OUR IMPACT: (Retype Header)</a:t>
            </a:r>
          </a:p>
        </p:txBody>
      </p:sp>
      <p:sp>
        <p:nvSpPr>
          <p:cNvPr id="25" name="Text Placeholder 7">
            <a:extLst>
              <a:ext uri="{FF2B5EF4-FFF2-40B4-BE49-F238E27FC236}">
                <a16:creationId xmlns:a16="http://schemas.microsoft.com/office/drawing/2014/main" id="{CAD3EB30-0AC4-CF47-B1EB-953446CDD84E}"/>
              </a:ext>
            </a:extLst>
          </p:cNvPr>
          <p:cNvSpPr>
            <a:spLocks noGrp="1"/>
          </p:cNvSpPr>
          <p:nvPr>
            <p:ph type="body" sz="quarter" idx="137" hasCustomPrompt="1"/>
          </p:nvPr>
        </p:nvSpPr>
        <p:spPr>
          <a:xfrm>
            <a:off x="612647" y="5210078"/>
            <a:ext cx="4453128" cy="222437"/>
          </a:xfrm>
          <a:prstGeom prst="rect">
            <a:avLst/>
          </a:prstGeom>
        </p:spPr>
        <p:txBody>
          <a:bodyPr/>
          <a:lstStyle>
            <a:lvl1pPr marL="0" marR="0" indent="0" algn="l" defTabSz="444856" rtl="0" eaLnBrk="1" fontAlgn="auto" latinLnBrk="0" hangingPunct="1">
              <a:lnSpc>
                <a:spcPct val="100000"/>
              </a:lnSpc>
              <a:spcBef>
                <a:spcPts val="0"/>
              </a:spcBef>
              <a:spcAft>
                <a:spcPts val="0"/>
              </a:spcAft>
              <a:buClrTx/>
              <a:buSzTx/>
              <a:buFont typeface="System Font Regular"/>
              <a:buNone/>
              <a:tabLst/>
              <a:defRPr lang="en-US" sz="1400" b="1" kern="1200" cap="all" baseline="0" dirty="0">
                <a:solidFill>
                  <a:schemeClr val="accent1"/>
                </a:solidFill>
                <a:latin typeface="Calibri" panose="020F0502020204030204" pitchFamily="34" charset="0"/>
                <a:ea typeface="+mn-ea"/>
                <a:cs typeface="Calibri" panose="020F0502020204030204" pitchFamily="34" charset="0"/>
              </a:defRPr>
            </a:lvl1pPr>
            <a:lvl2pPr marL="177942" indent="-177942">
              <a:lnSpc>
                <a:spcPct val="110000"/>
              </a:lnSpc>
              <a:spcAft>
                <a:spcPts val="438"/>
              </a:spcAft>
              <a:buFont typeface="System Font Regular"/>
              <a:buChar char="■"/>
              <a:defRPr sz="1168" b="0"/>
            </a:lvl2pPr>
            <a:lvl3pPr marL="177942" marR="0" indent="-177942" algn="l" defTabSz="978682" rtl="0" eaLnBrk="1" fontAlgn="auto" latinLnBrk="0" hangingPunct="1">
              <a:lnSpc>
                <a:spcPct val="110000"/>
              </a:lnSpc>
              <a:spcBef>
                <a:spcPts val="0"/>
              </a:spcBef>
              <a:spcAft>
                <a:spcPts val="0"/>
              </a:spcAft>
              <a:buClr>
                <a:schemeClr val="accent2"/>
              </a:buClr>
              <a:buSzTx/>
              <a:buFont typeface="System Font Regular"/>
              <a:buChar char="■"/>
              <a:tabLst/>
              <a:defRPr sz="1168" b="0"/>
            </a:lvl3pPr>
            <a:lvl4pPr marL="177942" indent="0">
              <a:lnSpc>
                <a:spcPct val="110000"/>
              </a:lnSpc>
              <a:buFontTx/>
              <a:buNone/>
              <a:tabLst/>
              <a:defRPr sz="1168"/>
            </a:lvl4pPr>
            <a:lvl5pPr marL="488665" indent="0">
              <a:buNone/>
              <a:defRPr/>
            </a:lvl5pPr>
          </a:lstStyle>
          <a:p>
            <a:pPr marL="0" marR="0" lvl="0" indent="0" algn="l" defTabSz="895526" rtl="0" eaLnBrk="1" fontAlgn="auto" latinLnBrk="0" hangingPunct="1">
              <a:lnSpc>
                <a:spcPct val="100000"/>
              </a:lnSpc>
              <a:spcBef>
                <a:spcPts val="0"/>
              </a:spcBef>
              <a:spcAft>
                <a:spcPts val="0"/>
              </a:spcAft>
              <a:buClrTx/>
              <a:buSzTx/>
              <a:buFont typeface="System Font Regular"/>
              <a:buNone/>
              <a:tabLst/>
              <a:defRPr/>
            </a:pPr>
            <a:r>
              <a:rPr lang="en-US" dirty="0"/>
              <a:t>OUR IMPACT: (Retype Header)</a:t>
            </a:r>
          </a:p>
        </p:txBody>
      </p:sp>
      <p:sp>
        <p:nvSpPr>
          <p:cNvPr id="9" name="Picture Placeholder 2">
            <a:extLst>
              <a:ext uri="{FF2B5EF4-FFF2-40B4-BE49-F238E27FC236}">
                <a16:creationId xmlns:a16="http://schemas.microsoft.com/office/drawing/2014/main" id="{92B58912-8094-5744-A6D2-88B06EED5869}"/>
              </a:ext>
            </a:extLst>
          </p:cNvPr>
          <p:cNvSpPr>
            <a:spLocks noGrp="1"/>
          </p:cNvSpPr>
          <p:nvPr>
            <p:ph type="pic" sz="quarter" idx="113" hasCustomPrompt="1"/>
          </p:nvPr>
        </p:nvSpPr>
        <p:spPr>
          <a:xfrm>
            <a:off x="801047" y="5459207"/>
            <a:ext cx="573300" cy="409284"/>
          </a:xfrm>
        </p:spPr>
        <p:txBody>
          <a:bodyPr vert="horz" anchor="ctr" anchorCtr="0">
            <a:noAutofit/>
          </a:bodyPr>
          <a:lstStyle>
            <a:lvl1pPr marL="0" indent="0" algn="ctr">
              <a:buNone/>
              <a:defRPr sz="733"/>
            </a:lvl1pPr>
          </a:lstStyle>
          <a:p>
            <a:r>
              <a:rPr lang="en-US" dirty="0"/>
              <a:t>Icon Placeholder</a:t>
            </a:r>
          </a:p>
        </p:txBody>
      </p:sp>
      <p:sp>
        <p:nvSpPr>
          <p:cNvPr id="14" name="Picture Placeholder 2">
            <a:extLst>
              <a:ext uri="{FF2B5EF4-FFF2-40B4-BE49-F238E27FC236}">
                <a16:creationId xmlns:a16="http://schemas.microsoft.com/office/drawing/2014/main" id="{E1CAE222-94E3-884C-BA70-62CE5EB8DB66}"/>
              </a:ext>
            </a:extLst>
          </p:cNvPr>
          <p:cNvSpPr>
            <a:spLocks noGrp="1"/>
          </p:cNvSpPr>
          <p:nvPr>
            <p:ph type="pic" sz="quarter" idx="120" hasCustomPrompt="1"/>
          </p:nvPr>
        </p:nvSpPr>
        <p:spPr>
          <a:xfrm>
            <a:off x="2251833" y="5459573"/>
            <a:ext cx="573300" cy="408918"/>
          </a:xfrm>
        </p:spPr>
        <p:txBody>
          <a:bodyPr vert="horz" anchor="ctr" anchorCtr="0">
            <a:noAutofit/>
          </a:bodyPr>
          <a:lstStyle>
            <a:lvl1pPr marL="0" indent="0" algn="ctr">
              <a:buNone/>
              <a:defRPr sz="733"/>
            </a:lvl1pPr>
          </a:lstStyle>
          <a:p>
            <a:r>
              <a:rPr lang="en-US" dirty="0"/>
              <a:t>Icon Placeholder</a:t>
            </a:r>
          </a:p>
        </p:txBody>
      </p:sp>
      <p:sp>
        <p:nvSpPr>
          <p:cNvPr id="15" name="Picture Placeholder 2">
            <a:extLst>
              <a:ext uri="{FF2B5EF4-FFF2-40B4-BE49-F238E27FC236}">
                <a16:creationId xmlns:a16="http://schemas.microsoft.com/office/drawing/2014/main" id="{93A5BEE1-3E84-EA4A-B907-DB779C736333}"/>
              </a:ext>
            </a:extLst>
          </p:cNvPr>
          <p:cNvSpPr>
            <a:spLocks noGrp="1"/>
          </p:cNvSpPr>
          <p:nvPr>
            <p:ph type="pic" sz="quarter" idx="121" hasCustomPrompt="1"/>
          </p:nvPr>
        </p:nvSpPr>
        <p:spPr>
          <a:xfrm>
            <a:off x="3702619" y="5459207"/>
            <a:ext cx="573300" cy="409284"/>
          </a:xfrm>
        </p:spPr>
        <p:txBody>
          <a:bodyPr vert="horz" anchor="ctr" anchorCtr="0">
            <a:noAutofit/>
          </a:bodyPr>
          <a:lstStyle>
            <a:lvl1pPr marL="0" indent="0" algn="ctr">
              <a:buNone/>
              <a:defRPr sz="733"/>
            </a:lvl1pPr>
          </a:lstStyle>
          <a:p>
            <a:r>
              <a:rPr lang="en-US" dirty="0"/>
              <a:t>Icon Placeholder</a:t>
            </a:r>
          </a:p>
        </p:txBody>
      </p:sp>
      <p:sp>
        <p:nvSpPr>
          <p:cNvPr id="28" name="Picture Placeholder 2">
            <a:extLst>
              <a:ext uri="{FF2B5EF4-FFF2-40B4-BE49-F238E27FC236}">
                <a16:creationId xmlns:a16="http://schemas.microsoft.com/office/drawing/2014/main" id="{7A213586-EFF1-0E4B-99BD-15BC2912E1BE}"/>
              </a:ext>
            </a:extLst>
          </p:cNvPr>
          <p:cNvSpPr>
            <a:spLocks noGrp="1"/>
          </p:cNvSpPr>
          <p:nvPr>
            <p:ph type="pic" sz="quarter" idx="140" hasCustomPrompt="1"/>
          </p:nvPr>
        </p:nvSpPr>
        <p:spPr>
          <a:xfrm>
            <a:off x="5801015" y="5459207"/>
            <a:ext cx="573300" cy="409284"/>
          </a:xfrm>
        </p:spPr>
        <p:txBody>
          <a:bodyPr vert="horz" anchor="ctr" anchorCtr="0">
            <a:noAutofit/>
          </a:bodyPr>
          <a:lstStyle>
            <a:lvl1pPr marL="0" indent="0" algn="ctr">
              <a:buNone/>
              <a:defRPr sz="733"/>
            </a:lvl1pPr>
          </a:lstStyle>
          <a:p>
            <a:r>
              <a:rPr lang="en-US" dirty="0"/>
              <a:t>Icon Placeholder</a:t>
            </a:r>
          </a:p>
        </p:txBody>
      </p:sp>
      <p:sp>
        <p:nvSpPr>
          <p:cNvPr id="33" name="Picture Placeholder 2">
            <a:extLst>
              <a:ext uri="{FF2B5EF4-FFF2-40B4-BE49-F238E27FC236}">
                <a16:creationId xmlns:a16="http://schemas.microsoft.com/office/drawing/2014/main" id="{F49FFC2E-852E-C54B-9CA4-D920D64536BA}"/>
              </a:ext>
            </a:extLst>
          </p:cNvPr>
          <p:cNvSpPr>
            <a:spLocks noGrp="1"/>
          </p:cNvSpPr>
          <p:nvPr>
            <p:ph type="pic" sz="quarter" idx="145" hasCustomPrompt="1"/>
          </p:nvPr>
        </p:nvSpPr>
        <p:spPr>
          <a:xfrm>
            <a:off x="7249904" y="5459573"/>
            <a:ext cx="573300" cy="408918"/>
          </a:xfrm>
        </p:spPr>
        <p:txBody>
          <a:bodyPr vert="horz" anchor="ctr" anchorCtr="0">
            <a:noAutofit/>
          </a:bodyPr>
          <a:lstStyle>
            <a:lvl1pPr marL="0" indent="0" algn="ctr">
              <a:buNone/>
              <a:defRPr sz="733"/>
            </a:lvl1pPr>
          </a:lstStyle>
          <a:p>
            <a:r>
              <a:rPr lang="en-US" dirty="0"/>
              <a:t>Icon Placeholder</a:t>
            </a:r>
          </a:p>
        </p:txBody>
      </p:sp>
      <p:sp>
        <p:nvSpPr>
          <p:cNvPr id="34" name="Picture Placeholder 2">
            <a:extLst>
              <a:ext uri="{FF2B5EF4-FFF2-40B4-BE49-F238E27FC236}">
                <a16:creationId xmlns:a16="http://schemas.microsoft.com/office/drawing/2014/main" id="{70244E43-0BCC-0348-B64B-86FFECBEA9B9}"/>
              </a:ext>
            </a:extLst>
          </p:cNvPr>
          <p:cNvSpPr>
            <a:spLocks noGrp="1"/>
          </p:cNvSpPr>
          <p:nvPr>
            <p:ph type="pic" sz="quarter" idx="146" hasCustomPrompt="1"/>
          </p:nvPr>
        </p:nvSpPr>
        <p:spPr>
          <a:xfrm>
            <a:off x="8698794" y="5459207"/>
            <a:ext cx="573300" cy="409284"/>
          </a:xfrm>
        </p:spPr>
        <p:txBody>
          <a:bodyPr vert="horz" anchor="ctr" anchorCtr="0">
            <a:noAutofit/>
          </a:bodyPr>
          <a:lstStyle>
            <a:lvl1pPr marL="0" indent="0" algn="ctr">
              <a:buNone/>
              <a:defRPr sz="733"/>
            </a:lvl1pPr>
          </a:lstStyle>
          <a:p>
            <a:r>
              <a:rPr lang="en-US" dirty="0"/>
              <a:t>Icon Placeholder</a:t>
            </a:r>
          </a:p>
        </p:txBody>
      </p:sp>
      <p:sp>
        <p:nvSpPr>
          <p:cNvPr id="10" name="Text Placeholder 4">
            <a:extLst>
              <a:ext uri="{FF2B5EF4-FFF2-40B4-BE49-F238E27FC236}">
                <a16:creationId xmlns:a16="http://schemas.microsoft.com/office/drawing/2014/main" id="{B6946369-6970-B441-BF12-F0E0BEB80E9D}"/>
              </a:ext>
            </a:extLst>
          </p:cNvPr>
          <p:cNvSpPr>
            <a:spLocks noGrp="1"/>
          </p:cNvSpPr>
          <p:nvPr>
            <p:ph type="body" sz="quarter" idx="116" hasCustomPrompt="1"/>
          </p:nvPr>
        </p:nvSpPr>
        <p:spPr>
          <a:xfrm>
            <a:off x="2251833" y="5913086"/>
            <a:ext cx="573300" cy="80077"/>
          </a:xfrm>
          <a:solidFill>
            <a:srgbClr val="E1523D"/>
          </a:solidFill>
          <a:ln cap="flat">
            <a:solidFill>
              <a:srgbClr val="E0503D"/>
            </a:solidFill>
            <a:miter lim="800000"/>
          </a:ln>
        </p:spPr>
        <p:txBody>
          <a:bodyPr/>
          <a:lstStyle>
            <a:lvl1pPr marL="0" indent="0">
              <a:buNone/>
              <a:defRPr/>
            </a:lvl1pPr>
          </a:lstStyle>
          <a:p>
            <a:pPr lvl="0"/>
            <a:r>
              <a:rPr lang="en-US" dirty="0"/>
              <a:t> </a:t>
            </a:r>
          </a:p>
        </p:txBody>
      </p:sp>
      <p:sp>
        <p:nvSpPr>
          <p:cNvPr id="11" name="Text Placeholder 4">
            <a:extLst>
              <a:ext uri="{FF2B5EF4-FFF2-40B4-BE49-F238E27FC236}">
                <a16:creationId xmlns:a16="http://schemas.microsoft.com/office/drawing/2014/main" id="{1B82E1B9-9361-1F4A-AD01-5783CCA0BCC1}"/>
              </a:ext>
            </a:extLst>
          </p:cNvPr>
          <p:cNvSpPr>
            <a:spLocks noGrp="1"/>
          </p:cNvSpPr>
          <p:nvPr>
            <p:ph type="body" sz="quarter" idx="117" hasCustomPrompt="1"/>
          </p:nvPr>
        </p:nvSpPr>
        <p:spPr>
          <a:xfrm>
            <a:off x="3702619" y="5913086"/>
            <a:ext cx="573300" cy="80077"/>
          </a:xfrm>
          <a:solidFill>
            <a:srgbClr val="E1523D"/>
          </a:solidFill>
          <a:ln cap="flat">
            <a:solidFill>
              <a:srgbClr val="E0503D"/>
            </a:solidFill>
            <a:miter lim="800000"/>
          </a:ln>
        </p:spPr>
        <p:txBody>
          <a:bodyPr/>
          <a:lstStyle>
            <a:lvl1pPr marL="0" indent="0">
              <a:buNone/>
              <a:defRPr/>
            </a:lvl1pPr>
          </a:lstStyle>
          <a:p>
            <a:pPr lvl="0"/>
            <a:r>
              <a:rPr lang="en-US" dirty="0"/>
              <a:t> </a:t>
            </a:r>
          </a:p>
        </p:txBody>
      </p:sp>
      <p:sp>
        <p:nvSpPr>
          <p:cNvPr id="26" name="Text Placeholder 4">
            <a:extLst>
              <a:ext uri="{FF2B5EF4-FFF2-40B4-BE49-F238E27FC236}">
                <a16:creationId xmlns:a16="http://schemas.microsoft.com/office/drawing/2014/main" id="{B3ADE137-9C10-6246-8B2D-07FDFE58A6DD}"/>
              </a:ext>
            </a:extLst>
          </p:cNvPr>
          <p:cNvSpPr>
            <a:spLocks noGrp="1"/>
          </p:cNvSpPr>
          <p:nvPr>
            <p:ph type="body" sz="quarter" idx="138" hasCustomPrompt="1"/>
          </p:nvPr>
        </p:nvSpPr>
        <p:spPr>
          <a:xfrm>
            <a:off x="801047" y="5913086"/>
            <a:ext cx="573300" cy="80077"/>
          </a:xfrm>
          <a:solidFill>
            <a:srgbClr val="E1523D"/>
          </a:solidFill>
          <a:ln cap="flat">
            <a:solidFill>
              <a:srgbClr val="E0503D"/>
            </a:solidFill>
            <a:miter lim="800000"/>
          </a:ln>
        </p:spPr>
        <p:txBody>
          <a:bodyPr/>
          <a:lstStyle>
            <a:lvl1pPr marL="0" indent="0">
              <a:buNone/>
              <a:defRPr/>
            </a:lvl1pPr>
          </a:lstStyle>
          <a:p>
            <a:pPr lvl="0"/>
            <a:r>
              <a:rPr lang="en-US" dirty="0"/>
              <a:t> </a:t>
            </a:r>
          </a:p>
        </p:txBody>
      </p:sp>
      <p:sp>
        <p:nvSpPr>
          <p:cNvPr id="29" name="Text Placeholder 4">
            <a:extLst>
              <a:ext uri="{FF2B5EF4-FFF2-40B4-BE49-F238E27FC236}">
                <a16:creationId xmlns:a16="http://schemas.microsoft.com/office/drawing/2014/main" id="{A9B9B0F0-F179-7A47-9A6F-31B823528597}"/>
              </a:ext>
            </a:extLst>
          </p:cNvPr>
          <p:cNvSpPr>
            <a:spLocks noGrp="1"/>
          </p:cNvSpPr>
          <p:nvPr>
            <p:ph type="body" sz="quarter" idx="141" hasCustomPrompt="1"/>
          </p:nvPr>
        </p:nvSpPr>
        <p:spPr>
          <a:xfrm>
            <a:off x="7249904" y="5913086"/>
            <a:ext cx="573300" cy="80077"/>
          </a:xfrm>
          <a:solidFill>
            <a:srgbClr val="E1523D"/>
          </a:solidFill>
          <a:ln>
            <a:solidFill>
              <a:srgbClr val="E0503D"/>
            </a:solidFill>
            <a:miter lim="800000"/>
          </a:ln>
        </p:spPr>
        <p:txBody>
          <a:bodyPr/>
          <a:lstStyle>
            <a:lvl1pPr marL="0" indent="0">
              <a:buNone/>
              <a:defRPr/>
            </a:lvl1pPr>
          </a:lstStyle>
          <a:p>
            <a:pPr lvl="0"/>
            <a:r>
              <a:rPr lang="en-US" dirty="0"/>
              <a:t> </a:t>
            </a:r>
          </a:p>
        </p:txBody>
      </p:sp>
      <p:sp>
        <p:nvSpPr>
          <p:cNvPr id="30" name="Text Placeholder 4">
            <a:extLst>
              <a:ext uri="{FF2B5EF4-FFF2-40B4-BE49-F238E27FC236}">
                <a16:creationId xmlns:a16="http://schemas.microsoft.com/office/drawing/2014/main" id="{4AFF932B-1A98-6545-BD97-8DAE7AEA639B}"/>
              </a:ext>
            </a:extLst>
          </p:cNvPr>
          <p:cNvSpPr>
            <a:spLocks noGrp="1"/>
          </p:cNvSpPr>
          <p:nvPr>
            <p:ph type="body" sz="quarter" idx="142" hasCustomPrompt="1"/>
          </p:nvPr>
        </p:nvSpPr>
        <p:spPr>
          <a:xfrm>
            <a:off x="8698794" y="5913086"/>
            <a:ext cx="573300" cy="80077"/>
          </a:xfrm>
          <a:solidFill>
            <a:srgbClr val="E1523D"/>
          </a:solidFill>
          <a:ln>
            <a:solidFill>
              <a:srgbClr val="E0503D"/>
            </a:solidFill>
            <a:miter lim="800000"/>
          </a:ln>
        </p:spPr>
        <p:txBody>
          <a:bodyPr/>
          <a:lstStyle>
            <a:lvl1pPr marL="0" indent="0">
              <a:buNone/>
              <a:defRPr/>
            </a:lvl1pPr>
          </a:lstStyle>
          <a:p>
            <a:pPr lvl="0"/>
            <a:r>
              <a:rPr lang="en-US" dirty="0"/>
              <a:t> </a:t>
            </a:r>
          </a:p>
        </p:txBody>
      </p:sp>
      <p:sp>
        <p:nvSpPr>
          <p:cNvPr id="35" name="Text Placeholder 4">
            <a:extLst>
              <a:ext uri="{FF2B5EF4-FFF2-40B4-BE49-F238E27FC236}">
                <a16:creationId xmlns:a16="http://schemas.microsoft.com/office/drawing/2014/main" id="{2A7ED681-9313-4243-BEC2-0D5FB7C11A70}"/>
              </a:ext>
            </a:extLst>
          </p:cNvPr>
          <p:cNvSpPr>
            <a:spLocks noGrp="1"/>
          </p:cNvSpPr>
          <p:nvPr>
            <p:ph type="body" sz="quarter" idx="147" hasCustomPrompt="1"/>
          </p:nvPr>
        </p:nvSpPr>
        <p:spPr>
          <a:xfrm>
            <a:off x="5801015" y="5913086"/>
            <a:ext cx="573300" cy="80077"/>
          </a:xfrm>
          <a:solidFill>
            <a:srgbClr val="E1523D"/>
          </a:solidFill>
          <a:ln>
            <a:solidFill>
              <a:srgbClr val="E0503D"/>
            </a:solidFill>
            <a:miter lim="800000"/>
          </a:ln>
        </p:spPr>
        <p:txBody>
          <a:bodyPr/>
          <a:lstStyle>
            <a:lvl1pPr marL="0" indent="0">
              <a:buNone/>
              <a:defRPr/>
            </a:lvl1pPr>
          </a:lstStyle>
          <a:p>
            <a:pPr lvl="0"/>
            <a:r>
              <a:rPr lang="en-US" dirty="0"/>
              <a:t> </a:t>
            </a:r>
          </a:p>
        </p:txBody>
      </p:sp>
      <p:sp>
        <p:nvSpPr>
          <p:cNvPr id="31" name="Text Placeholder 9">
            <a:extLst>
              <a:ext uri="{FF2B5EF4-FFF2-40B4-BE49-F238E27FC236}">
                <a16:creationId xmlns:a16="http://schemas.microsoft.com/office/drawing/2014/main" id="{256E00C0-2C87-0245-8620-9D9F75299809}"/>
              </a:ext>
            </a:extLst>
          </p:cNvPr>
          <p:cNvSpPr>
            <a:spLocks noGrp="1"/>
          </p:cNvSpPr>
          <p:nvPr>
            <p:ph type="body" sz="quarter" idx="143" hasCustomPrompt="1"/>
          </p:nvPr>
        </p:nvSpPr>
        <p:spPr>
          <a:xfrm>
            <a:off x="7249904" y="6029071"/>
            <a:ext cx="1360372" cy="581295"/>
          </a:xfrm>
        </p:spPr>
        <p:txBody>
          <a:bodyPr/>
          <a:lstStyle>
            <a:lvl1pPr marL="0" marR="0" indent="0" algn="l" defTabSz="889711" rtl="0" eaLnBrk="1" fontAlgn="auto" latinLnBrk="0" hangingPunct="1">
              <a:lnSpc>
                <a:spcPct val="100000"/>
              </a:lnSpc>
              <a:spcBef>
                <a:spcPts val="0"/>
              </a:spcBef>
              <a:spcAft>
                <a:spcPts val="195"/>
              </a:spcAft>
              <a:buClrTx/>
              <a:buSzTx/>
              <a:buFontTx/>
              <a:buNone/>
              <a:tabLst/>
              <a:defRPr lang="en-US" sz="1050" b="0" i="0" kern="1200" dirty="0">
                <a:solidFill>
                  <a:schemeClr val="tx1"/>
                </a:solidFill>
                <a:effectLst/>
                <a:latin typeface="Calibri" panose="020F0502020204030204" pitchFamily="34" charset="0"/>
                <a:ea typeface="+mn-ea"/>
                <a:cs typeface="Calibri" panose="020F0502020204030204" pitchFamily="34" charset="0"/>
              </a:defRPr>
            </a:lvl1pPr>
          </a:lstStyle>
          <a:p>
            <a:pPr marL="0" marR="0" lvl="0" indent="0" algn="l" defTabSz="952258" rtl="0" eaLnBrk="1" fontAlgn="auto" latinLnBrk="0" hangingPunct="1">
              <a:lnSpc>
                <a:spcPct val="100000"/>
              </a:lnSpc>
              <a:spcBef>
                <a:spcPts val="0"/>
              </a:spcBef>
              <a:spcAft>
                <a:spcPts val="438"/>
              </a:spcAft>
              <a:buClr>
                <a:schemeClr val="accent2"/>
              </a:buClr>
              <a:buFont typeface="System Font Regular"/>
              <a:buNone/>
              <a:tabLst/>
            </a:pPr>
            <a:r>
              <a:rPr lang="en-US" dirty="0"/>
              <a:t>Text here</a:t>
            </a:r>
          </a:p>
        </p:txBody>
      </p:sp>
      <p:sp>
        <p:nvSpPr>
          <p:cNvPr id="32" name="Text Placeholder 9">
            <a:extLst>
              <a:ext uri="{FF2B5EF4-FFF2-40B4-BE49-F238E27FC236}">
                <a16:creationId xmlns:a16="http://schemas.microsoft.com/office/drawing/2014/main" id="{DB9F05B9-2668-B649-9B5D-D24EC477C527}"/>
              </a:ext>
            </a:extLst>
          </p:cNvPr>
          <p:cNvSpPr>
            <a:spLocks noGrp="1"/>
          </p:cNvSpPr>
          <p:nvPr>
            <p:ph type="body" sz="quarter" idx="144" hasCustomPrompt="1"/>
          </p:nvPr>
        </p:nvSpPr>
        <p:spPr>
          <a:xfrm>
            <a:off x="8698794" y="6029071"/>
            <a:ext cx="1360372" cy="581295"/>
          </a:xfrm>
        </p:spPr>
        <p:txBody>
          <a:bodyPr/>
          <a:lstStyle>
            <a:lvl1pPr marL="0" marR="0" indent="0" algn="l" defTabSz="889711" rtl="0" eaLnBrk="1" fontAlgn="auto" latinLnBrk="0" hangingPunct="1">
              <a:lnSpc>
                <a:spcPct val="100000"/>
              </a:lnSpc>
              <a:spcBef>
                <a:spcPts val="0"/>
              </a:spcBef>
              <a:spcAft>
                <a:spcPts val="195"/>
              </a:spcAft>
              <a:buClrTx/>
              <a:buSzTx/>
              <a:buFontTx/>
              <a:buNone/>
              <a:tabLst/>
              <a:defRPr lang="en-US" sz="1050" b="0" i="0" kern="1200" dirty="0">
                <a:solidFill>
                  <a:schemeClr val="tx1"/>
                </a:solidFill>
                <a:effectLst/>
                <a:latin typeface="Calibri" panose="020F0502020204030204" pitchFamily="34" charset="0"/>
                <a:ea typeface="+mn-ea"/>
                <a:cs typeface="Calibri" panose="020F0502020204030204" pitchFamily="34" charset="0"/>
              </a:defRPr>
            </a:lvl1pPr>
          </a:lstStyle>
          <a:p>
            <a:pPr marL="0" marR="0" lvl="0" indent="0" algn="l" defTabSz="952258" rtl="0" eaLnBrk="1" fontAlgn="auto" latinLnBrk="0" hangingPunct="1">
              <a:lnSpc>
                <a:spcPct val="100000"/>
              </a:lnSpc>
              <a:spcBef>
                <a:spcPts val="0"/>
              </a:spcBef>
              <a:spcAft>
                <a:spcPts val="438"/>
              </a:spcAft>
              <a:buClr>
                <a:schemeClr val="accent2"/>
              </a:buClr>
              <a:buFont typeface="System Font Regular"/>
              <a:buNone/>
              <a:tabLst/>
            </a:pPr>
            <a:r>
              <a:rPr lang="en-US" dirty="0"/>
              <a:t>Text here</a:t>
            </a:r>
          </a:p>
        </p:txBody>
      </p:sp>
      <p:sp>
        <p:nvSpPr>
          <p:cNvPr id="36" name="Text Placeholder 9">
            <a:extLst>
              <a:ext uri="{FF2B5EF4-FFF2-40B4-BE49-F238E27FC236}">
                <a16:creationId xmlns:a16="http://schemas.microsoft.com/office/drawing/2014/main" id="{47C0B43F-8913-7149-9501-ECB81616626B}"/>
              </a:ext>
            </a:extLst>
          </p:cNvPr>
          <p:cNvSpPr>
            <a:spLocks noGrp="1"/>
          </p:cNvSpPr>
          <p:nvPr>
            <p:ph type="body" sz="quarter" idx="148" hasCustomPrompt="1"/>
          </p:nvPr>
        </p:nvSpPr>
        <p:spPr>
          <a:xfrm>
            <a:off x="5801015" y="6029071"/>
            <a:ext cx="1360372" cy="581295"/>
          </a:xfrm>
        </p:spPr>
        <p:txBody>
          <a:bodyPr/>
          <a:lstStyle>
            <a:lvl1pPr marL="0" marR="0" indent="0" algn="l" defTabSz="889711" rtl="0" eaLnBrk="1" fontAlgn="auto" latinLnBrk="0" hangingPunct="1">
              <a:lnSpc>
                <a:spcPct val="100000"/>
              </a:lnSpc>
              <a:spcBef>
                <a:spcPts val="0"/>
              </a:spcBef>
              <a:spcAft>
                <a:spcPts val="195"/>
              </a:spcAft>
              <a:buClrTx/>
              <a:buSzTx/>
              <a:buFontTx/>
              <a:buNone/>
              <a:tabLst/>
              <a:defRPr lang="en-US" sz="1050" b="0" i="0" kern="1200" dirty="0">
                <a:solidFill>
                  <a:schemeClr val="tx1"/>
                </a:solidFill>
                <a:effectLst/>
                <a:latin typeface="Calibri" panose="020F0502020204030204" pitchFamily="34" charset="0"/>
                <a:ea typeface="+mn-ea"/>
                <a:cs typeface="Calibri" panose="020F0502020204030204" pitchFamily="34" charset="0"/>
              </a:defRPr>
            </a:lvl1pPr>
          </a:lstStyle>
          <a:p>
            <a:pPr marL="0" marR="0" lvl="0" indent="0" algn="l" defTabSz="952258" rtl="0" eaLnBrk="1" fontAlgn="auto" latinLnBrk="0" hangingPunct="1">
              <a:lnSpc>
                <a:spcPct val="100000"/>
              </a:lnSpc>
              <a:spcBef>
                <a:spcPts val="0"/>
              </a:spcBef>
              <a:spcAft>
                <a:spcPts val="438"/>
              </a:spcAft>
              <a:buClr>
                <a:schemeClr val="accent2"/>
              </a:buClr>
              <a:buFont typeface="System Font Regular"/>
              <a:buNone/>
              <a:tabLst/>
            </a:pPr>
            <a:r>
              <a:rPr lang="en-US" dirty="0"/>
              <a:t>Text here</a:t>
            </a:r>
          </a:p>
        </p:txBody>
      </p:sp>
      <p:sp>
        <p:nvSpPr>
          <p:cNvPr id="12" name="Text Placeholder 9">
            <a:extLst>
              <a:ext uri="{FF2B5EF4-FFF2-40B4-BE49-F238E27FC236}">
                <a16:creationId xmlns:a16="http://schemas.microsoft.com/office/drawing/2014/main" id="{D34C9499-78C6-DE42-B39E-C2C5FBF0F548}"/>
              </a:ext>
            </a:extLst>
          </p:cNvPr>
          <p:cNvSpPr>
            <a:spLocks noGrp="1"/>
          </p:cNvSpPr>
          <p:nvPr>
            <p:ph type="body" sz="quarter" idx="118" hasCustomPrompt="1"/>
          </p:nvPr>
        </p:nvSpPr>
        <p:spPr>
          <a:xfrm>
            <a:off x="2251833" y="6028647"/>
            <a:ext cx="1360372" cy="581704"/>
          </a:xfrm>
        </p:spPr>
        <p:txBody>
          <a:bodyPr/>
          <a:lstStyle>
            <a:lvl1pPr marL="0" marR="0" indent="0" algn="l" defTabSz="889711" rtl="0" eaLnBrk="1" fontAlgn="auto" latinLnBrk="0" hangingPunct="1">
              <a:lnSpc>
                <a:spcPct val="100000"/>
              </a:lnSpc>
              <a:spcBef>
                <a:spcPts val="0"/>
              </a:spcBef>
              <a:spcAft>
                <a:spcPts val="195"/>
              </a:spcAft>
              <a:buClrTx/>
              <a:buSzTx/>
              <a:buFontTx/>
              <a:buNone/>
              <a:tabLst/>
              <a:defRPr lang="en-US" sz="1050" b="0" i="0" kern="1200" dirty="0">
                <a:solidFill>
                  <a:schemeClr val="tx1"/>
                </a:solidFill>
                <a:effectLst/>
                <a:latin typeface="Calibri" panose="020F0502020204030204" pitchFamily="34" charset="0"/>
                <a:ea typeface="+mn-ea"/>
                <a:cs typeface="Calibri" panose="020F0502020204030204" pitchFamily="34" charset="0"/>
              </a:defRPr>
            </a:lvl1pPr>
          </a:lstStyle>
          <a:p>
            <a:pPr marL="0" marR="0" lvl="0" indent="0" algn="l" defTabSz="952258" rtl="0" eaLnBrk="1" fontAlgn="auto" latinLnBrk="0" hangingPunct="1">
              <a:lnSpc>
                <a:spcPct val="100000"/>
              </a:lnSpc>
              <a:spcBef>
                <a:spcPts val="0"/>
              </a:spcBef>
              <a:spcAft>
                <a:spcPts val="438"/>
              </a:spcAft>
              <a:buClr>
                <a:schemeClr val="accent2"/>
              </a:buClr>
              <a:buFont typeface="System Font Regular"/>
              <a:buNone/>
              <a:tabLst/>
            </a:pPr>
            <a:r>
              <a:rPr lang="en-US" dirty="0"/>
              <a:t>Text here</a:t>
            </a:r>
          </a:p>
        </p:txBody>
      </p:sp>
      <p:sp>
        <p:nvSpPr>
          <p:cNvPr id="13" name="Text Placeholder 9">
            <a:extLst>
              <a:ext uri="{FF2B5EF4-FFF2-40B4-BE49-F238E27FC236}">
                <a16:creationId xmlns:a16="http://schemas.microsoft.com/office/drawing/2014/main" id="{A4E0DAE5-231D-3A4D-B9B8-3EE0AF06058E}"/>
              </a:ext>
            </a:extLst>
          </p:cNvPr>
          <p:cNvSpPr>
            <a:spLocks noGrp="1"/>
          </p:cNvSpPr>
          <p:nvPr>
            <p:ph type="body" sz="quarter" idx="119" hasCustomPrompt="1"/>
          </p:nvPr>
        </p:nvSpPr>
        <p:spPr>
          <a:xfrm>
            <a:off x="3702619" y="6028647"/>
            <a:ext cx="1360372" cy="581704"/>
          </a:xfrm>
        </p:spPr>
        <p:txBody>
          <a:bodyPr/>
          <a:lstStyle>
            <a:lvl1pPr marL="0" marR="0" indent="0" algn="l" defTabSz="889711" rtl="0" eaLnBrk="1" fontAlgn="auto" latinLnBrk="0" hangingPunct="1">
              <a:lnSpc>
                <a:spcPct val="100000"/>
              </a:lnSpc>
              <a:spcBef>
                <a:spcPts val="0"/>
              </a:spcBef>
              <a:spcAft>
                <a:spcPts val="195"/>
              </a:spcAft>
              <a:buClrTx/>
              <a:buSzTx/>
              <a:buFontTx/>
              <a:buNone/>
              <a:tabLst/>
              <a:defRPr lang="en-US" sz="1050" b="0" i="0" kern="1200" dirty="0">
                <a:solidFill>
                  <a:schemeClr val="tx1"/>
                </a:solidFill>
                <a:effectLst/>
                <a:latin typeface="Calibri" panose="020F0502020204030204" pitchFamily="34" charset="0"/>
                <a:ea typeface="+mn-ea"/>
                <a:cs typeface="Calibri" panose="020F0502020204030204" pitchFamily="34" charset="0"/>
              </a:defRPr>
            </a:lvl1pPr>
          </a:lstStyle>
          <a:p>
            <a:pPr marL="0" marR="0" lvl="0" indent="0" algn="l" defTabSz="952258" rtl="0" eaLnBrk="1" fontAlgn="auto" latinLnBrk="0" hangingPunct="1">
              <a:lnSpc>
                <a:spcPct val="100000"/>
              </a:lnSpc>
              <a:spcBef>
                <a:spcPts val="0"/>
              </a:spcBef>
              <a:spcAft>
                <a:spcPts val="438"/>
              </a:spcAft>
              <a:buClr>
                <a:schemeClr val="accent2"/>
              </a:buClr>
              <a:buFont typeface="System Font Regular"/>
              <a:buNone/>
              <a:tabLst/>
            </a:pPr>
            <a:r>
              <a:rPr lang="en-US" dirty="0"/>
              <a:t>Text here</a:t>
            </a:r>
          </a:p>
        </p:txBody>
      </p:sp>
      <p:sp>
        <p:nvSpPr>
          <p:cNvPr id="27" name="Text Placeholder 9">
            <a:extLst>
              <a:ext uri="{FF2B5EF4-FFF2-40B4-BE49-F238E27FC236}">
                <a16:creationId xmlns:a16="http://schemas.microsoft.com/office/drawing/2014/main" id="{31AB2D12-D001-D149-8261-8DA059941AE4}"/>
              </a:ext>
            </a:extLst>
          </p:cNvPr>
          <p:cNvSpPr>
            <a:spLocks noGrp="1"/>
          </p:cNvSpPr>
          <p:nvPr>
            <p:ph type="body" sz="quarter" idx="139" hasCustomPrompt="1"/>
          </p:nvPr>
        </p:nvSpPr>
        <p:spPr>
          <a:xfrm>
            <a:off x="801047" y="6028647"/>
            <a:ext cx="1360372" cy="581704"/>
          </a:xfrm>
        </p:spPr>
        <p:txBody>
          <a:bodyPr/>
          <a:lstStyle>
            <a:lvl1pPr marL="0" marR="0" indent="0" algn="l" defTabSz="124560" eaLnBrk="1" fontAlgn="auto" hangingPunct="1">
              <a:lnSpc>
                <a:spcPct val="100000"/>
              </a:lnSpc>
              <a:spcBef>
                <a:spcPts val="257"/>
              </a:spcBef>
              <a:spcAft>
                <a:spcPts val="0"/>
              </a:spcAft>
              <a:buClrTx/>
              <a:buFontTx/>
              <a:buNone/>
              <a:defRPr lang="en-US" sz="1050" b="0" kern="1200" dirty="0">
                <a:solidFill>
                  <a:schemeClr val="tx1"/>
                </a:solidFill>
                <a:latin typeface="Calibri" panose="020F0502020204030204" pitchFamily="34" charset="0"/>
                <a:ea typeface="+mn-ea"/>
                <a:cs typeface="Calibri" panose="020F0502020204030204" pitchFamily="34" charset="0"/>
              </a:defRPr>
            </a:lvl1pPr>
          </a:lstStyle>
          <a:p>
            <a:pPr marL="0" marR="0" lvl="0" indent="0" algn="l" defTabSz="952258" rtl="0" eaLnBrk="1" fontAlgn="auto" latinLnBrk="0" hangingPunct="1">
              <a:lnSpc>
                <a:spcPct val="100000"/>
              </a:lnSpc>
              <a:spcBef>
                <a:spcPts val="0"/>
              </a:spcBef>
              <a:spcAft>
                <a:spcPts val="438"/>
              </a:spcAft>
              <a:buClr>
                <a:schemeClr val="accent2"/>
              </a:buClr>
              <a:buFont typeface="System Font Regular"/>
              <a:buNone/>
              <a:tabLst/>
            </a:pPr>
            <a:r>
              <a:rPr lang="en-US" dirty="0"/>
              <a:t>Text here</a:t>
            </a:r>
          </a:p>
        </p:txBody>
      </p:sp>
    </p:spTree>
    <p:extLst>
      <p:ext uri="{BB962C8B-B14F-4D97-AF65-F5344CB8AC3E}">
        <p14:creationId xmlns:p14="http://schemas.microsoft.com/office/powerpoint/2010/main" val="40042446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ase Study-2 (No Icon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743CB45-1200-4509-BEBE-54A81DC98ED0}"/>
              </a:ext>
            </a:extLst>
          </p:cNvPr>
          <p:cNvSpPr/>
          <p:nvPr userDrawn="1"/>
        </p:nvSpPr>
        <p:spPr>
          <a:xfrm>
            <a:off x="475488" y="1828800"/>
            <a:ext cx="4736592" cy="4910328"/>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12" name="Rectangle 11">
            <a:extLst>
              <a:ext uri="{FF2B5EF4-FFF2-40B4-BE49-F238E27FC236}">
                <a16:creationId xmlns:a16="http://schemas.microsoft.com/office/drawing/2014/main" id="{DC4B1594-BFC4-4E1F-88CE-709865C40CC5}"/>
              </a:ext>
            </a:extLst>
          </p:cNvPr>
          <p:cNvSpPr/>
          <p:nvPr userDrawn="1"/>
        </p:nvSpPr>
        <p:spPr>
          <a:xfrm>
            <a:off x="5477256" y="1828800"/>
            <a:ext cx="4736592" cy="4910328"/>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1"/>
          </a:p>
        </p:txBody>
      </p:sp>
      <p:sp>
        <p:nvSpPr>
          <p:cNvPr id="2" name="Title 1">
            <a:extLst>
              <a:ext uri="{FF2B5EF4-FFF2-40B4-BE49-F238E27FC236}">
                <a16:creationId xmlns:a16="http://schemas.microsoft.com/office/drawing/2014/main" id="{2B888BD0-C668-49E8-829A-013B6AE2FC1E}"/>
              </a:ext>
            </a:extLst>
          </p:cNvPr>
          <p:cNvSpPr>
            <a:spLocks noGrp="1"/>
          </p:cNvSpPr>
          <p:nvPr>
            <p:ph type="title" hasCustomPrompt="1"/>
          </p:nvPr>
        </p:nvSpPr>
        <p:spPr/>
        <p:txBody>
          <a:bodyPr/>
          <a:lstStyle/>
          <a:p>
            <a:r>
              <a:rPr lang="en-US" dirty="0"/>
              <a:t>Page Title</a:t>
            </a:r>
          </a:p>
        </p:txBody>
      </p:sp>
      <p:sp>
        <p:nvSpPr>
          <p:cNvPr id="3" name="Slide Number Placeholder 2">
            <a:extLst>
              <a:ext uri="{FF2B5EF4-FFF2-40B4-BE49-F238E27FC236}">
                <a16:creationId xmlns:a16="http://schemas.microsoft.com/office/drawing/2014/main" id="{B4147C98-3E90-4C3A-9A3E-00CED95AC750}"/>
              </a:ext>
            </a:extLst>
          </p:cNvPr>
          <p:cNvSpPr>
            <a:spLocks noGrp="1"/>
          </p:cNvSpPr>
          <p:nvPr>
            <p:ph type="sldNum" sz="quarter" idx="10"/>
          </p:nvPr>
        </p:nvSpPr>
        <p:spPr/>
        <p:txBody>
          <a:bodyPr/>
          <a:lstStyle/>
          <a:p>
            <a:fld id="{495CDFE8-06BB-8C4A-81DE-67EF32F50FC9}" type="slidenum">
              <a:rPr lang="en-US" smtClean="0"/>
              <a:pPr/>
              <a:t>‹#›</a:t>
            </a:fld>
            <a:endParaRPr lang="en-US" dirty="0"/>
          </a:p>
        </p:txBody>
      </p:sp>
      <p:sp>
        <p:nvSpPr>
          <p:cNvPr id="5" name="Text Placeholder 2">
            <a:extLst>
              <a:ext uri="{FF2B5EF4-FFF2-40B4-BE49-F238E27FC236}">
                <a16:creationId xmlns:a16="http://schemas.microsoft.com/office/drawing/2014/main" id="{06C022FF-6879-441D-BA2F-0283B8B849BE}"/>
              </a:ext>
            </a:extLst>
          </p:cNvPr>
          <p:cNvSpPr>
            <a:spLocks noGrp="1"/>
          </p:cNvSpPr>
          <p:nvPr>
            <p:ph type="body" sz="quarter" idx="21" hasCustomPrompt="1"/>
          </p:nvPr>
        </p:nvSpPr>
        <p:spPr>
          <a:xfrm>
            <a:off x="613183" y="1962150"/>
            <a:ext cx="4453128" cy="320040"/>
          </a:xfrm>
        </p:spPr>
        <p:txBody>
          <a:bodyPr bIns="0" anchor="b" anchorCtr="0"/>
          <a:lstStyle>
            <a:lvl1pPr marL="0" indent="0" algn="l">
              <a:buNone/>
              <a:defRPr sz="1600" b="1" baseline="0">
                <a:solidFill>
                  <a:schemeClr val="accent2"/>
                </a:solidFill>
                <a:latin typeface="Calibri" panose="020F0502020204030204" pitchFamily="34" charset="0"/>
              </a:defRPr>
            </a:lvl1pPr>
          </a:lstStyle>
          <a:p>
            <a:pPr lvl="0"/>
            <a:r>
              <a:rPr lang="en-US" dirty="0"/>
              <a:t>Company Name or Logo</a:t>
            </a:r>
          </a:p>
        </p:txBody>
      </p:sp>
      <p:sp>
        <p:nvSpPr>
          <p:cNvPr id="8" name="Text Placeholder 6">
            <a:extLst>
              <a:ext uri="{FF2B5EF4-FFF2-40B4-BE49-F238E27FC236}">
                <a16:creationId xmlns:a16="http://schemas.microsoft.com/office/drawing/2014/main" id="{8C12E2AE-5E23-40D8-867A-8110B343F521}"/>
              </a:ext>
            </a:extLst>
          </p:cNvPr>
          <p:cNvSpPr>
            <a:spLocks noGrp="1"/>
          </p:cNvSpPr>
          <p:nvPr>
            <p:ph type="body" sz="quarter" idx="22" hasCustomPrompt="1"/>
          </p:nvPr>
        </p:nvSpPr>
        <p:spPr>
          <a:xfrm>
            <a:off x="5614416" y="1962150"/>
            <a:ext cx="4453128" cy="320040"/>
          </a:xfrm>
        </p:spPr>
        <p:txBody>
          <a:bodyPr bIns="0" anchor="b" anchorCtr="0"/>
          <a:lstStyle>
            <a:lvl1pPr marL="0" indent="0" algn="l">
              <a:buNone/>
              <a:defRPr sz="1600" b="1" baseline="0">
                <a:solidFill>
                  <a:schemeClr val="accent2"/>
                </a:solidFill>
                <a:latin typeface="Calibri" panose="020F0502020204030204" pitchFamily="34" charset="0"/>
              </a:defRPr>
            </a:lvl1pPr>
          </a:lstStyle>
          <a:p>
            <a:pPr lvl="0"/>
            <a:r>
              <a:rPr lang="en-US" dirty="0"/>
              <a:t>Company Name or Logo</a:t>
            </a:r>
          </a:p>
        </p:txBody>
      </p:sp>
      <p:sp>
        <p:nvSpPr>
          <p:cNvPr id="6" name="Text Placeholder 3">
            <a:extLst>
              <a:ext uri="{FF2B5EF4-FFF2-40B4-BE49-F238E27FC236}">
                <a16:creationId xmlns:a16="http://schemas.microsoft.com/office/drawing/2014/main" id="{DDE9782B-B449-4BF1-A64C-5DBCC1BECF99}"/>
              </a:ext>
            </a:extLst>
          </p:cNvPr>
          <p:cNvSpPr>
            <a:spLocks noGrp="1"/>
          </p:cNvSpPr>
          <p:nvPr>
            <p:ph type="body" sz="quarter" idx="15" hasCustomPrompt="1"/>
          </p:nvPr>
        </p:nvSpPr>
        <p:spPr>
          <a:xfrm>
            <a:off x="613183" y="2290664"/>
            <a:ext cx="4453128" cy="274320"/>
          </a:xfrm>
          <a:prstGeom prst="rect">
            <a:avLst/>
          </a:prstGeom>
        </p:spPr>
        <p:txBody>
          <a:bodyPr>
            <a:noAutofit/>
          </a:bodyPr>
          <a:lstStyle>
            <a:lvl1pPr marL="0" indent="0" algn="l">
              <a:buNone/>
              <a:defRPr sz="1100" b="0" i="0" baseline="0">
                <a:solidFill>
                  <a:schemeClr val="tx1"/>
                </a:solidFill>
              </a:defRPr>
            </a:lvl1pPr>
          </a:lstStyle>
          <a:p>
            <a:pPr lvl="0"/>
            <a:r>
              <a:rPr lang="en-US" dirty="0"/>
              <a:t>Client Revenue/Services/Industry</a:t>
            </a:r>
          </a:p>
        </p:txBody>
      </p:sp>
      <p:sp>
        <p:nvSpPr>
          <p:cNvPr id="9" name="Text Placeholder 7">
            <a:extLst>
              <a:ext uri="{FF2B5EF4-FFF2-40B4-BE49-F238E27FC236}">
                <a16:creationId xmlns:a16="http://schemas.microsoft.com/office/drawing/2014/main" id="{D6D0A6ED-60AC-42DD-B1C5-233C298C3E64}"/>
              </a:ext>
            </a:extLst>
          </p:cNvPr>
          <p:cNvSpPr>
            <a:spLocks noGrp="1"/>
          </p:cNvSpPr>
          <p:nvPr>
            <p:ph type="body" sz="quarter" idx="19" hasCustomPrompt="1"/>
          </p:nvPr>
        </p:nvSpPr>
        <p:spPr>
          <a:xfrm>
            <a:off x="5615261" y="2290664"/>
            <a:ext cx="4453128" cy="274320"/>
          </a:xfrm>
          <a:prstGeom prst="rect">
            <a:avLst/>
          </a:prstGeom>
        </p:spPr>
        <p:txBody>
          <a:bodyPr>
            <a:noAutofit/>
          </a:bodyPr>
          <a:lstStyle>
            <a:lvl1pPr marL="0" indent="0" algn="l">
              <a:buNone/>
              <a:defRPr sz="1100" i="0" baseline="0"/>
            </a:lvl1pPr>
          </a:lstStyle>
          <a:p>
            <a:pPr lvl="0"/>
            <a:r>
              <a:rPr lang="en-US" dirty="0"/>
              <a:t>Client Revenue/Services/Industry</a:t>
            </a:r>
          </a:p>
        </p:txBody>
      </p:sp>
      <p:sp>
        <p:nvSpPr>
          <p:cNvPr id="7" name="Text Placeholder 5">
            <a:extLst>
              <a:ext uri="{FF2B5EF4-FFF2-40B4-BE49-F238E27FC236}">
                <a16:creationId xmlns:a16="http://schemas.microsoft.com/office/drawing/2014/main" id="{A904A951-C262-4463-8A7F-75E30C74A516}"/>
              </a:ext>
            </a:extLst>
          </p:cNvPr>
          <p:cNvSpPr>
            <a:spLocks noGrp="1"/>
          </p:cNvSpPr>
          <p:nvPr>
            <p:ph type="body" sz="quarter" idx="13" hasCustomPrompt="1"/>
          </p:nvPr>
        </p:nvSpPr>
        <p:spPr>
          <a:xfrm>
            <a:off x="613183" y="2572233"/>
            <a:ext cx="4453128" cy="4032138"/>
          </a:xfrm>
          <a:prstGeom prst="rect">
            <a:avLst/>
          </a:prstGeom>
        </p:spPr>
        <p:txBody>
          <a:bodyPr lIns="0" tIns="0" rIns="0" bIns="0">
            <a:noAutofit/>
          </a:bodyPr>
          <a:lstStyle>
            <a:lvl1pPr marL="0" indent="0">
              <a:spcBef>
                <a:spcPts val="200"/>
              </a:spcBef>
              <a:spcAft>
                <a:spcPts val="200"/>
              </a:spcAft>
              <a:buFontTx/>
              <a:buNone/>
              <a:defRPr lang="en-US" sz="1200" b="1" cap="all" baseline="0" dirty="0" smtClean="0">
                <a:solidFill>
                  <a:schemeClr val="accent1"/>
                </a:solidFill>
              </a:defRPr>
            </a:lvl1pPr>
            <a:lvl2pPr marL="177942" indent="-177942">
              <a:spcAft>
                <a:spcPts val="100"/>
              </a:spcAft>
              <a:buFont typeface="Arial" panose="020B0604020202020204" pitchFamily="34" charset="0"/>
              <a:buChar char="■"/>
              <a:defRPr sz="1050"/>
            </a:lvl2pPr>
            <a:lvl3pPr marL="391473" indent="-213531">
              <a:spcAft>
                <a:spcPts val="100"/>
              </a:spcAft>
              <a:buFont typeface="Arial Black" panose="020B0A04020102020204" pitchFamily="34" charset="0"/>
              <a:buChar char="—"/>
              <a:defRPr sz="1050"/>
            </a:lvl3pPr>
            <a:lvl4pPr marL="560518">
              <a:spcAft>
                <a:spcPts val="100"/>
              </a:spcAft>
              <a:defRPr sz="1050"/>
            </a:lvl4pPr>
          </a:lstStyle>
          <a:p>
            <a:pPr lvl="0"/>
            <a:r>
              <a:rPr lang="en-US" dirty="0"/>
              <a:t>Situation, Our Role and Our Impact Text here. select the description text and click the right indent button on the home tab to apply bullet formatting styles and click the left indent button to get back to the subhead formatting style.</a:t>
            </a:r>
          </a:p>
          <a:p>
            <a:pPr lvl="1"/>
            <a:r>
              <a:rPr lang="en-US" dirty="0"/>
              <a:t>Click to add text</a:t>
            </a:r>
          </a:p>
          <a:p>
            <a:pPr lvl="2"/>
            <a:r>
              <a:rPr lang="en-US" dirty="0"/>
              <a:t>Click to add text</a:t>
            </a:r>
          </a:p>
          <a:p>
            <a:pPr lvl="3"/>
            <a:r>
              <a:rPr lang="en-US" dirty="0"/>
              <a:t>Click to add text</a:t>
            </a:r>
          </a:p>
        </p:txBody>
      </p:sp>
      <p:sp>
        <p:nvSpPr>
          <p:cNvPr id="10" name="Text Placeholder 9">
            <a:extLst>
              <a:ext uri="{FF2B5EF4-FFF2-40B4-BE49-F238E27FC236}">
                <a16:creationId xmlns:a16="http://schemas.microsoft.com/office/drawing/2014/main" id="{8E93B3B6-0D07-49B4-9281-4DD6FAC42D94}"/>
              </a:ext>
            </a:extLst>
          </p:cNvPr>
          <p:cNvSpPr>
            <a:spLocks noGrp="1"/>
          </p:cNvSpPr>
          <p:nvPr>
            <p:ph type="body" sz="quarter" idx="18" hasCustomPrompt="1"/>
          </p:nvPr>
        </p:nvSpPr>
        <p:spPr>
          <a:xfrm>
            <a:off x="5615261" y="2572233"/>
            <a:ext cx="4453128" cy="4032138"/>
          </a:xfrm>
          <a:prstGeom prst="rect">
            <a:avLst/>
          </a:prstGeom>
        </p:spPr>
        <p:txBody>
          <a:bodyPr lIns="0" tIns="0" rIns="0" bIns="0">
            <a:noAutofit/>
          </a:bodyPr>
          <a:lstStyle>
            <a:lvl1pPr marL="0" indent="0">
              <a:spcBef>
                <a:spcPts val="200"/>
              </a:spcBef>
              <a:spcAft>
                <a:spcPts val="200"/>
              </a:spcAft>
              <a:buFontTx/>
              <a:buNone/>
              <a:defRPr sz="1200" b="1" cap="all" baseline="0">
                <a:solidFill>
                  <a:schemeClr val="accent1"/>
                </a:solidFill>
              </a:defRPr>
            </a:lvl1pPr>
            <a:lvl2pPr marL="177942" indent="-177942">
              <a:spcBef>
                <a:spcPts val="0"/>
              </a:spcBef>
              <a:spcAft>
                <a:spcPts val="100"/>
              </a:spcAft>
              <a:buFont typeface="Arial" panose="020B0604020202020204" pitchFamily="34" charset="0"/>
              <a:buChar char="■"/>
              <a:defRPr sz="1050"/>
            </a:lvl2pPr>
            <a:lvl3pPr marL="391473" indent="-213531">
              <a:spcBef>
                <a:spcPts val="0"/>
              </a:spcBef>
              <a:spcAft>
                <a:spcPts val="100"/>
              </a:spcAft>
              <a:buFont typeface="Arial Black" panose="020B0A04020102020204" pitchFamily="34" charset="0"/>
              <a:buChar char="—"/>
              <a:defRPr sz="1050"/>
            </a:lvl3pPr>
            <a:lvl4pPr marL="560518">
              <a:spcBef>
                <a:spcPts val="0"/>
              </a:spcBef>
              <a:spcAft>
                <a:spcPts val="100"/>
              </a:spcAft>
              <a:defRPr sz="1050"/>
            </a:lvl4pPr>
          </a:lstStyle>
          <a:p>
            <a:pPr lvl="0"/>
            <a:r>
              <a:rPr lang="en-US" dirty="0"/>
              <a:t>Situation, Our Role and Our Impact text Here. Select the Description Text and click the right indent button on the Home tab to apply bullet formatting styles and click the left indent button to get back to the subhead formatting style. </a:t>
            </a:r>
          </a:p>
          <a:p>
            <a:pPr lvl="1"/>
            <a:r>
              <a:rPr lang="en-US" dirty="0"/>
              <a:t>Click to add text</a:t>
            </a:r>
          </a:p>
          <a:p>
            <a:pPr lvl="2"/>
            <a:r>
              <a:rPr lang="en-US" dirty="0"/>
              <a:t>Click to add text</a:t>
            </a:r>
          </a:p>
          <a:p>
            <a:pPr lvl="3"/>
            <a:r>
              <a:rPr lang="en-US" dirty="0"/>
              <a:t>Click to add text</a:t>
            </a:r>
          </a:p>
        </p:txBody>
      </p:sp>
      <p:sp>
        <p:nvSpPr>
          <p:cNvPr id="13" name="Text Placeholder 16">
            <a:extLst>
              <a:ext uri="{FF2B5EF4-FFF2-40B4-BE49-F238E27FC236}">
                <a16:creationId xmlns:a16="http://schemas.microsoft.com/office/drawing/2014/main" id="{A632F8D0-E17B-4A4E-BDD9-30CBCBE1FA17}"/>
              </a:ext>
            </a:extLst>
          </p:cNvPr>
          <p:cNvSpPr>
            <a:spLocks noGrp="1"/>
          </p:cNvSpPr>
          <p:nvPr>
            <p:ph type="body" sz="quarter" idx="34" hasCustomPrompt="1"/>
          </p:nvPr>
        </p:nvSpPr>
        <p:spPr>
          <a:xfrm>
            <a:off x="-5184949" y="3516923"/>
            <a:ext cx="5014128" cy="4349392"/>
          </a:xfrm>
          <a:blipFill dpi="0" rotWithShape="1">
            <a:blip r:embed="rId3">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1400"/>
            </a:lvl1pPr>
          </a:lstStyle>
          <a:p>
            <a:r>
              <a:rPr lang="en-US" sz="1200" dirty="0">
                <a:solidFill>
                  <a:schemeClr val="dk1"/>
                </a:solidFill>
                <a:latin typeface="Calibri"/>
              </a:rPr>
              <a:t> </a:t>
            </a:r>
          </a:p>
        </p:txBody>
      </p:sp>
      <p:sp>
        <p:nvSpPr>
          <p:cNvPr id="14" name="Text Placeholder 16">
            <a:extLst>
              <a:ext uri="{FF2B5EF4-FFF2-40B4-BE49-F238E27FC236}">
                <a16:creationId xmlns:a16="http://schemas.microsoft.com/office/drawing/2014/main" id="{89C6CEF8-DA2A-4B46-9136-E6801DCCADE4}"/>
              </a:ext>
            </a:extLst>
          </p:cNvPr>
          <p:cNvSpPr>
            <a:spLocks noGrp="1"/>
          </p:cNvSpPr>
          <p:nvPr>
            <p:ph type="body" sz="quarter" idx="35" hasCustomPrompt="1"/>
          </p:nvPr>
        </p:nvSpPr>
        <p:spPr>
          <a:xfrm>
            <a:off x="-5184949" y="187053"/>
            <a:ext cx="5014128" cy="3108806"/>
          </a:xfrm>
          <a:blipFill dpi="0" rotWithShape="1">
            <a:blip r:embed="rId4">
              <a:extLst>
                <a:ext uri="{28A0092B-C50C-407E-A947-70E740481C1C}">
                  <a14:useLocalDpi xmlns:a14="http://schemas.microsoft.com/office/drawing/2010/main" val="0"/>
                </a:ext>
              </a:extLst>
            </a:blip>
            <a:srcRect/>
            <a:stretch>
              <a:fillRect/>
            </a:stretch>
          </a:blipFill>
          <a:ln w="25400">
            <a:noFill/>
          </a:ln>
        </p:spPr>
        <p:txBody>
          <a:bodyPr/>
          <a:lstStyle>
            <a:lvl1pPr marL="0" indent="0">
              <a:buNone/>
              <a:defRPr sz="1400"/>
            </a:lvl1pPr>
          </a:lstStyle>
          <a:p>
            <a:r>
              <a:rPr lang="en-US" sz="1200" dirty="0">
                <a:solidFill>
                  <a:schemeClr val="dk1"/>
                </a:solidFill>
                <a:latin typeface="Calibri"/>
              </a:rPr>
              <a:t> </a:t>
            </a:r>
          </a:p>
        </p:txBody>
      </p:sp>
    </p:spTree>
    <p:custDataLst>
      <p:custData r:id="rId1"/>
    </p:custDataLst>
    <p:extLst>
      <p:ext uri="{BB962C8B-B14F-4D97-AF65-F5344CB8AC3E}">
        <p14:creationId xmlns:p14="http://schemas.microsoft.com/office/powerpoint/2010/main" val="259103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ase Study-4">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7F8DF2C-8439-3642-B6B5-96FB4CD9CA21}"/>
              </a:ext>
            </a:extLst>
          </p:cNvPr>
          <p:cNvSpPr/>
          <p:nvPr userDrawn="1"/>
        </p:nvSpPr>
        <p:spPr>
          <a:xfrm>
            <a:off x="478952" y="1830657"/>
            <a:ext cx="4735185" cy="2323551"/>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9"/>
          </a:p>
        </p:txBody>
      </p:sp>
      <p:sp>
        <p:nvSpPr>
          <p:cNvPr id="27" name="Rectangle 26">
            <a:extLst>
              <a:ext uri="{FF2B5EF4-FFF2-40B4-BE49-F238E27FC236}">
                <a16:creationId xmlns:a16="http://schemas.microsoft.com/office/drawing/2014/main" id="{A11A8CE1-6B6B-8841-9F13-D58B09E79419}"/>
              </a:ext>
            </a:extLst>
          </p:cNvPr>
          <p:cNvSpPr/>
          <p:nvPr userDrawn="1"/>
        </p:nvSpPr>
        <p:spPr>
          <a:xfrm>
            <a:off x="478952" y="4414311"/>
            <a:ext cx="4735185" cy="2323551"/>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9"/>
          </a:p>
        </p:txBody>
      </p:sp>
      <p:sp>
        <p:nvSpPr>
          <p:cNvPr id="28" name="Rectangle 27">
            <a:extLst>
              <a:ext uri="{FF2B5EF4-FFF2-40B4-BE49-F238E27FC236}">
                <a16:creationId xmlns:a16="http://schemas.microsoft.com/office/drawing/2014/main" id="{192F03E8-A4C6-3644-A1CD-AAF81D510AC5}"/>
              </a:ext>
            </a:extLst>
          </p:cNvPr>
          <p:cNvSpPr/>
          <p:nvPr userDrawn="1"/>
        </p:nvSpPr>
        <p:spPr>
          <a:xfrm>
            <a:off x="5477617" y="1830657"/>
            <a:ext cx="4735185" cy="2323551"/>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9"/>
          </a:p>
        </p:txBody>
      </p:sp>
      <p:sp>
        <p:nvSpPr>
          <p:cNvPr id="29" name="Rectangle 28">
            <a:extLst>
              <a:ext uri="{FF2B5EF4-FFF2-40B4-BE49-F238E27FC236}">
                <a16:creationId xmlns:a16="http://schemas.microsoft.com/office/drawing/2014/main" id="{80797822-1025-9B4C-B50B-AFB49D5220A5}"/>
              </a:ext>
            </a:extLst>
          </p:cNvPr>
          <p:cNvSpPr/>
          <p:nvPr userDrawn="1"/>
        </p:nvSpPr>
        <p:spPr>
          <a:xfrm>
            <a:off x="5477617" y="4414311"/>
            <a:ext cx="4735185" cy="2323551"/>
          </a:xfrm>
          <a:prstGeom prst="rect">
            <a:avLst/>
          </a:prstGeom>
          <a:noFill/>
          <a:ln w="38100">
            <a:solidFill>
              <a:srgbClr val="CFD1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49"/>
          </a:p>
        </p:txBody>
      </p:sp>
      <p:sp>
        <p:nvSpPr>
          <p:cNvPr id="4" name="Title 3">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dirty="0"/>
              <a:t>Page Title</a:t>
            </a:r>
          </a:p>
        </p:txBody>
      </p:sp>
      <p:sp>
        <p:nvSpPr>
          <p:cNvPr id="31" name="Slide Number Placeholder 7">
            <a:extLst>
              <a:ext uri="{FF2B5EF4-FFF2-40B4-BE49-F238E27FC236}">
                <a16:creationId xmlns:a16="http://schemas.microsoft.com/office/drawing/2014/main" id="{D8AABD2D-E9CB-FD49-AA8B-6A3A6EDC5063}"/>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25" name="Content Placeholder 8">
            <a:extLst>
              <a:ext uri="{FF2B5EF4-FFF2-40B4-BE49-F238E27FC236}">
                <a16:creationId xmlns:a16="http://schemas.microsoft.com/office/drawing/2014/main" id="{5D7399D8-EF1D-45DC-9BDC-E4D6452362E3}"/>
              </a:ext>
            </a:extLst>
          </p:cNvPr>
          <p:cNvSpPr>
            <a:spLocks noGrp="1"/>
          </p:cNvSpPr>
          <p:nvPr>
            <p:ph sz="quarter" idx="104" hasCustomPrompt="1"/>
          </p:nvPr>
        </p:nvSpPr>
        <p:spPr>
          <a:xfrm>
            <a:off x="613513" y="1956816"/>
            <a:ext cx="1033272" cy="950976"/>
          </a:xfrm>
        </p:spPr>
        <p:txBody>
          <a:bodyPr anchor="ctr" anchorCtr="1"/>
          <a:lstStyle>
            <a:lvl1pPr marL="0" indent="0">
              <a:buNone/>
              <a:defRPr sz="800"/>
            </a:lvl1pPr>
          </a:lstStyle>
          <a:p>
            <a:pPr lvl="0"/>
            <a:r>
              <a:rPr lang="en-US" dirty="0"/>
              <a:t>Icon Placeholder</a:t>
            </a:r>
          </a:p>
        </p:txBody>
      </p:sp>
      <p:sp>
        <p:nvSpPr>
          <p:cNvPr id="30" name="Content Placeholder 8">
            <a:extLst>
              <a:ext uri="{FF2B5EF4-FFF2-40B4-BE49-F238E27FC236}">
                <a16:creationId xmlns:a16="http://schemas.microsoft.com/office/drawing/2014/main" id="{B4E910D7-4139-442B-BDE2-3C1E0887137A}"/>
              </a:ext>
            </a:extLst>
          </p:cNvPr>
          <p:cNvSpPr>
            <a:spLocks noGrp="1"/>
          </p:cNvSpPr>
          <p:nvPr>
            <p:ph sz="quarter" idx="105" hasCustomPrompt="1"/>
          </p:nvPr>
        </p:nvSpPr>
        <p:spPr>
          <a:xfrm>
            <a:off x="5613222" y="1938528"/>
            <a:ext cx="1033272" cy="950976"/>
          </a:xfrm>
        </p:spPr>
        <p:txBody>
          <a:bodyPr anchor="ctr" anchorCtr="1"/>
          <a:lstStyle>
            <a:lvl1pPr marL="0" indent="0">
              <a:buNone/>
              <a:defRPr sz="800"/>
            </a:lvl1pPr>
          </a:lstStyle>
          <a:p>
            <a:pPr lvl="0"/>
            <a:r>
              <a:rPr lang="en-US" dirty="0"/>
              <a:t>Icon Placeholder</a:t>
            </a:r>
          </a:p>
        </p:txBody>
      </p:sp>
      <p:sp>
        <p:nvSpPr>
          <p:cNvPr id="33" name="Content Placeholder 8">
            <a:extLst>
              <a:ext uri="{FF2B5EF4-FFF2-40B4-BE49-F238E27FC236}">
                <a16:creationId xmlns:a16="http://schemas.microsoft.com/office/drawing/2014/main" id="{200584BE-5BC6-4D9E-9ACD-C55A64E8429F}"/>
              </a:ext>
            </a:extLst>
          </p:cNvPr>
          <p:cNvSpPr>
            <a:spLocks noGrp="1"/>
          </p:cNvSpPr>
          <p:nvPr>
            <p:ph sz="quarter" idx="106" hasCustomPrompt="1"/>
          </p:nvPr>
        </p:nvSpPr>
        <p:spPr>
          <a:xfrm>
            <a:off x="613513" y="4536407"/>
            <a:ext cx="1033272" cy="950976"/>
          </a:xfrm>
        </p:spPr>
        <p:txBody>
          <a:bodyPr anchor="ctr" anchorCtr="1"/>
          <a:lstStyle>
            <a:lvl1pPr marL="0" indent="0">
              <a:buNone/>
              <a:defRPr sz="800"/>
            </a:lvl1pPr>
          </a:lstStyle>
          <a:p>
            <a:pPr lvl="0"/>
            <a:r>
              <a:rPr lang="en-US" dirty="0"/>
              <a:t>Icon Placeholder</a:t>
            </a:r>
          </a:p>
        </p:txBody>
      </p:sp>
      <p:sp>
        <p:nvSpPr>
          <p:cNvPr id="34" name="Content Placeholder 8">
            <a:extLst>
              <a:ext uri="{FF2B5EF4-FFF2-40B4-BE49-F238E27FC236}">
                <a16:creationId xmlns:a16="http://schemas.microsoft.com/office/drawing/2014/main" id="{8156CF3C-A52D-4ED6-8ADB-B9B7C97F4B0C}"/>
              </a:ext>
            </a:extLst>
          </p:cNvPr>
          <p:cNvSpPr>
            <a:spLocks noGrp="1"/>
          </p:cNvSpPr>
          <p:nvPr>
            <p:ph sz="quarter" idx="107" hasCustomPrompt="1"/>
          </p:nvPr>
        </p:nvSpPr>
        <p:spPr>
          <a:xfrm>
            <a:off x="5613222" y="4536407"/>
            <a:ext cx="1033272" cy="950976"/>
          </a:xfrm>
        </p:spPr>
        <p:txBody>
          <a:bodyPr anchor="ctr" anchorCtr="1"/>
          <a:lstStyle>
            <a:lvl1pPr marL="0" indent="0">
              <a:buNone/>
              <a:defRPr sz="800"/>
            </a:lvl1pPr>
          </a:lstStyle>
          <a:p>
            <a:pPr lvl="0"/>
            <a:r>
              <a:rPr lang="en-US" dirty="0"/>
              <a:t>Icon Placeholder</a:t>
            </a:r>
          </a:p>
        </p:txBody>
      </p:sp>
      <p:sp>
        <p:nvSpPr>
          <p:cNvPr id="47" name="Text Placeholder 20">
            <a:extLst>
              <a:ext uri="{FF2B5EF4-FFF2-40B4-BE49-F238E27FC236}">
                <a16:creationId xmlns:a16="http://schemas.microsoft.com/office/drawing/2014/main" id="{AB49F6B0-7D19-DE4E-8E02-6CEDF6DC6E57}"/>
              </a:ext>
            </a:extLst>
          </p:cNvPr>
          <p:cNvSpPr>
            <a:spLocks noGrp="1"/>
          </p:cNvSpPr>
          <p:nvPr>
            <p:ph type="body" sz="quarter" idx="12" hasCustomPrompt="1"/>
          </p:nvPr>
        </p:nvSpPr>
        <p:spPr>
          <a:xfrm>
            <a:off x="1773936" y="1965960"/>
            <a:ext cx="3300984" cy="424640"/>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lang="en-US" sz="1400" b="1" i="0" smtClean="0">
                <a:solidFill>
                  <a:schemeClr val="accent2"/>
                </a:solidFill>
                <a:effectLst/>
              </a:defRPr>
            </a:lvl1pPr>
          </a:lstStyle>
          <a:p>
            <a:r>
              <a:rPr lang="en-US" dirty="0"/>
              <a:t>Short intro here</a:t>
            </a:r>
          </a:p>
        </p:txBody>
      </p:sp>
      <p:sp>
        <p:nvSpPr>
          <p:cNvPr id="53" name="Text Placeholder 20">
            <a:extLst>
              <a:ext uri="{FF2B5EF4-FFF2-40B4-BE49-F238E27FC236}">
                <a16:creationId xmlns:a16="http://schemas.microsoft.com/office/drawing/2014/main" id="{E11E19B6-CE21-9A44-9329-0EB4D487E654}"/>
              </a:ext>
            </a:extLst>
          </p:cNvPr>
          <p:cNvSpPr>
            <a:spLocks noGrp="1"/>
          </p:cNvSpPr>
          <p:nvPr>
            <p:ph type="body" sz="quarter" idx="58" hasCustomPrompt="1"/>
          </p:nvPr>
        </p:nvSpPr>
        <p:spPr>
          <a:xfrm>
            <a:off x="1773936" y="4553712"/>
            <a:ext cx="3300984" cy="424640"/>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lang="en-US" sz="1400" b="1" i="0" smtClean="0">
                <a:solidFill>
                  <a:schemeClr val="accent2"/>
                </a:solidFill>
                <a:effectLst/>
              </a:defRPr>
            </a:lvl1pPr>
          </a:lstStyle>
          <a:p>
            <a:r>
              <a:rPr lang="en-US" dirty="0"/>
              <a:t>Short intro here</a:t>
            </a:r>
          </a:p>
        </p:txBody>
      </p:sp>
      <p:sp>
        <p:nvSpPr>
          <p:cNvPr id="65" name="Text Placeholder 20">
            <a:extLst>
              <a:ext uri="{FF2B5EF4-FFF2-40B4-BE49-F238E27FC236}">
                <a16:creationId xmlns:a16="http://schemas.microsoft.com/office/drawing/2014/main" id="{D86C5052-8D3C-AF43-A3D8-E31B3D02C1DC}"/>
              </a:ext>
            </a:extLst>
          </p:cNvPr>
          <p:cNvSpPr>
            <a:spLocks noGrp="1"/>
          </p:cNvSpPr>
          <p:nvPr>
            <p:ph type="body" sz="quarter" idx="62" hasCustomPrompt="1"/>
          </p:nvPr>
        </p:nvSpPr>
        <p:spPr>
          <a:xfrm>
            <a:off x="6775704" y="1965960"/>
            <a:ext cx="3300984" cy="424640"/>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lang="en-US" sz="1400" b="1" i="0" smtClean="0">
                <a:solidFill>
                  <a:schemeClr val="accent2"/>
                </a:solidFill>
                <a:effectLst/>
              </a:defRPr>
            </a:lvl1pPr>
          </a:lstStyle>
          <a:p>
            <a:r>
              <a:rPr lang="en-US" dirty="0"/>
              <a:t>Short intro here</a:t>
            </a:r>
          </a:p>
        </p:txBody>
      </p:sp>
      <p:sp>
        <p:nvSpPr>
          <p:cNvPr id="70" name="Text Placeholder 20">
            <a:extLst>
              <a:ext uri="{FF2B5EF4-FFF2-40B4-BE49-F238E27FC236}">
                <a16:creationId xmlns:a16="http://schemas.microsoft.com/office/drawing/2014/main" id="{2C656A9D-43AF-8348-901D-5813A3861595}"/>
              </a:ext>
            </a:extLst>
          </p:cNvPr>
          <p:cNvSpPr>
            <a:spLocks noGrp="1"/>
          </p:cNvSpPr>
          <p:nvPr>
            <p:ph type="body" sz="quarter" idx="66" hasCustomPrompt="1"/>
          </p:nvPr>
        </p:nvSpPr>
        <p:spPr>
          <a:xfrm>
            <a:off x="6775704" y="4553712"/>
            <a:ext cx="3300984" cy="424640"/>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lang="en-US" sz="1400" b="1" i="0" smtClean="0">
                <a:solidFill>
                  <a:schemeClr val="accent2"/>
                </a:solidFill>
                <a:effectLst/>
              </a:defRPr>
            </a:lvl1pPr>
          </a:lstStyle>
          <a:p>
            <a:r>
              <a:rPr lang="en-US" dirty="0"/>
              <a:t>Short intro here</a:t>
            </a:r>
          </a:p>
        </p:txBody>
      </p:sp>
      <p:sp>
        <p:nvSpPr>
          <p:cNvPr id="51" name="Text Placeholder 20">
            <a:extLst>
              <a:ext uri="{FF2B5EF4-FFF2-40B4-BE49-F238E27FC236}">
                <a16:creationId xmlns:a16="http://schemas.microsoft.com/office/drawing/2014/main" id="{D27136C3-891F-E049-B268-261325D61381}"/>
              </a:ext>
            </a:extLst>
          </p:cNvPr>
          <p:cNvSpPr>
            <a:spLocks noGrp="1"/>
          </p:cNvSpPr>
          <p:nvPr>
            <p:ph type="body" sz="quarter" idx="43" hasCustomPrompt="1"/>
          </p:nvPr>
        </p:nvSpPr>
        <p:spPr>
          <a:xfrm>
            <a:off x="1773936" y="2414016"/>
            <a:ext cx="3300984" cy="639557"/>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lang="en-US" sz="1200" b="0" i="0" smtClean="0">
                <a:solidFill>
                  <a:schemeClr val="tx1"/>
                </a:solidFill>
                <a:effectLst/>
              </a:defRPr>
            </a:lvl1pPr>
          </a:lstStyle>
          <a:p>
            <a:r>
              <a:rPr lang="en-US" dirty="0"/>
              <a:t>Summation or role here</a:t>
            </a:r>
          </a:p>
        </p:txBody>
      </p:sp>
      <p:sp>
        <p:nvSpPr>
          <p:cNvPr id="58" name="Text Placeholder 20">
            <a:extLst>
              <a:ext uri="{FF2B5EF4-FFF2-40B4-BE49-F238E27FC236}">
                <a16:creationId xmlns:a16="http://schemas.microsoft.com/office/drawing/2014/main" id="{C897FFF5-32A9-7F4B-84C7-EC88EE190F5B}"/>
              </a:ext>
            </a:extLst>
          </p:cNvPr>
          <p:cNvSpPr>
            <a:spLocks noGrp="1"/>
          </p:cNvSpPr>
          <p:nvPr>
            <p:ph type="body" sz="quarter" idx="61" hasCustomPrompt="1"/>
          </p:nvPr>
        </p:nvSpPr>
        <p:spPr>
          <a:xfrm>
            <a:off x="1773936" y="4992624"/>
            <a:ext cx="3300984" cy="639557"/>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lang="en-US" sz="1200" b="0" i="0" smtClean="0">
                <a:solidFill>
                  <a:schemeClr val="tx1"/>
                </a:solidFill>
                <a:effectLst/>
              </a:defRPr>
            </a:lvl1pPr>
          </a:lstStyle>
          <a:p>
            <a:r>
              <a:rPr lang="en-US" dirty="0"/>
              <a:t>Summation or role here</a:t>
            </a:r>
          </a:p>
        </p:txBody>
      </p:sp>
      <p:sp>
        <p:nvSpPr>
          <p:cNvPr id="68" name="Text Placeholder 20">
            <a:extLst>
              <a:ext uri="{FF2B5EF4-FFF2-40B4-BE49-F238E27FC236}">
                <a16:creationId xmlns:a16="http://schemas.microsoft.com/office/drawing/2014/main" id="{9E24FE14-EC15-5A48-85CE-BE935E7264ED}"/>
              </a:ext>
            </a:extLst>
          </p:cNvPr>
          <p:cNvSpPr>
            <a:spLocks noGrp="1"/>
          </p:cNvSpPr>
          <p:nvPr>
            <p:ph type="body" sz="quarter" idx="65" hasCustomPrompt="1"/>
          </p:nvPr>
        </p:nvSpPr>
        <p:spPr>
          <a:xfrm>
            <a:off x="6775704" y="2414016"/>
            <a:ext cx="3300984" cy="639557"/>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lang="en-US" sz="1200" b="0" i="0" smtClean="0">
                <a:solidFill>
                  <a:schemeClr val="tx1"/>
                </a:solidFill>
                <a:effectLst/>
              </a:defRPr>
            </a:lvl1pPr>
          </a:lstStyle>
          <a:p>
            <a:r>
              <a:rPr lang="en-US" dirty="0"/>
              <a:t>Summation or role here</a:t>
            </a:r>
          </a:p>
        </p:txBody>
      </p:sp>
      <p:sp>
        <p:nvSpPr>
          <p:cNvPr id="73" name="Text Placeholder 20">
            <a:extLst>
              <a:ext uri="{FF2B5EF4-FFF2-40B4-BE49-F238E27FC236}">
                <a16:creationId xmlns:a16="http://schemas.microsoft.com/office/drawing/2014/main" id="{5DB37CB5-81DA-AD4B-87CE-7ADAE92CC14D}"/>
              </a:ext>
            </a:extLst>
          </p:cNvPr>
          <p:cNvSpPr>
            <a:spLocks noGrp="1"/>
          </p:cNvSpPr>
          <p:nvPr>
            <p:ph type="body" sz="quarter" idx="69" hasCustomPrompt="1"/>
          </p:nvPr>
        </p:nvSpPr>
        <p:spPr>
          <a:xfrm>
            <a:off x="6775704" y="4992624"/>
            <a:ext cx="3300984" cy="639557"/>
          </a:xfrm>
          <a:prstGeom prst="rect">
            <a:avLst/>
          </a:prstGeom>
          <a:noFill/>
        </p:spPr>
        <p:txBody>
          <a:bodyPr wrap="square" lIns="0" tIns="0" rIns="0" bIns="0" anchor="t" anchorCtr="0">
            <a:noAutofit/>
          </a:bodyPr>
          <a:lstStyle>
            <a:lvl1pPr marL="0" marR="0" indent="0" algn="l" defTabSz="889711" rtl="0" eaLnBrk="1" fontAlgn="auto" latinLnBrk="0" hangingPunct="1">
              <a:lnSpc>
                <a:spcPct val="100000"/>
              </a:lnSpc>
              <a:spcBef>
                <a:spcPts val="0"/>
              </a:spcBef>
              <a:spcAft>
                <a:spcPts val="0"/>
              </a:spcAft>
              <a:buClrTx/>
              <a:buSzTx/>
              <a:buFontTx/>
              <a:buNone/>
              <a:tabLst/>
              <a:defRPr lang="en-US" sz="1200" b="0" i="0" smtClean="0">
                <a:solidFill>
                  <a:schemeClr val="tx1"/>
                </a:solidFill>
                <a:effectLst/>
              </a:defRPr>
            </a:lvl1pPr>
          </a:lstStyle>
          <a:p>
            <a:r>
              <a:rPr lang="en-US" dirty="0"/>
              <a:t>Summation of role here</a:t>
            </a:r>
          </a:p>
        </p:txBody>
      </p:sp>
      <p:sp>
        <p:nvSpPr>
          <p:cNvPr id="50" name="Text Placeholder 20">
            <a:extLst>
              <a:ext uri="{FF2B5EF4-FFF2-40B4-BE49-F238E27FC236}">
                <a16:creationId xmlns:a16="http://schemas.microsoft.com/office/drawing/2014/main" id="{08D3631A-7C39-FC49-9136-59D6AC0DF0D6}"/>
              </a:ext>
            </a:extLst>
          </p:cNvPr>
          <p:cNvSpPr>
            <a:spLocks noGrp="1"/>
          </p:cNvSpPr>
          <p:nvPr>
            <p:ph type="body" sz="quarter" idx="42" hasCustomPrompt="1"/>
          </p:nvPr>
        </p:nvSpPr>
        <p:spPr>
          <a:xfrm>
            <a:off x="1773936" y="3054096"/>
            <a:ext cx="3300984" cy="950976"/>
          </a:xfrm>
          <a:prstGeom prst="rect">
            <a:avLst/>
          </a:prstGeom>
          <a:noFill/>
        </p:spPr>
        <p:txBody>
          <a:bodyPr wrap="square" lIns="0" tIns="0" rIns="0" bIns="0" anchor="t" anchorCtr="0">
            <a:noAutofit/>
          </a:bodyPr>
          <a:lstStyle>
            <a:lvl1pPr marL="182880" marR="0" indent="-182880" algn="l" defTabSz="889711" rtl="0" eaLnBrk="1" fontAlgn="auto" latinLnBrk="0" hangingPunct="1">
              <a:lnSpc>
                <a:spcPct val="100000"/>
              </a:lnSpc>
              <a:spcBef>
                <a:spcPts val="0"/>
              </a:spcBef>
              <a:spcAft>
                <a:spcPts val="450"/>
              </a:spcAft>
              <a:buClr>
                <a:schemeClr val="accent2"/>
              </a:buClr>
              <a:buSzTx/>
              <a:buFont typeface="System Font Regular"/>
              <a:buChar char="■"/>
              <a:tabLst/>
              <a:defRPr lang="en-US" sz="1200" b="0" i="0" smtClean="0">
                <a:solidFill>
                  <a:schemeClr val="tx1"/>
                </a:solidFill>
                <a:effectLst/>
              </a:defRPr>
            </a:lvl1pPr>
          </a:lstStyle>
          <a:p>
            <a:r>
              <a:rPr lang="en-US" dirty="0"/>
              <a:t>Impact here</a:t>
            </a:r>
          </a:p>
        </p:txBody>
      </p:sp>
      <p:sp>
        <p:nvSpPr>
          <p:cNvPr id="57" name="Text Placeholder 20">
            <a:extLst>
              <a:ext uri="{FF2B5EF4-FFF2-40B4-BE49-F238E27FC236}">
                <a16:creationId xmlns:a16="http://schemas.microsoft.com/office/drawing/2014/main" id="{9381A99D-D62C-7D44-9CB6-343F8203DB62}"/>
              </a:ext>
            </a:extLst>
          </p:cNvPr>
          <p:cNvSpPr>
            <a:spLocks noGrp="1"/>
          </p:cNvSpPr>
          <p:nvPr>
            <p:ph type="body" sz="quarter" idx="60" hasCustomPrompt="1"/>
          </p:nvPr>
        </p:nvSpPr>
        <p:spPr>
          <a:xfrm>
            <a:off x="1773936" y="5641848"/>
            <a:ext cx="3300984" cy="950976"/>
          </a:xfrm>
          <a:prstGeom prst="rect">
            <a:avLst/>
          </a:prstGeom>
          <a:noFill/>
        </p:spPr>
        <p:txBody>
          <a:bodyPr wrap="square" lIns="0" tIns="0" rIns="0" bIns="0" anchor="t" anchorCtr="0">
            <a:noAutofit/>
          </a:bodyPr>
          <a:lstStyle>
            <a:lvl1pPr marL="182880" marR="0" indent="-182880" algn="l" defTabSz="889711" rtl="0" eaLnBrk="1" fontAlgn="auto" latinLnBrk="0" hangingPunct="1">
              <a:lnSpc>
                <a:spcPct val="100000"/>
              </a:lnSpc>
              <a:spcBef>
                <a:spcPts val="0"/>
              </a:spcBef>
              <a:spcAft>
                <a:spcPts val="450"/>
              </a:spcAft>
              <a:buClr>
                <a:schemeClr val="accent2"/>
              </a:buClr>
              <a:buSzTx/>
              <a:buFont typeface="System Font Regular"/>
              <a:buChar char="■"/>
              <a:tabLst/>
              <a:defRPr lang="en-US" sz="1200" b="0" i="0" smtClean="0">
                <a:solidFill>
                  <a:schemeClr val="tx1"/>
                </a:solidFill>
                <a:effectLst/>
              </a:defRPr>
            </a:lvl1pPr>
          </a:lstStyle>
          <a:p>
            <a:r>
              <a:rPr lang="en-US" dirty="0"/>
              <a:t>Impact here</a:t>
            </a:r>
          </a:p>
        </p:txBody>
      </p:sp>
      <p:sp>
        <p:nvSpPr>
          <p:cNvPr id="67" name="Text Placeholder 20">
            <a:extLst>
              <a:ext uri="{FF2B5EF4-FFF2-40B4-BE49-F238E27FC236}">
                <a16:creationId xmlns:a16="http://schemas.microsoft.com/office/drawing/2014/main" id="{6D8BD1B8-E204-3545-9554-2958B382222A}"/>
              </a:ext>
            </a:extLst>
          </p:cNvPr>
          <p:cNvSpPr>
            <a:spLocks noGrp="1"/>
          </p:cNvSpPr>
          <p:nvPr>
            <p:ph type="body" sz="quarter" idx="64" hasCustomPrompt="1"/>
          </p:nvPr>
        </p:nvSpPr>
        <p:spPr>
          <a:xfrm>
            <a:off x="6775704" y="3054096"/>
            <a:ext cx="3300984" cy="950976"/>
          </a:xfrm>
          <a:prstGeom prst="rect">
            <a:avLst/>
          </a:prstGeom>
          <a:noFill/>
        </p:spPr>
        <p:txBody>
          <a:bodyPr wrap="square" lIns="0" tIns="0" rIns="0" bIns="0" anchor="t" anchorCtr="0">
            <a:noAutofit/>
          </a:bodyPr>
          <a:lstStyle>
            <a:lvl1pPr marL="182880" marR="0" indent="-182880" algn="l" defTabSz="889711" rtl="0" eaLnBrk="1" fontAlgn="auto" latinLnBrk="0" hangingPunct="1">
              <a:lnSpc>
                <a:spcPct val="100000"/>
              </a:lnSpc>
              <a:spcBef>
                <a:spcPts val="0"/>
              </a:spcBef>
              <a:spcAft>
                <a:spcPts val="450"/>
              </a:spcAft>
              <a:buClr>
                <a:schemeClr val="accent2"/>
              </a:buClr>
              <a:buSzTx/>
              <a:buFont typeface="System Font Regular"/>
              <a:buChar char="■"/>
              <a:tabLst/>
              <a:defRPr lang="en-US" sz="1200" b="0" i="0" smtClean="0">
                <a:solidFill>
                  <a:schemeClr val="tx1"/>
                </a:solidFill>
                <a:effectLst/>
              </a:defRPr>
            </a:lvl1pPr>
          </a:lstStyle>
          <a:p>
            <a:r>
              <a:rPr lang="en-US" dirty="0"/>
              <a:t>Impact here</a:t>
            </a:r>
          </a:p>
        </p:txBody>
      </p:sp>
      <p:sp>
        <p:nvSpPr>
          <p:cNvPr id="72" name="Text Placeholder 20">
            <a:extLst>
              <a:ext uri="{FF2B5EF4-FFF2-40B4-BE49-F238E27FC236}">
                <a16:creationId xmlns:a16="http://schemas.microsoft.com/office/drawing/2014/main" id="{ACFDB21F-A2B9-0F47-9122-BDDEAB1DB016}"/>
              </a:ext>
            </a:extLst>
          </p:cNvPr>
          <p:cNvSpPr>
            <a:spLocks noGrp="1"/>
          </p:cNvSpPr>
          <p:nvPr>
            <p:ph type="body" sz="quarter" idx="68" hasCustomPrompt="1"/>
          </p:nvPr>
        </p:nvSpPr>
        <p:spPr>
          <a:xfrm>
            <a:off x="6775704" y="5641848"/>
            <a:ext cx="3300984" cy="950976"/>
          </a:xfrm>
          <a:prstGeom prst="rect">
            <a:avLst/>
          </a:prstGeom>
          <a:noFill/>
        </p:spPr>
        <p:txBody>
          <a:bodyPr wrap="square" lIns="0" tIns="0" rIns="0" bIns="0" anchor="t" anchorCtr="0">
            <a:noAutofit/>
          </a:bodyPr>
          <a:lstStyle>
            <a:lvl1pPr marL="182880" marR="0" indent="-182880" algn="l" defTabSz="889711" rtl="0" eaLnBrk="1" fontAlgn="auto" latinLnBrk="0" hangingPunct="1">
              <a:lnSpc>
                <a:spcPct val="100000"/>
              </a:lnSpc>
              <a:spcBef>
                <a:spcPts val="0"/>
              </a:spcBef>
              <a:spcAft>
                <a:spcPts val="450"/>
              </a:spcAft>
              <a:buClr>
                <a:schemeClr val="accent2"/>
              </a:buClr>
              <a:buSzTx/>
              <a:buFont typeface="System Font Regular"/>
              <a:buChar char="■"/>
              <a:tabLst/>
              <a:defRPr lang="en-US" sz="1200" b="0" i="0" smtClean="0">
                <a:solidFill>
                  <a:schemeClr val="tx1"/>
                </a:solidFill>
                <a:effectLst/>
              </a:defRPr>
            </a:lvl1pPr>
          </a:lstStyle>
          <a:p>
            <a:r>
              <a:rPr lang="en-US" dirty="0"/>
              <a:t>Impact here</a:t>
            </a:r>
          </a:p>
        </p:txBody>
      </p:sp>
    </p:spTree>
    <p:extLst>
      <p:ext uri="{BB962C8B-B14F-4D97-AF65-F5344CB8AC3E}">
        <p14:creationId xmlns:p14="http://schemas.microsoft.com/office/powerpoint/2010/main" val="42887905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2 Tombstones (4 x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B7591-7C0A-4A4C-88B1-D160A66F7206}"/>
              </a:ext>
            </a:extLst>
          </p:cNvPr>
          <p:cNvSpPr>
            <a:spLocks noGrp="1"/>
          </p:cNvSpPr>
          <p:nvPr>
            <p:ph type="title" hasCustomPrompt="1"/>
          </p:nvPr>
        </p:nvSpPr>
        <p:spPr/>
        <p:txBody>
          <a:bodyPr/>
          <a:lstStyle>
            <a:lvl1pPr>
              <a:defRPr/>
            </a:lvl1pPr>
          </a:lstStyle>
          <a:p>
            <a:r>
              <a:rPr lang="en-US" dirty="0"/>
              <a:t>Page Title</a:t>
            </a:r>
          </a:p>
        </p:txBody>
      </p:sp>
      <p:sp>
        <p:nvSpPr>
          <p:cNvPr id="3" name="Slide Number Placeholder 2">
            <a:extLst>
              <a:ext uri="{FF2B5EF4-FFF2-40B4-BE49-F238E27FC236}">
                <a16:creationId xmlns:a16="http://schemas.microsoft.com/office/drawing/2014/main" id="{D4FF75FA-2998-F74A-A5F3-50B040CB1016}"/>
              </a:ext>
            </a:extLst>
          </p:cNvPr>
          <p:cNvSpPr>
            <a:spLocks noGrp="1"/>
          </p:cNvSpPr>
          <p:nvPr>
            <p:ph type="sldNum" sz="quarter" idx="10"/>
          </p:nvPr>
        </p:nvSpPr>
        <p:spPr>
          <a:xfrm>
            <a:off x="9774936" y="6759982"/>
            <a:ext cx="457200" cy="338328"/>
          </a:xfrm>
        </p:spPr>
        <p:txBody>
          <a:bodyPr/>
          <a:lstStyle/>
          <a:p>
            <a:fld id="{495CDFE8-06BB-8C4A-81DE-67EF32F50FC9}" type="slidenum">
              <a:rPr lang="en-US" smtClean="0"/>
              <a:pPr/>
              <a:t>‹#›</a:t>
            </a:fld>
            <a:endParaRPr lang="en-US" dirty="0"/>
          </a:p>
        </p:txBody>
      </p:sp>
      <p:sp>
        <p:nvSpPr>
          <p:cNvPr id="4" name="Footer Placeholder 3">
            <a:extLst>
              <a:ext uri="{FF2B5EF4-FFF2-40B4-BE49-F238E27FC236}">
                <a16:creationId xmlns:a16="http://schemas.microsoft.com/office/drawing/2014/main" id="{2AB3CE0E-3BDD-DC4A-8BFF-917C6DD5612B}"/>
              </a:ext>
            </a:extLst>
          </p:cNvPr>
          <p:cNvSpPr>
            <a:spLocks noGrp="1"/>
          </p:cNvSpPr>
          <p:nvPr>
            <p:ph type="ftr" sz="quarter" idx="11"/>
          </p:nvPr>
        </p:nvSpPr>
        <p:spPr/>
        <p:txBody>
          <a:bodyPr/>
          <a:lstStyle/>
          <a:p>
            <a:endParaRPr lang="en-US" dirty="0"/>
          </a:p>
        </p:txBody>
      </p:sp>
      <p:sp>
        <p:nvSpPr>
          <p:cNvPr id="5" name="Rectangle 3">
            <a:extLst>
              <a:ext uri="{FF2B5EF4-FFF2-40B4-BE49-F238E27FC236}">
                <a16:creationId xmlns:a16="http://schemas.microsoft.com/office/drawing/2014/main" id="{91C9024E-BE48-634B-8DA2-42829AD50EA9}"/>
              </a:ext>
            </a:extLst>
          </p:cNvPr>
          <p:cNvSpPr/>
          <p:nvPr userDrawn="1"/>
        </p:nvSpPr>
        <p:spPr>
          <a:xfrm>
            <a:off x="479728" y="1833588"/>
            <a:ext cx="2331028"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6" name="Rectangle 3">
            <a:extLst>
              <a:ext uri="{FF2B5EF4-FFF2-40B4-BE49-F238E27FC236}">
                <a16:creationId xmlns:a16="http://schemas.microsoft.com/office/drawing/2014/main" id="{C1FAE784-0B09-6949-AB35-023339C44E76}"/>
              </a:ext>
            </a:extLst>
          </p:cNvPr>
          <p:cNvSpPr/>
          <p:nvPr userDrawn="1"/>
        </p:nvSpPr>
        <p:spPr>
          <a:xfrm>
            <a:off x="7882748" y="1833588"/>
            <a:ext cx="2331028"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7" name="Rectangle 3">
            <a:extLst>
              <a:ext uri="{FF2B5EF4-FFF2-40B4-BE49-F238E27FC236}">
                <a16:creationId xmlns:a16="http://schemas.microsoft.com/office/drawing/2014/main" id="{A8C7C8CC-C57B-CF47-933D-DF59E3082CF5}"/>
              </a:ext>
            </a:extLst>
          </p:cNvPr>
          <p:cNvSpPr/>
          <p:nvPr userDrawn="1"/>
        </p:nvSpPr>
        <p:spPr>
          <a:xfrm>
            <a:off x="2950595" y="1833588"/>
            <a:ext cx="2331028"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8" name="Rectangle 3">
            <a:extLst>
              <a:ext uri="{FF2B5EF4-FFF2-40B4-BE49-F238E27FC236}">
                <a16:creationId xmlns:a16="http://schemas.microsoft.com/office/drawing/2014/main" id="{8029CF55-C88F-3942-ACC6-DCBDF8C6AE93}"/>
              </a:ext>
            </a:extLst>
          </p:cNvPr>
          <p:cNvSpPr/>
          <p:nvPr userDrawn="1"/>
        </p:nvSpPr>
        <p:spPr>
          <a:xfrm>
            <a:off x="5419057" y="1833588"/>
            <a:ext cx="2331028"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9" name="Rectangle 3">
            <a:extLst>
              <a:ext uri="{FF2B5EF4-FFF2-40B4-BE49-F238E27FC236}">
                <a16:creationId xmlns:a16="http://schemas.microsoft.com/office/drawing/2014/main" id="{2C131B12-4290-4944-9C72-F2F822C2DDCC}"/>
              </a:ext>
            </a:extLst>
          </p:cNvPr>
          <p:cNvSpPr/>
          <p:nvPr userDrawn="1"/>
        </p:nvSpPr>
        <p:spPr>
          <a:xfrm>
            <a:off x="479728" y="3516854"/>
            <a:ext cx="2331028"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10" name="Rectangle 3">
            <a:extLst>
              <a:ext uri="{FF2B5EF4-FFF2-40B4-BE49-F238E27FC236}">
                <a16:creationId xmlns:a16="http://schemas.microsoft.com/office/drawing/2014/main" id="{7E4F4619-3D1C-7048-B8BB-82E0E1CD3024}"/>
              </a:ext>
            </a:extLst>
          </p:cNvPr>
          <p:cNvSpPr/>
          <p:nvPr userDrawn="1"/>
        </p:nvSpPr>
        <p:spPr>
          <a:xfrm>
            <a:off x="7882748" y="3512512"/>
            <a:ext cx="2331028"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11" name="Rectangle 3">
            <a:extLst>
              <a:ext uri="{FF2B5EF4-FFF2-40B4-BE49-F238E27FC236}">
                <a16:creationId xmlns:a16="http://schemas.microsoft.com/office/drawing/2014/main" id="{4B21D095-7818-EA4E-A92A-42479C246B21}"/>
              </a:ext>
            </a:extLst>
          </p:cNvPr>
          <p:cNvSpPr/>
          <p:nvPr userDrawn="1"/>
        </p:nvSpPr>
        <p:spPr>
          <a:xfrm>
            <a:off x="2950595" y="3512512"/>
            <a:ext cx="2331028"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12" name="Rectangle 3">
            <a:extLst>
              <a:ext uri="{FF2B5EF4-FFF2-40B4-BE49-F238E27FC236}">
                <a16:creationId xmlns:a16="http://schemas.microsoft.com/office/drawing/2014/main" id="{D423ADA1-23EB-B14B-B159-B8B0BA126E63}"/>
              </a:ext>
            </a:extLst>
          </p:cNvPr>
          <p:cNvSpPr/>
          <p:nvPr userDrawn="1"/>
        </p:nvSpPr>
        <p:spPr>
          <a:xfrm>
            <a:off x="5419057" y="3512512"/>
            <a:ext cx="2331028"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13" name="Rectangle 3">
            <a:extLst>
              <a:ext uri="{FF2B5EF4-FFF2-40B4-BE49-F238E27FC236}">
                <a16:creationId xmlns:a16="http://schemas.microsoft.com/office/drawing/2014/main" id="{7A130081-5DD4-414A-B96E-3E845312C068}"/>
              </a:ext>
            </a:extLst>
          </p:cNvPr>
          <p:cNvSpPr/>
          <p:nvPr userDrawn="1"/>
        </p:nvSpPr>
        <p:spPr>
          <a:xfrm>
            <a:off x="479728" y="5204403"/>
            <a:ext cx="2331028"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14" name="Rectangle 3">
            <a:extLst>
              <a:ext uri="{FF2B5EF4-FFF2-40B4-BE49-F238E27FC236}">
                <a16:creationId xmlns:a16="http://schemas.microsoft.com/office/drawing/2014/main" id="{420BEAB9-490B-4F4E-8086-A4B37F5BF263}"/>
              </a:ext>
            </a:extLst>
          </p:cNvPr>
          <p:cNvSpPr/>
          <p:nvPr userDrawn="1"/>
        </p:nvSpPr>
        <p:spPr>
          <a:xfrm>
            <a:off x="7882748" y="5203561"/>
            <a:ext cx="2331028"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15" name="Rectangle 3">
            <a:extLst>
              <a:ext uri="{FF2B5EF4-FFF2-40B4-BE49-F238E27FC236}">
                <a16:creationId xmlns:a16="http://schemas.microsoft.com/office/drawing/2014/main" id="{6301F831-D6D5-A44F-9F2E-9D5D59685EF8}"/>
              </a:ext>
            </a:extLst>
          </p:cNvPr>
          <p:cNvSpPr/>
          <p:nvPr userDrawn="1"/>
        </p:nvSpPr>
        <p:spPr>
          <a:xfrm>
            <a:off x="2950595" y="5203561"/>
            <a:ext cx="2331028"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16" name="Rectangle 3">
            <a:extLst>
              <a:ext uri="{FF2B5EF4-FFF2-40B4-BE49-F238E27FC236}">
                <a16:creationId xmlns:a16="http://schemas.microsoft.com/office/drawing/2014/main" id="{FA0A2318-694D-8D48-B340-6439578EED8B}"/>
              </a:ext>
            </a:extLst>
          </p:cNvPr>
          <p:cNvSpPr/>
          <p:nvPr userDrawn="1"/>
        </p:nvSpPr>
        <p:spPr>
          <a:xfrm>
            <a:off x="5419057" y="5203561"/>
            <a:ext cx="2331028"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96512" tIns="48257" rIns="96512" bIns="48257" rtlCol="0" anchor="ctr">
            <a:noAutofit/>
          </a:bodyPr>
          <a:lstStyle/>
          <a:p>
            <a:pPr algn="ctr"/>
            <a:endParaRPr lang="en-US" sz="1098" dirty="0">
              <a:latin typeface="Calibri" panose="020F0502020204030204" pitchFamily="34" charset="0"/>
            </a:endParaRPr>
          </a:p>
        </p:txBody>
      </p:sp>
      <p:sp>
        <p:nvSpPr>
          <p:cNvPr id="17" name="Picture Placeholder 36">
            <a:extLst>
              <a:ext uri="{FF2B5EF4-FFF2-40B4-BE49-F238E27FC236}">
                <a16:creationId xmlns:a16="http://schemas.microsoft.com/office/drawing/2014/main" id="{7C071AC0-53FD-8C48-B6B5-4AFF87947290}"/>
              </a:ext>
            </a:extLst>
          </p:cNvPr>
          <p:cNvSpPr>
            <a:spLocks noGrp="1"/>
          </p:cNvSpPr>
          <p:nvPr>
            <p:ph type="pic" sz="quarter" idx="138" hasCustomPrompt="1"/>
          </p:nvPr>
        </p:nvSpPr>
        <p:spPr>
          <a:xfrm>
            <a:off x="5442516" y="5226721"/>
            <a:ext cx="2285321" cy="859897"/>
          </a:xfrm>
          <a:prstGeom prst="rect">
            <a:avLst/>
          </a:prstGeom>
          <a:noFill/>
        </p:spPr>
        <p:txBody>
          <a:bodyPr wrap="square"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18" name="Picture Placeholder 36">
            <a:extLst>
              <a:ext uri="{FF2B5EF4-FFF2-40B4-BE49-F238E27FC236}">
                <a16:creationId xmlns:a16="http://schemas.microsoft.com/office/drawing/2014/main" id="{CA86F06B-8A5A-8540-BA8A-30C890CA6C04}"/>
              </a:ext>
            </a:extLst>
          </p:cNvPr>
          <p:cNvSpPr>
            <a:spLocks noGrp="1"/>
          </p:cNvSpPr>
          <p:nvPr>
            <p:ph type="pic" sz="quarter" idx="141" hasCustomPrompt="1"/>
          </p:nvPr>
        </p:nvSpPr>
        <p:spPr>
          <a:xfrm>
            <a:off x="7909450" y="5226721"/>
            <a:ext cx="2285321" cy="859897"/>
          </a:xfrm>
          <a:prstGeom prst="rect">
            <a:avLst/>
          </a:prstGeom>
          <a:noFill/>
        </p:spPr>
        <p:txBody>
          <a:bodyPr wrap="square"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19" name="Picture Placeholder 36">
            <a:extLst>
              <a:ext uri="{FF2B5EF4-FFF2-40B4-BE49-F238E27FC236}">
                <a16:creationId xmlns:a16="http://schemas.microsoft.com/office/drawing/2014/main" id="{827A6CCC-06E1-1942-84C3-E755080A0BFD}"/>
              </a:ext>
            </a:extLst>
          </p:cNvPr>
          <p:cNvSpPr>
            <a:spLocks noGrp="1"/>
          </p:cNvSpPr>
          <p:nvPr>
            <p:ph type="pic" sz="quarter" idx="146" hasCustomPrompt="1"/>
          </p:nvPr>
        </p:nvSpPr>
        <p:spPr>
          <a:xfrm>
            <a:off x="504014" y="5226721"/>
            <a:ext cx="2285321" cy="859897"/>
          </a:xfrm>
          <a:prstGeom prst="rect">
            <a:avLst/>
          </a:prstGeom>
          <a:noFill/>
        </p:spPr>
        <p:txBody>
          <a:bodyPr wrap="square"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20" name="Picture Placeholder 36">
            <a:extLst>
              <a:ext uri="{FF2B5EF4-FFF2-40B4-BE49-F238E27FC236}">
                <a16:creationId xmlns:a16="http://schemas.microsoft.com/office/drawing/2014/main" id="{87B19BE8-6658-7648-A063-C71768F9E59B}"/>
              </a:ext>
            </a:extLst>
          </p:cNvPr>
          <p:cNvSpPr>
            <a:spLocks noGrp="1"/>
          </p:cNvSpPr>
          <p:nvPr>
            <p:ph type="pic" sz="quarter" idx="149" hasCustomPrompt="1"/>
          </p:nvPr>
        </p:nvSpPr>
        <p:spPr>
          <a:xfrm>
            <a:off x="2973190" y="5226721"/>
            <a:ext cx="2285321" cy="859897"/>
          </a:xfrm>
          <a:prstGeom prst="rect">
            <a:avLst/>
          </a:prstGeom>
          <a:noFill/>
        </p:spPr>
        <p:txBody>
          <a:bodyPr wrap="square"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21" name="Text Placeholder 41">
            <a:extLst>
              <a:ext uri="{FF2B5EF4-FFF2-40B4-BE49-F238E27FC236}">
                <a16:creationId xmlns:a16="http://schemas.microsoft.com/office/drawing/2014/main" id="{DE5965A0-761F-DD4D-8776-931F3D9801DA}"/>
              </a:ext>
            </a:extLst>
          </p:cNvPr>
          <p:cNvSpPr>
            <a:spLocks noGrp="1"/>
          </p:cNvSpPr>
          <p:nvPr>
            <p:ph type="body" sz="quarter" idx="131" hasCustomPrompt="1"/>
          </p:nvPr>
        </p:nvSpPr>
        <p:spPr>
          <a:xfrm>
            <a:off x="504014" y="6106848"/>
            <a:ext cx="2285321" cy="622822"/>
          </a:xfrm>
          <a:prstGeom prst="rect">
            <a:avLst/>
          </a:prstGeom>
        </p:spPr>
        <p:txBody>
          <a:bodyPr wrap="square"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ninth client description</a:t>
            </a:r>
          </a:p>
        </p:txBody>
      </p:sp>
      <p:sp>
        <p:nvSpPr>
          <p:cNvPr id="22" name="Text Placeholder 11">
            <a:extLst>
              <a:ext uri="{FF2B5EF4-FFF2-40B4-BE49-F238E27FC236}">
                <a16:creationId xmlns:a16="http://schemas.microsoft.com/office/drawing/2014/main" id="{232B4AB2-1D5D-D740-A69D-B3BFF8C4FF65}"/>
              </a:ext>
            </a:extLst>
          </p:cNvPr>
          <p:cNvSpPr>
            <a:spLocks noGrp="1"/>
          </p:cNvSpPr>
          <p:nvPr>
            <p:ph type="body" sz="quarter" idx="111" hasCustomPrompt="1"/>
          </p:nvPr>
        </p:nvSpPr>
        <p:spPr>
          <a:xfrm>
            <a:off x="5442516" y="6105570"/>
            <a:ext cx="2285321" cy="622822"/>
          </a:xfrm>
          <a:prstGeom prst="rect">
            <a:avLst/>
          </a:prstGeom>
        </p:spPr>
        <p:txBody>
          <a:bodyPr wrap="square"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eleventh client description</a:t>
            </a:r>
          </a:p>
        </p:txBody>
      </p:sp>
      <p:sp>
        <p:nvSpPr>
          <p:cNvPr id="23" name="Text Placeholder 20">
            <a:extLst>
              <a:ext uri="{FF2B5EF4-FFF2-40B4-BE49-F238E27FC236}">
                <a16:creationId xmlns:a16="http://schemas.microsoft.com/office/drawing/2014/main" id="{AA8AB502-ECCC-7747-AD91-F7D9E04F9D36}"/>
              </a:ext>
            </a:extLst>
          </p:cNvPr>
          <p:cNvSpPr>
            <a:spLocks noGrp="1"/>
          </p:cNvSpPr>
          <p:nvPr>
            <p:ph type="body" sz="quarter" idx="117" hasCustomPrompt="1"/>
          </p:nvPr>
        </p:nvSpPr>
        <p:spPr>
          <a:xfrm>
            <a:off x="7909450" y="6105570"/>
            <a:ext cx="2285321" cy="622822"/>
          </a:xfrm>
          <a:prstGeom prst="rect">
            <a:avLst/>
          </a:prstGeom>
        </p:spPr>
        <p:txBody>
          <a:bodyPr wrap="square"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twelfth client description</a:t>
            </a:r>
          </a:p>
        </p:txBody>
      </p:sp>
      <p:sp>
        <p:nvSpPr>
          <p:cNvPr id="24" name="Text Placeholder 64">
            <a:extLst>
              <a:ext uri="{FF2B5EF4-FFF2-40B4-BE49-F238E27FC236}">
                <a16:creationId xmlns:a16="http://schemas.microsoft.com/office/drawing/2014/main" id="{0627D416-AD01-4548-9394-967344A86E7C}"/>
              </a:ext>
            </a:extLst>
          </p:cNvPr>
          <p:cNvSpPr>
            <a:spLocks noGrp="1"/>
          </p:cNvSpPr>
          <p:nvPr>
            <p:ph type="body" sz="quarter" idx="155" hasCustomPrompt="1"/>
          </p:nvPr>
        </p:nvSpPr>
        <p:spPr>
          <a:xfrm>
            <a:off x="2973190" y="6106759"/>
            <a:ext cx="2285321" cy="622822"/>
          </a:xfrm>
          <a:prstGeom prst="rect">
            <a:avLst/>
          </a:prstGeom>
          <a:noFill/>
        </p:spPr>
        <p:txBody>
          <a:bodyPr wrap="square" lIns="91440" rIns="91440">
            <a:noAutofit/>
          </a:bodyPr>
          <a:lstStyle>
            <a:lvl1pPr marL="0" indent="0" algn="ctr">
              <a:lnSpc>
                <a:spcPct val="100000"/>
              </a:lnSpc>
              <a:spcBef>
                <a:spcPts val="0"/>
              </a:spcBef>
              <a:spcAft>
                <a:spcPts val="597"/>
              </a:spcAft>
              <a:buNone/>
              <a:defRPr sz="1200">
                <a:solidFill>
                  <a:schemeClr val="accent1"/>
                </a:solidFill>
              </a:defRPr>
            </a:lvl1pPr>
          </a:lstStyle>
          <a:p>
            <a:r>
              <a:rPr lang="en-US" dirty="0"/>
              <a:t>Insert tenth client description</a:t>
            </a:r>
          </a:p>
        </p:txBody>
      </p:sp>
      <p:sp>
        <p:nvSpPr>
          <p:cNvPr id="25" name="Picture Placeholder 36">
            <a:extLst>
              <a:ext uri="{FF2B5EF4-FFF2-40B4-BE49-F238E27FC236}">
                <a16:creationId xmlns:a16="http://schemas.microsoft.com/office/drawing/2014/main" id="{C54A1795-E048-4840-A7AA-B8F5D244FF43}"/>
              </a:ext>
            </a:extLst>
          </p:cNvPr>
          <p:cNvSpPr>
            <a:spLocks noGrp="1"/>
          </p:cNvSpPr>
          <p:nvPr>
            <p:ph type="pic" sz="quarter" idx="136" hasCustomPrompt="1"/>
          </p:nvPr>
        </p:nvSpPr>
        <p:spPr>
          <a:xfrm>
            <a:off x="504014" y="1852538"/>
            <a:ext cx="2285321" cy="859897"/>
          </a:xfrm>
          <a:prstGeom prst="rect">
            <a:avLst/>
          </a:prstGeom>
          <a:noFill/>
        </p:spPr>
        <p:txBody>
          <a:bodyPr wrap="square" tIns="0" bIns="0" anchor="ctr">
            <a:noAutofit/>
          </a:bodyPr>
          <a:lstStyle>
            <a:lvl1pPr marL="0" marR="0" indent="0" algn="ctr" defTabSz="12737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26" name="Picture Placeholder 36">
            <a:extLst>
              <a:ext uri="{FF2B5EF4-FFF2-40B4-BE49-F238E27FC236}">
                <a16:creationId xmlns:a16="http://schemas.microsoft.com/office/drawing/2014/main" id="{DEC22490-7B0B-8742-ABEE-8532D959F546}"/>
              </a:ext>
            </a:extLst>
          </p:cNvPr>
          <p:cNvSpPr>
            <a:spLocks noGrp="1"/>
          </p:cNvSpPr>
          <p:nvPr>
            <p:ph type="pic" sz="quarter" idx="137" hasCustomPrompt="1"/>
          </p:nvPr>
        </p:nvSpPr>
        <p:spPr>
          <a:xfrm>
            <a:off x="2973190" y="3531034"/>
            <a:ext cx="2285321" cy="859897"/>
          </a:xfrm>
          <a:prstGeom prst="rect">
            <a:avLst/>
          </a:prstGeom>
          <a:noFill/>
        </p:spPr>
        <p:txBody>
          <a:bodyPr wrap="square"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27" name="Picture Placeholder 36">
            <a:extLst>
              <a:ext uri="{FF2B5EF4-FFF2-40B4-BE49-F238E27FC236}">
                <a16:creationId xmlns:a16="http://schemas.microsoft.com/office/drawing/2014/main" id="{8445C1F6-20AA-E747-99F9-CCDECEA88086}"/>
              </a:ext>
            </a:extLst>
          </p:cNvPr>
          <p:cNvSpPr>
            <a:spLocks noGrp="1"/>
          </p:cNvSpPr>
          <p:nvPr>
            <p:ph type="pic" sz="quarter" idx="139" hasCustomPrompt="1"/>
          </p:nvPr>
        </p:nvSpPr>
        <p:spPr>
          <a:xfrm>
            <a:off x="2973190" y="1855745"/>
            <a:ext cx="2285321" cy="859897"/>
          </a:xfrm>
          <a:prstGeom prst="rect">
            <a:avLst/>
          </a:prstGeom>
          <a:noFill/>
        </p:spPr>
        <p:txBody>
          <a:bodyPr wrap="square" tIns="0" bIns="0" anchor="ctr">
            <a:noAutofit/>
          </a:bodyPr>
          <a:lstStyle>
            <a:lvl1pPr marL="0" marR="0" indent="0" algn="ctr" defTabSz="12737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28" name="Picture Placeholder 36">
            <a:extLst>
              <a:ext uri="{FF2B5EF4-FFF2-40B4-BE49-F238E27FC236}">
                <a16:creationId xmlns:a16="http://schemas.microsoft.com/office/drawing/2014/main" id="{1CCAD25C-534E-7348-9F88-F05A8935D221}"/>
              </a:ext>
            </a:extLst>
          </p:cNvPr>
          <p:cNvSpPr>
            <a:spLocks noGrp="1"/>
          </p:cNvSpPr>
          <p:nvPr>
            <p:ph type="pic" sz="quarter" idx="140" hasCustomPrompt="1"/>
          </p:nvPr>
        </p:nvSpPr>
        <p:spPr>
          <a:xfrm>
            <a:off x="5442516" y="3531034"/>
            <a:ext cx="2285321" cy="859897"/>
          </a:xfrm>
          <a:prstGeom prst="rect">
            <a:avLst/>
          </a:prstGeom>
          <a:noFill/>
        </p:spPr>
        <p:txBody>
          <a:bodyPr wrap="square"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29" name="Picture Placeholder 36">
            <a:extLst>
              <a:ext uri="{FF2B5EF4-FFF2-40B4-BE49-F238E27FC236}">
                <a16:creationId xmlns:a16="http://schemas.microsoft.com/office/drawing/2014/main" id="{6FDD8009-D1EC-A84F-9B83-851913507468}"/>
              </a:ext>
            </a:extLst>
          </p:cNvPr>
          <p:cNvSpPr>
            <a:spLocks noGrp="1"/>
          </p:cNvSpPr>
          <p:nvPr>
            <p:ph type="pic" sz="quarter" idx="142" hasCustomPrompt="1"/>
          </p:nvPr>
        </p:nvSpPr>
        <p:spPr>
          <a:xfrm>
            <a:off x="5442516" y="1855745"/>
            <a:ext cx="2285321" cy="859897"/>
          </a:xfrm>
          <a:prstGeom prst="rect">
            <a:avLst/>
          </a:prstGeom>
          <a:noFill/>
        </p:spPr>
        <p:txBody>
          <a:bodyPr wrap="square"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30" name="Picture Placeholder 36">
            <a:extLst>
              <a:ext uri="{FF2B5EF4-FFF2-40B4-BE49-F238E27FC236}">
                <a16:creationId xmlns:a16="http://schemas.microsoft.com/office/drawing/2014/main" id="{0645A2BE-08D4-C942-8DF3-27D7E600C613}"/>
              </a:ext>
            </a:extLst>
          </p:cNvPr>
          <p:cNvSpPr>
            <a:spLocks noGrp="1"/>
          </p:cNvSpPr>
          <p:nvPr>
            <p:ph type="pic" sz="quarter" idx="143" hasCustomPrompt="1"/>
          </p:nvPr>
        </p:nvSpPr>
        <p:spPr>
          <a:xfrm>
            <a:off x="7909450" y="3531034"/>
            <a:ext cx="2285321" cy="859897"/>
          </a:xfrm>
          <a:prstGeom prst="rect">
            <a:avLst/>
          </a:prstGeom>
          <a:noFill/>
        </p:spPr>
        <p:txBody>
          <a:bodyPr wrap="square"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31" name="Picture Placeholder 36">
            <a:extLst>
              <a:ext uri="{FF2B5EF4-FFF2-40B4-BE49-F238E27FC236}">
                <a16:creationId xmlns:a16="http://schemas.microsoft.com/office/drawing/2014/main" id="{26DB916C-1DDE-364B-8484-EFAFC207BC9D}"/>
              </a:ext>
            </a:extLst>
          </p:cNvPr>
          <p:cNvSpPr>
            <a:spLocks noGrp="1"/>
          </p:cNvSpPr>
          <p:nvPr>
            <p:ph type="pic" sz="quarter" idx="145" hasCustomPrompt="1"/>
          </p:nvPr>
        </p:nvSpPr>
        <p:spPr>
          <a:xfrm>
            <a:off x="7909450" y="1855745"/>
            <a:ext cx="2285321" cy="859897"/>
          </a:xfrm>
          <a:prstGeom prst="rect">
            <a:avLst/>
          </a:prstGeom>
          <a:noFill/>
        </p:spPr>
        <p:txBody>
          <a:bodyPr wrap="square"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32" name="Picture Placeholder 36">
            <a:extLst>
              <a:ext uri="{FF2B5EF4-FFF2-40B4-BE49-F238E27FC236}">
                <a16:creationId xmlns:a16="http://schemas.microsoft.com/office/drawing/2014/main" id="{999411B9-CA00-2640-8382-1398D69B763C}"/>
              </a:ext>
            </a:extLst>
          </p:cNvPr>
          <p:cNvSpPr>
            <a:spLocks noGrp="1"/>
          </p:cNvSpPr>
          <p:nvPr>
            <p:ph type="pic" sz="quarter" idx="148" hasCustomPrompt="1"/>
          </p:nvPr>
        </p:nvSpPr>
        <p:spPr>
          <a:xfrm>
            <a:off x="504014" y="3538085"/>
            <a:ext cx="2285321" cy="859897"/>
          </a:xfrm>
          <a:prstGeom prst="rect">
            <a:avLst/>
          </a:prstGeom>
          <a:noFill/>
        </p:spPr>
        <p:txBody>
          <a:bodyPr wrap="square"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33" name="Text Placeholder 5">
            <a:extLst>
              <a:ext uri="{FF2B5EF4-FFF2-40B4-BE49-F238E27FC236}">
                <a16:creationId xmlns:a16="http://schemas.microsoft.com/office/drawing/2014/main" id="{A0F946F6-B545-394D-AEAB-2CBCB92E9CC2}"/>
              </a:ext>
            </a:extLst>
          </p:cNvPr>
          <p:cNvSpPr>
            <a:spLocks noGrp="1"/>
          </p:cNvSpPr>
          <p:nvPr>
            <p:ph type="body" sz="quarter" idx="35" hasCustomPrompt="1"/>
          </p:nvPr>
        </p:nvSpPr>
        <p:spPr>
          <a:xfrm>
            <a:off x="504014" y="2732884"/>
            <a:ext cx="2285321" cy="622822"/>
          </a:xfrm>
          <a:prstGeom prst="rect">
            <a:avLst/>
          </a:prstGeom>
        </p:spPr>
        <p:txBody>
          <a:bodyPr wrap="square" lIns="91440" rIns="91440">
            <a:noAutofit/>
          </a:bodyPr>
          <a:lstStyle>
            <a:lvl1pPr marL="0" indent="0" algn="ctr">
              <a:lnSpc>
                <a:spcPct val="100000"/>
              </a:lnSpc>
              <a:spcBef>
                <a:spcPts val="0"/>
              </a:spcBef>
              <a:spcAft>
                <a:spcPts val="597"/>
              </a:spcAft>
              <a:buNone/>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dirty="0"/>
              <a:t>Insert first client description</a:t>
            </a:r>
          </a:p>
        </p:txBody>
      </p:sp>
      <p:sp>
        <p:nvSpPr>
          <p:cNvPr id="34" name="Text Placeholder 8">
            <a:extLst>
              <a:ext uri="{FF2B5EF4-FFF2-40B4-BE49-F238E27FC236}">
                <a16:creationId xmlns:a16="http://schemas.microsoft.com/office/drawing/2014/main" id="{223A547B-EDFF-0245-86F5-23DCD2B2BD29}"/>
              </a:ext>
            </a:extLst>
          </p:cNvPr>
          <p:cNvSpPr>
            <a:spLocks noGrp="1"/>
          </p:cNvSpPr>
          <p:nvPr>
            <p:ph type="body" sz="quarter" idx="109" hasCustomPrompt="1"/>
          </p:nvPr>
        </p:nvSpPr>
        <p:spPr>
          <a:xfrm>
            <a:off x="2973190" y="4411885"/>
            <a:ext cx="2257897" cy="622822"/>
          </a:xfrm>
          <a:prstGeom prst="rect">
            <a:avLst/>
          </a:prstGeom>
        </p:spPr>
        <p:txBody>
          <a:bodyPr wrap="square"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sixth client description</a:t>
            </a:r>
          </a:p>
        </p:txBody>
      </p:sp>
      <p:sp>
        <p:nvSpPr>
          <p:cNvPr id="35" name="Text Placeholder 14">
            <a:extLst>
              <a:ext uri="{FF2B5EF4-FFF2-40B4-BE49-F238E27FC236}">
                <a16:creationId xmlns:a16="http://schemas.microsoft.com/office/drawing/2014/main" id="{33A3291D-29D5-BA42-AC09-8484A81CF618}"/>
              </a:ext>
            </a:extLst>
          </p:cNvPr>
          <p:cNvSpPr>
            <a:spLocks noGrp="1"/>
          </p:cNvSpPr>
          <p:nvPr>
            <p:ph type="body" sz="quarter" idx="113" hasCustomPrompt="1"/>
          </p:nvPr>
        </p:nvSpPr>
        <p:spPr>
          <a:xfrm>
            <a:off x="2973190" y="2736596"/>
            <a:ext cx="2285321" cy="622822"/>
          </a:xfrm>
          <a:prstGeom prst="rect">
            <a:avLst/>
          </a:prstGeom>
        </p:spPr>
        <p:txBody>
          <a:bodyPr wrap="square"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second client description</a:t>
            </a:r>
          </a:p>
          <a:p>
            <a:pPr lvl="0"/>
            <a:endParaRPr lang="en-US" dirty="0"/>
          </a:p>
        </p:txBody>
      </p:sp>
      <p:sp>
        <p:nvSpPr>
          <p:cNvPr id="36" name="Text Placeholder 17">
            <a:extLst>
              <a:ext uri="{FF2B5EF4-FFF2-40B4-BE49-F238E27FC236}">
                <a16:creationId xmlns:a16="http://schemas.microsoft.com/office/drawing/2014/main" id="{8E613817-237C-1E48-8D72-25A88144A39E}"/>
              </a:ext>
            </a:extLst>
          </p:cNvPr>
          <p:cNvSpPr>
            <a:spLocks noGrp="1"/>
          </p:cNvSpPr>
          <p:nvPr>
            <p:ph type="body" sz="quarter" idx="115" hasCustomPrompt="1"/>
          </p:nvPr>
        </p:nvSpPr>
        <p:spPr>
          <a:xfrm>
            <a:off x="5442516" y="4411885"/>
            <a:ext cx="2285321" cy="622822"/>
          </a:xfrm>
          <a:prstGeom prst="rect">
            <a:avLst/>
          </a:prstGeom>
        </p:spPr>
        <p:txBody>
          <a:bodyPr wrap="square"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seventh client description</a:t>
            </a:r>
          </a:p>
        </p:txBody>
      </p:sp>
      <p:sp>
        <p:nvSpPr>
          <p:cNvPr id="37" name="Text Placeholder 23">
            <a:extLst>
              <a:ext uri="{FF2B5EF4-FFF2-40B4-BE49-F238E27FC236}">
                <a16:creationId xmlns:a16="http://schemas.microsoft.com/office/drawing/2014/main" id="{69C40F0A-44E6-2847-A2B3-2D84D5655DCD}"/>
              </a:ext>
            </a:extLst>
          </p:cNvPr>
          <p:cNvSpPr>
            <a:spLocks noGrp="1"/>
          </p:cNvSpPr>
          <p:nvPr>
            <p:ph type="body" sz="quarter" idx="119" hasCustomPrompt="1"/>
          </p:nvPr>
        </p:nvSpPr>
        <p:spPr>
          <a:xfrm>
            <a:off x="5442516" y="2736596"/>
            <a:ext cx="2285321" cy="622822"/>
          </a:xfrm>
          <a:prstGeom prst="rect">
            <a:avLst/>
          </a:prstGeom>
        </p:spPr>
        <p:txBody>
          <a:bodyPr wrap="square"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third client description</a:t>
            </a:r>
          </a:p>
        </p:txBody>
      </p:sp>
      <p:sp>
        <p:nvSpPr>
          <p:cNvPr id="38" name="Text Placeholder 26">
            <a:extLst>
              <a:ext uri="{FF2B5EF4-FFF2-40B4-BE49-F238E27FC236}">
                <a16:creationId xmlns:a16="http://schemas.microsoft.com/office/drawing/2014/main" id="{465C8365-1A91-824D-829B-50DD11446F1A}"/>
              </a:ext>
            </a:extLst>
          </p:cNvPr>
          <p:cNvSpPr>
            <a:spLocks noGrp="1"/>
          </p:cNvSpPr>
          <p:nvPr>
            <p:ph type="body" sz="quarter" idx="121" hasCustomPrompt="1"/>
          </p:nvPr>
        </p:nvSpPr>
        <p:spPr>
          <a:xfrm>
            <a:off x="7909450" y="4411885"/>
            <a:ext cx="2285321" cy="622822"/>
          </a:xfrm>
          <a:prstGeom prst="rect">
            <a:avLst/>
          </a:prstGeom>
        </p:spPr>
        <p:txBody>
          <a:bodyPr wrap="square"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eighth client description</a:t>
            </a:r>
          </a:p>
        </p:txBody>
      </p:sp>
      <p:sp>
        <p:nvSpPr>
          <p:cNvPr id="39" name="Text Placeholder 35">
            <a:extLst>
              <a:ext uri="{FF2B5EF4-FFF2-40B4-BE49-F238E27FC236}">
                <a16:creationId xmlns:a16="http://schemas.microsoft.com/office/drawing/2014/main" id="{BF762FD0-44EA-F14A-B8BE-E32F0C658918}"/>
              </a:ext>
            </a:extLst>
          </p:cNvPr>
          <p:cNvSpPr>
            <a:spLocks noGrp="1"/>
          </p:cNvSpPr>
          <p:nvPr>
            <p:ph type="body" sz="quarter" idx="127" hasCustomPrompt="1"/>
          </p:nvPr>
        </p:nvSpPr>
        <p:spPr>
          <a:xfrm>
            <a:off x="7909450" y="2736596"/>
            <a:ext cx="2285321" cy="622822"/>
          </a:xfrm>
          <a:prstGeom prst="rect">
            <a:avLst/>
          </a:prstGeom>
        </p:spPr>
        <p:txBody>
          <a:bodyPr wrap="square"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fourth client description</a:t>
            </a:r>
          </a:p>
        </p:txBody>
      </p:sp>
      <p:sp>
        <p:nvSpPr>
          <p:cNvPr id="40" name="Text Placeholder 61">
            <a:extLst>
              <a:ext uri="{FF2B5EF4-FFF2-40B4-BE49-F238E27FC236}">
                <a16:creationId xmlns:a16="http://schemas.microsoft.com/office/drawing/2014/main" id="{B0EDC89D-B413-C54C-98E3-61C713DD2E30}"/>
              </a:ext>
            </a:extLst>
          </p:cNvPr>
          <p:cNvSpPr>
            <a:spLocks noGrp="1"/>
          </p:cNvSpPr>
          <p:nvPr>
            <p:ph type="body" sz="quarter" idx="154" hasCustomPrompt="1"/>
          </p:nvPr>
        </p:nvSpPr>
        <p:spPr>
          <a:xfrm>
            <a:off x="504014" y="4420075"/>
            <a:ext cx="2285321" cy="622822"/>
          </a:xfrm>
          <a:prstGeom prst="rect">
            <a:avLst/>
          </a:prstGeom>
          <a:noFill/>
        </p:spPr>
        <p:txBody>
          <a:bodyPr wrap="square" lIns="91440" rIns="91440">
            <a:noAutofit/>
          </a:bodyPr>
          <a:lstStyle>
            <a:lvl1pPr marL="0" indent="0" algn="ctr">
              <a:lnSpc>
                <a:spcPct val="100000"/>
              </a:lnSpc>
              <a:spcBef>
                <a:spcPts val="0"/>
              </a:spcBef>
              <a:spcAft>
                <a:spcPts val="597"/>
              </a:spcAft>
              <a:buNone/>
              <a:defRPr sz="1200">
                <a:solidFill>
                  <a:schemeClr val="accent1"/>
                </a:solidFill>
              </a:defRPr>
            </a:lvl1pPr>
          </a:lstStyle>
          <a:p>
            <a:r>
              <a:rPr lang="en-US" dirty="0"/>
              <a:t>Insert fifth client description</a:t>
            </a:r>
          </a:p>
        </p:txBody>
      </p:sp>
    </p:spTree>
    <p:custDataLst>
      <p:custData r:id="rId1"/>
    </p:custDataLst>
    <p:extLst>
      <p:ext uri="{BB962C8B-B14F-4D97-AF65-F5344CB8AC3E}">
        <p14:creationId xmlns:p14="http://schemas.microsoft.com/office/powerpoint/2010/main" val="406827309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5 Tombstones (5 x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6A99-E2F2-5141-BEA4-1F3567397217}"/>
              </a:ext>
            </a:extLst>
          </p:cNvPr>
          <p:cNvSpPr>
            <a:spLocks noGrp="1"/>
          </p:cNvSpPr>
          <p:nvPr>
            <p:ph type="title" hasCustomPrompt="1"/>
          </p:nvPr>
        </p:nvSpPr>
        <p:spPr/>
        <p:txBody>
          <a:bodyPr/>
          <a:lstStyle>
            <a:lvl1pPr>
              <a:defRPr/>
            </a:lvl1pPr>
          </a:lstStyle>
          <a:p>
            <a:r>
              <a:rPr lang="en-US" dirty="0"/>
              <a:t>Page Title</a:t>
            </a:r>
          </a:p>
        </p:txBody>
      </p:sp>
      <p:sp>
        <p:nvSpPr>
          <p:cNvPr id="3" name="Slide Number Placeholder 2">
            <a:extLst>
              <a:ext uri="{FF2B5EF4-FFF2-40B4-BE49-F238E27FC236}">
                <a16:creationId xmlns:a16="http://schemas.microsoft.com/office/drawing/2014/main" id="{CFC2AF88-3337-B744-9E19-20D5466A370B}"/>
              </a:ext>
            </a:extLst>
          </p:cNvPr>
          <p:cNvSpPr>
            <a:spLocks noGrp="1"/>
          </p:cNvSpPr>
          <p:nvPr>
            <p:ph type="sldNum" sz="quarter" idx="10"/>
          </p:nvPr>
        </p:nvSpPr>
        <p:spPr>
          <a:xfrm>
            <a:off x="9774936" y="6759982"/>
            <a:ext cx="457200" cy="338328"/>
          </a:xfrm>
        </p:spPr>
        <p:txBody>
          <a:bodyPr/>
          <a:lstStyle/>
          <a:p>
            <a:fld id="{495CDFE8-06BB-8C4A-81DE-67EF32F50FC9}" type="slidenum">
              <a:rPr lang="en-US" smtClean="0"/>
              <a:pPr/>
              <a:t>‹#›</a:t>
            </a:fld>
            <a:endParaRPr lang="en-US" dirty="0"/>
          </a:p>
        </p:txBody>
      </p:sp>
      <p:sp>
        <p:nvSpPr>
          <p:cNvPr id="4" name="Footer Placeholder 3">
            <a:extLst>
              <a:ext uri="{FF2B5EF4-FFF2-40B4-BE49-F238E27FC236}">
                <a16:creationId xmlns:a16="http://schemas.microsoft.com/office/drawing/2014/main" id="{05CEC5DE-F8AD-8C4A-B21A-283B3F1D6C74}"/>
              </a:ext>
            </a:extLst>
          </p:cNvPr>
          <p:cNvSpPr>
            <a:spLocks noGrp="1"/>
          </p:cNvSpPr>
          <p:nvPr>
            <p:ph type="ftr" sz="quarter" idx="11"/>
          </p:nvPr>
        </p:nvSpPr>
        <p:spPr/>
        <p:txBody>
          <a:bodyPr/>
          <a:lstStyle/>
          <a:p>
            <a:endParaRPr lang="en-US" dirty="0"/>
          </a:p>
        </p:txBody>
      </p:sp>
      <p:sp>
        <p:nvSpPr>
          <p:cNvPr id="5" name="Rectangle 3">
            <a:extLst>
              <a:ext uri="{FF2B5EF4-FFF2-40B4-BE49-F238E27FC236}">
                <a16:creationId xmlns:a16="http://schemas.microsoft.com/office/drawing/2014/main" id="{02FA7EC7-E8F3-5A46-B583-4857DE33182C}"/>
              </a:ext>
            </a:extLst>
          </p:cNvPr>
          <p:cNvSpPr/>
          <p:nvPr userDrawn="1"/>
        </p:nvSpPr>
        <p:spPr>
          <a:xfrm>
            <a:off x="476420" y="1828431"/>
            <a:ext cx="1828257"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6" name="Rectangle 3">
            <a:extLst>
              <a:ext uri="{FF2B5EF4-FFF2-40B4-BE49-F238E27FC236}">
                <a16:creationId xmlns:a16="http://schemas.microsoft.com/office/drawing/2014/main" id="{1615CA1C-50C8-A74C-A64F-177682B4DCE5}"/>
              </a:ext>
            </a:extLst>
          </p:cNvPr>
          <p:cNvSpPr/>
          <p:nvPr userDrawn="1"/>
        </p:nvSpPr>
        <p:spPr>
          <a:xfrm>
            <a:off x="6409504" y="1828431"/>
            <a:ext cx="1828257"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7" name="Rectangle 3">
            <a:extLst>
              <a:ext uri="{FF2B5EF4-FFF2-40B4-BE49-F238E27FC236}">
                <a16:creationId xmlns:a16="http://schemas.microsoft.com/office/drawing/2014/main" id="{D87EB770-40DC-634D-BA96-8AE89395C61B}"/>
              </a:ext>
            </a:extLst>
          </p:cNvPr>
          <p:cNvSpPr/>
          <p:nvPr userDrawn="1"/>
        </p:nvSpPr>
        <p:spPr>
          <a:xfrm>
            <a:off x="2456111" y="1828431"/>
            <a:ext cx="1828257"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8" name="Rectangle 3">
            <a:extLst>
              <a:ext uri="{FF2B5EF4-FFF2-40B4-BE49-F238E27FC236}">
                <a16:creationId xmlns:a16="http://schemas.microsoft.com/office/drawing/2014/main" id="{FCEC10F5-68D5-AD4A-B13E-0A470C34399D}"/>
              </a:ext>
            </a:extLst>
          </p:cNvPr>
          <p:cNvSpPr/>
          <p:nvPr userDrawn="1"/>
        </p:nvSpPr>
        <p:spPr>
          <a:xfrm>
            <a:off x="4434421" y="1828431"/>
            <a:ext cx="1828257"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9" name="Rectangle 3">
            <a:extLst>
              <a:ext uri="{FF2B5EF4-FFF2-40B4-BE49-F238E27FC236}">
                <a16:creationId xmlns:a16="http://schemas.microsoft.com/office/drawing/2014/main" id="{8B2AC07F-B89B-154E-AB49-10CF607E9165}"/>
              </a:ext>
            </a:extLst>
          </p:cNvPr>
          <p:cNvSpPr/>
          <p:nvPr userDrawn="1"/>
        </p:nvSpPr>
        <p:spPr>
          <a:xfrm>
            <a:off x="476420" y="3513858"/>
            <a:ext cx="1828257"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10" name="Rectangle 3">
            <a:extLst>
              <a:ext uri="{FF2B5EF4-FFF2-40B4-BE49-F238E27FC236}">
                <a16:creationId xmlns:a16="http://schemas.microsoft.com/office/drawing/2014/main" id="{78D6D23A-B2DA-AA4C-8678-12FDF035BC57}"/>
              </a:ext>
            </a:extLst>
          </p:cNvPr>
          <p:cNvSpPr/>
          <p:nvPr userDrawn="1"/>
        </p:nvSpPr>
        <p:spPr>
          <a:xfrm>
            <a:off x="6409523" y="3513858"/>
            <a:ext cx="1828257"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11" name="Rectangle 3">
            <a:extLst>
              <a:ext uri="{FF2B5EF4-FFF2-40B4-BE49-F238E27FC236}">
                <a16:creationId xmlns:a16="http://schemas.microsoft.com/office/drawing/2014/main" id="{6C99393B-76AE-6045-A02F-8F7C8BE68A86}"/>
              </a:ext>
            </a:extLst>
          </p:cNvPr>
          <p:cNvSpPr/>
          <p:nvPr userDrawn="1"/>
        </p:nvSpPr>
        <p:spPr>
          <a:xfrm>
            <a:off x="2456117" y="3513858"/>
            <a:ext cx="1828257"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12" name="Rectangle 3">
            <a:extLst>
              <a:ext uri="{FF2B5EF4-FFF2-40B4-BE49-F238E27FC236}">
                <a16:creationId xmlns:a16="http://schemas.microsoft.com/office/drawing/2014/main" id="{869413D3-72A1-2445-98D9-34053455948E}"/>
              </a:ext>
            </a:extLst>
          </p:cNvPr>
          <p:cNvSpPr/>
          <p:nvPr userDrawn="1"/>
        </p:nvSpPr>
        <p:spPr>
          <a:xfrm>
            <a:off x="4434434" y="3513858"/>
            <a:ext cx="1828257"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13" name="Rectangle 3">
            <a:extLst>
              <a:ext uri="{FF2B5EF4-FFF2-40B4-BE49-F238E27FC236}">
                <a16:creationId xmlns:a16="http://schemas.microsoft.com/office/drawing/2014/main" id="{06DD070C-8E55-3540-AC45-E72AA4F09067}"/>
              </a:ext>
            </a:extLst>
          </p:cNvPr>
          <p:cNvSpPr/>
          <p:nvPr userDrawn="1"/>
        </p:nvSpPr>
        <p:spPr>
          <a:xfrm>
            <a:off x="476420" y="5203542"/>
            <a:ext cx="1828257"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14" name="Rectangle 3">
            <a:extLst>
              <a:ext uri="{FF2B5EF4-FFF2-40B4-BE49-F238E27FC236}">
                <a16:creationId xmlns:a16="http://schemas.microsoft.com/office/drawing/2014/main" id="{F750318A-C2D4-074A-AFA7-49EC95091306}"/>
              </a:ext>
            </a:extLst>
          </p:cNvPr>
          <p:cNvSpPr/>
          <p:nvPr userDrawn="1"/>
        </p:nvSpPr>
        <p:spPr>
          <a:xfrm>
            <a:off x="6409523" y="5206931"/>
            <a:ext cx="1828257"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15" name="Rectangle 3">
            <a:extLst>
              <a:ext uri="{FF2B5EF4-FFF2-40B4-BE49-F238E27FC236}">
                <a16:creationId xmlns:a16="http://schemas.microsoft.com/office/drawing/2014/main" id="{58012DB9-E9C1-B343-913B-FCC52A618AB5}"/>
              </a:ext>
            </a:extLst>
          </p:cNvPr>
          <p:cNvSpPr/>
          <p:nvPr userDrawn="1"/>
        </p:nvSpPr>
        <p:spPr>
          <a:xfrm>
            <a:off x="2456117" y="5206931"/>
            <a:ext cx="1828257"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16" name="Rectangle 3">
            <a:extLst>
              <a:ext uri="{FF2B5EF4-FFF2-40B4-BE49-F238E27FC236}">
                <a16:creationId xmlns:a16="http://schemas.microsoft.com/office/drawing/2014/main" id="{8DF23E77-D3BF-EB4B-ACD0-C0C6716D6B14}"/>
              </a:ext>
            </a:extLst>
          </p:cNvPr>
          <p:cNvSpPr/>
          <p:nvPr userDrawn="1"/>
        </p:nvSpPr>
        <p:spPr>
          <a:xfrm>
            <a:off x="4434434" y="5206931"/>
            <a:ext cx="1828257"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17" name="Rectangle 3">
            <a:extLst>
              <a:ext uri="{FF2B5EF4-FFF2-40B4-BE49-F238E27FC236}">
                <a16:creationId xmlns:a16="http://schemas.microsoft.com/office/drawing/2014/main" id="{832A49A3-8A1D-B342-B76C-937D33507ACF}"/>
              </a:ext>
            </a:extLst>
          </p:cNvPr>
          <p:cNvSpPr/>
          <p:nvPr userDrawn="1"/>
        </p:nvSpPr>
        <p:spPr>
          <a:xfrm>
            <a:off x="8385375" y="1828431"/>
            <a:ext cx="1828257"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18" name="Rectangle 3">
            <a:extLst>
              <a:ext uri="{FF2B5EF4-FFF2-40B4-BE49-F238E27FC236}">
                <a16:creationId xmlns:a16="http://schemas.microsoft.com/office/drawing/2014/main" id="{C73E3E99-8F99-8D4A-B337-6C7634677450}"/>
              </a:ext>
            </a:extLst>
          </p:cNvPr>
          <p:cNvSpPr/>
          <p:nvPr userDrawn="1"/>
        </p:nvSpPr>
        <p:spPr>
          <a:xfrm>
            <a:off x="8385399" y="3513858"/>
            <a:ext cx="1828257"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19" name="Rectangle 3">
            <a:extLst>
              <a:ext uri="{FF2B5EF4-FFF2-40B4-BE49-F238E27FC236}">
                <a16:creationId xmlns:a16="http://schemas.microsoft.com/office/drawing/2014/main" id="{2F351539-CEE6-8840-B7E9-65C620457CF9}"/>
              </a:ext>
            </a:extLst>
          </p:cNvPr>
          <p:cNvSpPr/>
          <p:nvPr userDrawn="1"/>
        </p:nvSpPr>
        <p:spPr>
          <a:xfrm>
            <a:off x="8385399" y="5206931"/>
            <a:ext cx="1828257" cy="15368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20" name="Text Placeholder 5">
            <a:extLst>
              <a:ext uri="{FF2B5EF4-FFF2-40B4-BE49-F238E27FC236}">
                <a16:creationId xmlns:a16="http://schemas.microsoft.com/office/drawing/2014/main" id="{8B29E90F-6656-E047-9B70-20548432DADF}"/>
              </a:ext>
            </a:extLst>
          </p:cNvPr>
          <p:cNvSpPr>
            <a:spLocks noGrp="1"/>
          </p:cNvSpPr>
          <p:nvPr>
            <p:ph type="body" sz="quarter" idx="35" hasCustomPrompt="1"/>
          </p:nvPr>
        </p:nvSpPr>
        <p:spPr>
          <a:xfrm>
            <a:off x="494642" y="2730359"/>
            <a:ext cx="1782551" cy="622822"/>
          </a:xfrm>
          <a:prstGeom prst="rect">
            <a:avLst/>
          </a:prstGeom>
        </p:spPr>
        <p:txBody>
          <a:bodyPr lIns="91440" rIns="91440">
            <a:noAutofit/>
          </a:bodyPr>
          <a:lstStyle>
            <a:lvl1pPr marL="0" indent="0" algn="ctr">
              <a:lnSpc>
                <a:spcPct val="100000"/>
              </a:lnSpc>
              <a:spcBef>
                <a:spcPts val="0"/>
              </a:spcBef>
              <a:spcAft>
                <a:spcPts val="597"/>
              </a:spcAft>
              <a:buNone/>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dirty="0"/>
              <a:t>Insert first client description</a:t>
            </a:r>
          </a:p>
        </p:txBody>
      </p:sp>
      <p:sp>
        <p:nvSpPr>
          <p:cNvPr id="21" name="Text Placeholder 8">
            <a:extLst>
              <a:ext uri="{FF2B5EF4-FFF2-40B4-BE49-F238E27FC236}">
                <a16:creationId xmlns:a16="http://schemas.microsoft.com/office/drawing/2014/main" id="{41713CF4-E3D1-7A4C-9053-A62F20E4CB42}"/>
              </a:ext>
            </a:extLst>
          </p:cNvPr>
          <p:cNvSpPr>
            <a:spLocks noGrp="1"/>
          </p:cNvSpPr>
          <p:nvPr>
            <p:ph type="body" sz="quarter" idx="109" hasCustomPrompt="1"/>
          </p:nvPr>
        </p:nvSpPr>
        <p:spPr>
          <a:xfrm>
            <a:off x="496147" y="4415593"/>
            <a:ext cx="1782551" cy="622822"/>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sixth client description</a:t>
            </a:r>
          </a:p>
        </p:txBody>
      </p:sp>
      <p:sp>
        <p:nvSpPr>
          <p:cNvPr id="22" name="Text Placeholder 11">
            <a:extLst>
              <a:ext uri="{FF2B5EF4-FFF2-40B4-BE49-F238E27FC236}">
                <a16:creationId xmlns:a16="http://schemas.microsoft.com/office/drawing/2014/main" id="{25BEF2A5-CB48-7243-A708-B6EA1472048F}"/>
              </a:ext>
            </a:extLst>
          </p:cNvPr>
          <p:cNvSpPr>
            <a:spLocks noGrp="1"/>
          </p:cNvSpPr>
          <p:nvPr>
            <p:ph type="body" sz="quarter" idx="111" hasCustomPrompt="1"/>
          </p:nvPr>
        </p:nvSpPr>
        <p:spPr>
          <a:xfrm>
            <a:off x="496147" y="6108498"/>
            <a:ext cx="1782551" cy="622822"/>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eleventh client description</a:t>
            </a:r>
          </a:p>
        </p:txBody>
      </p:sp>
      <p:sp>
        <p:nvSpPr>
          <p:cNvPr id="23" name="Text Placeholder 14">
            <a:extLst>
              <a:ext uri="{FF2B5EF4-FFF2-40B4-BE49-F238E27FC236}">
                <a16:creationId xmlns:a16="http://schemas.microsoft.com/office/drawing/2014/main" id="{9A6ECE46-7314-5B4F-8B84-FC8AEF67E415}"/>
              </a:ext>
            </a:extLst>
          </p:cNvPr>
          <p:cNvSpPr>
            <a:spLocks noGrp="1"/>
          </p:cNvSpPr>
          <p:nvPr>
            <p:ph type="body" sz="quarter" idx="113" hasCustomPrompt="1"/>
          </p:nvPr>
        </p:nvSpPr>
        <p:spPr>
          <a:xfrm>
            <a:off x="2474942" y="2730359"/>
            <a:ext cx="1782551" cy="622822"/>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second client description</a:t>
            </a:r>
          </a:p>
          <a:p>
            <a:pPr lvl="0"/>
            <a:endParaRPr lang="en-US" dirty="0"/>
          </a:p>
        </p:txBody>
      </p:sp>
      <p:sp>
        <p:nvSpPr>
          <p:cNvPr id="24" name="Text Placeholder 17">
            <a:extLst>
              <a:ext uri="{FF2B5EF4-FFF2-40B4-BE49-F238E27FC236}">
                <a16:creationId xmlns:a16="http://schemas.microsoft.com/office/drawing/2014/main" id="{F18E3E95-6D8B-2240-A435-27F982130CB8}"/>
              </a:ext>
            </a:extLst>
          </p:cNvPr>
          <p:cNvSpPr>
            <a:spLocks noGrp="1"/>
          </p:cNvSpPr>
          <p:nvPr>
            <p:ph type="body" sz="quarter" idx="115" hasCustomPrompt="1"/>
          </p:nvPr>
        </p:nvSpPr>
        <p:spPr>
          <a:xfrm>
            <a:off x="2477413" y="4415593"/>
            <a:ext cx="1782551" cy="622822"/>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seventh client description</a:t>
            </a:r>
          </a:p>
        </p:txBody>
      </p:sp>
      <p:sp>
        <p:nvSpPr>
          <p:cNvPr id="25" name="Text Placeholder 20">
            <a:extLst>
              <a:ext uri="{FF2B5EF4-FFF2-40B4-BE49-F238E27FC236}">
                <a16:creationId xmlns:a16="http://schemas.microsoft.com/office/drawing/2014/main" id="{A9F53DB7-350B-8C42-8C44-6C187DA25DF2}"/>
              </a:ext>
            </a:extLst>
          </p:cNvPr>
          <p:cNvSpPr>
            <a:spLocks noGrp="1"/>
          </p:cNvSpPr>
          <p:nvPr>
            <p:ph type="body" sz="quarter" idx="117" hasCustomPrompt="1"/>
          </p:nvPr>
        </p:nvSpPr>
        <p:spPr>
          <a:xfrm>
            <a:off x="2477413" y="6108498"/>
            <a:ext cx="1782551" cy="622822"/>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twelfth client description</a:t>
            </a:r>
          </a:p>
        </p:txBody>
      </p:sp>
      <p:sp>
        <p:nvSpPr>
          <p:cNvPr id="26" name="Text Placeholder 23">
            <a:extLst>
              <a:ext uri="{FF2B5EF4-FFF2-40B4-BE49-F238E27FC236}">
                <a16:creationId xmlns:a16="http://schemas.microsoft.com/office/drawing/2014/main" id="{FCCC55F6-6CFF-B944-AA3E-B5A9205AD616}"/>
              </a:ext>
            </a:extLst>
          </p:cNvPr>
          <p:cNvSpPr>
            <a:spLocks noGrp="1"/>
          </p:cNvSpPr>
          <p:nvPr>
            <p:ph type="body" sz="quarter" idx="119" hasCustomPrompt="1"/>
          </p:nvPr>
        </p:nvSpPr>
        <p:spPr>
          <a:xfrm>
            <a:off x="4452981" y="2730359"/>
            <a:ext cx="1782551" cy="622822"/>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third client description</a:t>
            </a:r>
          </a:p>
        </p:txBody>
      </p:sp>
      <p:sp>
        <p:nvSpPr>
          <p:cNvPr id="27" name="Text Placeholder 26">
            <a:extLst>
              <a:ext uri="{FF2B5EF4-FFF2-40B4-BE49-F238E27FC236}">
                <a16:creationId xmlns:a16="http://schemas.microsoft.com/office/drawing/2014/main" id="{EF4FDF1B-34CA-074E-97D8-4AE51EDFAA7C}"/>
              </a:ext>
            </a:extLst>
          </p:cNvPr>
          <p:cNvSpPr>
            <a:spLocks noGrp="1"/>
          </p:cNvSpPr>
          <p:nvPr>
            <p:ph type="body" sz="quarter" idx="121" hasCustomPrompt="1"/>
          </p:nvPr>
        </p:nvSpPr>
        <p:spPr>
          <a:xfrm>
            <a:off x="4457298" y="4415593"/>
            <a:ext cx="1782551" cy="622822"/>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eighth client description</a:t>
            </a:r>
          </a:p>
        </p:txBody>
      </p:sp>
      <p:sp>
        <p:nvSpPr>
          <p:cNvPr id="28" name="Text Placeholder 29">
            <a:extLst>
              <a:ext uri="{FF2B5EF4-FFF2-40B4-BE49-F238E27FC236}">
                <a16:creationId xmlns:a16="http://schemas.microsoft.com/office/drawing/2014/main" id="{33B7022C-CD17-E64A-91BD-D36352ADFBD5}"/>
              </a:ext>
            </a:extLst>
          </p:cNvPr>
          <p:cNvSpPr>
            <a:spLocks noGrp="1"/>
          </p:cNvSpPr>
          <p:nvPr>
            <p:ph type="body" sz="quarter" idx="123" hasCustomPrompt="1"/>
          </p:nvPr>
        </p:nvSpPr>
        <p:spPr>
          <a:xfrm>
            <a:off x="6430114" y="2730359"/>
            <a:ext cx="1782551" cy="622822"/>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fourth client description</a:t>
            </a:r>
          </a:p>
        </p:txBody>
      </p:sp>
      <p:sp>
        <p:nvSpPr>
          <p:cNvPr id="29" name="Text Placeholder 32">
            <a:extLst>
              <a:ext uri="{FF2B5EF4-FFF2-40B4-BE49-F238E27FC236}">
                <a16:creationId xmlns:a16="http://schemas.microsoft.com/office/drawing/2014/main" id="{8C2ECE7C-884F-7E4F-9A20-EDCF9CAADC09}"/>
              </a:ext>
            </a:extLst>
          </p:cNvPr>
          <p:cNvSpPr>
            <a:spLocks noGrp="1"/>
          </p:cNvSpPr>
          <p:nvPr>
            <p:ph type="body" sz="quarter" idx="125" hasCustomPrompt="1"/>
          </p:nvPr>
        </p:nvSpPr>
        <p:spPr>
          <a:xfrm>
            <a:off x="6430114" y="4415593"/>
            <a:ext cx="1782551" cy="622822"/>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ninth client description</a:t>
            </a:r>
          </a:p>
        </p:txBody>
      </p:sp>
      <p:sp>
        <p:nvSpPr>
          <p:cNvPr id="30" name="Text Placeholder 35">
            <a:extLst>
              <a:ext uri="{FF2B5EF4-FFF2-40B4-BE49-F238E27FC236}">
                <a16:creationId xmlns:a16="http://schemas.microsoft.com/office/drawing/2014/main" id="{37B04970-0804-0D4C-96BE-2F66896FC545}"/>
              </a:ext>
            </a:extLst>
          </p:cNvPr>
          <p:cNvSpPr>
            <a:spLocks noGrp="1"/>
          </p:cNvSpPr>
          <p:nvPr>
            <p:ph type="body" sz="quarter" idx="127" hasCustomPrompt="1"/>
          </p:nvPr>
        </p:nvSpPr>
        <p:spPr>
          <a:xfrm>
            <a:off x="8402497" y="2730359"/>
            <a:ext cx="1782551" cy="622822"/>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fifth client description</a:t>
            </a:r>
          </a:p>
        </p:txBody>
      </p:sp>
      <p:sp>
        <p:nvSpPr>
          <p:cNvPr id="31" name="Text Placeholder 38">
            <a:extLst>
              <a:ext uri="{FF2B5EF4-FFF2-40B4-BE49-F238E27FC236}">
                <a16:creationId xmlns:a16="http://schemas.microsoft.com/office/drawing/2014/main" id="{3DFE5D68-23C6-AC4B-A833-3DFCFE360B4A}"/>
              </a:ext>
            </a:extLst>
          </p:cNvPr>
          <p:cNvSpPr>
            <a:spLocks noGrp="1"/>
          </p:cNvSpPr>
          <p:nvPr>
            <p:ph type="body" sz="quarter" idx="129" hasCustomPrompt="1"/>
          </p:nvPr>
        </p:nvSpPr>
        <p:spPr>
          <a:xfrm>
            <a:off x="8401685" y="4415593"/>
            <a:ext cx="1782551" cy="622822"/>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tenth client description</a:t>
            </a:r>
          </a:p>
        </p:txBody>
      </p:sp>
      <p:sp>
        <p:nvSpPr>
          <p:cNvPr id="32" name="Picture Placeholder 36">
            <a:extLst>
              <a:ext uri="{FF2B5EF4-FFF2-40B4-BE49-F238E27FC236}">
                <a16:creationId xmlns:a16="http://schemas.microsoft.com/office/drawing/2014/main" id="{86B7F649-B537-2040-8D18-8587A418E9D4}"/>
              </a:ext>
            </a:extLst>
          </p:cNvPr>
          <p:cNvSpPr>
            <a:spLocks noGrp="1"/>
          </p:cNvSpPr>
          <p:nvPr>
            <p:ph type="pic" sz="quarter" idx="136" hasCustomPrompt="1"/>
          </p:nvPr>
        </p:nvSpPr>
        <p:spPr>
          <a:xfrm>
            <a:off x="493805" y="1849369"/>
            <a:ext cx="1782551" cy="859897"/>
          </a:xfrm>
          <a:prstGeom prst="rect">
            <a:avLst/>
          </a:prstGeom>
          <a:noFill/>
        </p:spPr>
        <p:txBody>
          <a:bodyPr tIns="0" bIns="0" anchor="ctr">
            <a:noAutofit/>
          </a:bodyPr>
          <a:lstStyle>
            <a:lvl1pPr marL="0" marR="0" indent="0" algn="ctr" defTabSz="12737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33" name="Picture Placeholder 36">
            <a:extLst>
              <a:ext uri="{FF2B5EF4-FFF2-40B4-BE49-F238E27FC236}">
                <a16:creationId xmlns:a16="http://schemas.microsoft.com/office/drawing/2014/main" id="{BB1354F9-4456-9D49-9448-C9E74E50829C}"/>
              </a:ext>
            </a:extLst>
          </p:cNvPr>
          <p:cNvSpPr>
            <a:spLocks noGrp="1"/>
          </p:cNvSpPr>
          <p:nvPr>
            <p:ph type="pic" sz="quarter" idx="137" hasCustomPrompt="1"/>
          </p:nvPr>
        </p:nvSpPr>
        <p:spPr>
          <a:xfrm>
            <a:off x="496147" y="3532414"/>
            <a:ext cx="1782551" cy="859897"/>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34" name="Picture Placeholder 36">
            <a:extLst>
              <a:ext uri="{FF2B5EF4-FFF2-40B4-BE49-F238E27FC236}">
                <a16:creationId xmlns:a16="http://schemas.microsoft.com/office/drawing/2014/main" id="{A824A8EB-36EB-E44A-AE6C-8E35AEB64AC9}"/>
              </a:ext>
            </a:extLst>
          </p:cNvPr>
          <p:cNvSpPr>
            <a:spLocks noGrp="1"/>
          </p:cNvSpPr>
          <p:nvPr>
            <p:ph type="pic" sz="quarter" idx="138" hasCustomPrompt="1"/>
          </p:nvPr>
        </p:nvSpPr>
        <p:spPr>
          <a:xfrm>
            <a:off x="496147" y="5227144"/>
            <a:ext cx="1782551" cy="859897"/>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35" name="Picture Placeholder 36">
            <a:extLst>
              <a:ext uri="{FF2B5EF4-FFF2-40B4-BE49-F238E27FC236}">
                <a16:creationId xmlns:a16="http://schemas.microsoft.com/office/drawing/2014/main" id="{EF074BBD-BC1C-7843-B134-B9535E1BD77E}"/>
              </a:ext>
            </a:extLst>
          </p:cNvPr>
          <p:cNvSpPr>
            <a:spLocks noGrp="1"/>
          </p:cNvSpPr>
          <p:nvPr>
            <p:ph type="pic" sz="quarter" idx="139" hasCustomPrompt="1"/>
          </p:nvPr>
        </p:nvSpPr>
        <p:spPr>
          <a:xfrm>
            <a:off x="2474942" y="1849369"/>
            <a:ext cx="1782551" cy="859897"/>
          </a:xfrm>
          <a:prstGeom prst="rect">
            <a:avLst/>
          </a:prstGeom>
          <a:noFill/>
        </p:spPr>
        <p:txBody>
          <a:bodyPr tIns="0" bIns="0" anchor="ctr">
            <a:noAutofit/>
          </a:bodyPr>
          <a:lstStyle>
            <a:lvl1pPr marL="0" marR="0" indent="0" algn="ctr" defTabSz="12737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36" name="Picture Placeholder 36">
            <a:extLst>
              <a:ext uri="{FF2B5EF4-FFF2-40B4-BE49-F238E27FC236}">
                <a16:creationId xmlns:a16="http://schemas.microsoft.com/office/drawing/2014/main" id="{98950AC6-5E35-0C4A-A349-6994BD245F85}"/>
              </a:ext>
            </a:extLst>
          </p:cNvPr>
          <p:cNvSpPr>
            <a:spLocks noGrp="1"/>
          </p:cNvSpPr>
          <p:nvPr>
            <p:ph type="pic" sz="quarter" idx="140" hasCustomPrompt="1"/>
          </p:nvPr>
        </p:nvSpPr>
        <p:spPr>
          <a:xfrm>
            <a:off x="2477413" y="3531898"/>
            <a:ext cx="1782551" cy="859897"/>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37" name="Picture Placeholder 36">
            <a:extLst>
              <a:ext uri="{FF2B5EF4-FFF2-40B4-BE49-F238E27FC236}">
                <a16:creationId xmlns:a16="http://schemas.microsoft.com/office/drawing/2014/main" id="{9FF10947-D843-4043-AAE4-263EA9E8CD03}"/>
              </a:ext>
            </a:extLst>
          </p:cNvPr>
          <p:cNvSpPr>
            <a:spLocks noGrp="1"/>
          </p:cNvSpPr>
          <p:nvPr>
            <p:ph type="pic" sz="quarter" idx="141" hasCustomPrompt="1"/>
          </p:nvPr>
        </p:nvSpPr>
        <p:spPr>
          <a:xfrm>
            <a:off x="2477413" y="5227144"/>
            <a:ext cx="1782551" cy="859897"/>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38" name="Picture Placeholder 36">
            <a:extLst>
              <a:ext uri="{FF2B5EF4-FFF2-40B4-BE49-F238E27FC236}">
                <a16:creationId xmlns:a16="http://schemas.microsoft.com/office/drawing/2014/main" id="{BDBBEE5C-111B-4149-BE96-CCF432E8065B}"/>
              </a:ext>
            </a:extLst>
          </p:cNvPr>
          <p:cNvSpPr>
            <a:spLocks noGrp="1"/>
          </p:cNvSpPr>
          <p:nvPr>
            <p:ph type="pic" sz="quarter" idx="142" hasCustomPrompt="1"/>
          </p:nvPr>
        </p:nvSpPr>
        <p:spPr>
          <a:xfrm>
            <a:off x="4452981" y="1849369"/>
            <a:ext cx="1782551" cy="859897"/>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39" name="Picture Placeholder 36">
            <a:extLst>
              <a:ext uri="{FF2B5EF4-FFF2-40B4-BE49-F238E27FC236}">
                <a16:creationId xmlns:a16="http://schemas.microsoft.com/office/drawing/2014/main" id="{10492872-8DE0-A749-88B9-44280E2C4893}"/>
              </a:ext>
            </a:extLst>
          </p:cNvPr>
          <p:cNvSpPr>
            <a:spLocks noGrp="1"/>
          </p:cNvSpPr>
          <p:nvPr>
            <p:ph type="pic" sz="quarter" idx="143" hasCustomPrompt="1"/>
          </p:nvPr>
        </p:nvSpPr>
        <p:spPr>
          <a:xfrm>
            <a:off x="4457298" y="3531898"/>
            <a:ext cx="1782551" cy="859897"/>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0" name="Picture Placeholder 36">
            <a:extLst>
              <a:ext uri="{FF2B5EF4-FFF2-40B4-BE49-F238E27FC236}">
                <a16:creationId xmlns:a16="http://schemas.microsoft.com/office/drawing/2014/main" id="{14214CD7-0073-6B49-9788-B9DB45CCC9B7}"/>
              </a:ext>
            </a:extLst>
          </p:cNvPr>
          <p:cNvSpPr>
            <a:spLocks noGrp="1"/>
          </p:cNvSpPr>
          <p:nvPr>
            <p:ph type="pic" sz="quarter" idx="144" hasCustomPrompt="1"/>
          </p:nvPr>
        </p:nvSpPr>
        <p:spPr>
          <a:xfrm>
            <a:off x="4457298" y="5227144"/>
            <a:ext cx="1782551" cy="859897"/>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1" name="Picture Placeholder 36">
            <a:extLst>
              <a:ext uri="{FF2B5EF4-FFF2-40B4-BE49-F238E27FC236}">
                <a16:creationId xmlns:a16="http://schemas.microsoft.com/office/drawing/2014/main" id="{399C2FF5-5CA6-CC45-AA57-E6B71227276D}"/>
              </a:ext>
            </a:extLst>
          </p:cNvPr>
          <p:cNvSpPr>
            <a:spLocks noGrp="1"/>
          </p:cNvSpPr>
          <p:nvPr>
            <p:ph type="pic" sz="quarter" idx="145" hasCustomPrompt="1"/>
          </p:nvPr>
        </p:nvSpPr>
        <p:spPr>
          <a:xfrm>
            <a:off x="6430114" y="1849369"/>
            <a:ext cx="1782551" cy="859897"/>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2" name="Picture Placeholder 36">
            <a:extLst>
              <a:ext uri="{FF2B5EF4-FFF2-40B4-BE49-F238E27FC236}">
                <a16:creationId xmlns:a16="http://schemas.microsoft.com/office/drawing/2014/main" id="{CEF63DD1-B980-374F-B99B-69F0BEF82424}"/>
              </a:ext>
            </a:extLst>
          </p:cNvPr>
          <p:cNvSpPr>
            <a:spLocks noGrp="1"/>
          </p:cNvSpPr>
          <p:nvPr>
            <p:ph type="pic" sz="quarter" idx="146" hasCustomPrompt="1"/>
          </p:nvPr>
        </p:nvSpPr>
        <p:spPr>
          <a:xfrm>
            <a:off x="6430114" y="3531898"/>
            <a:ext cx="1782551" cy="859897"/>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3" name="Picture Placeholder 36">
            <a:extLst>
              <a:ext uri="{FF2B5EF4-FFF2-40B4-BE49-F238E27FC236}">
                <a16:creationId xmlns:a16="http://schemas.microsoft.com/office/drawing/2014/main" id="{AD36D1CD-D133-C545-B452-2F5CCE838A2C}"/>
              </a:ext>
            </a:extLst>
          </p:cNvPr>
          <p:cNvSpPr>
            <a:spLocks noGrp="1"/>
          </p:cNvSpPr>
          <p:nvPr>
            <p:ph type="pic" sz="quarter" idx="147" hasCustomPrompt="1"/>
          </p:nvPr>
        </p:nvSpPr>
        <p:spPr>
          <a:xfrm>
            <a:off x="6430114" y="5227144"/>
            <a:ext cx="1782551" cy="859897"/>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4" name="Picture Placeholder 36">
            <a:extLst>
              <a:ext uri="{FF2B5EF4-FFF2-40B4-BE49-F238E27FC236}">
                <a16:creationId xmlns:a16="http://schemas.microsoft.com/office/drawing/2014/main" id="{51F10D17-64A2-5E4D-8A66-12EF8E9536B8}"/>
              </a:ext>
            </a:extLst>
          </p:cNvPr>
          <p:cNvSpPr>
            <a:spLocks noGrp="1"/>
          </p:cNvSpPr>
          <p:nvPr>
            <p:ph type="pic" sz="quarter" idx="148" hasCustomPrompt="1"/>
          </p:nvPr>
        </p:nvSpPr>
        <p:spPr>
          <a:xfrm>
            <a:off x="8402497" y="1849369"/>
            <a:ext cx="1782551" cy="859897"/>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5" name="Picture Placeholder 36">
            <a:extLst>
              <a:ext uri="{FF2B5EF4-FFF2-40B4-BE49-F238E27FC236}">
                <a16:creationId xmlns:a16="http://schemas.microsoft.com/office/drawing/2014/main" id="{F7F15483-E1C8-2640-B0EF-220C8739143C}"/>
              </a:ext>
            </a:extLst>
          </p:cNvPr>
          <p:cNvSpPr>
            <a:spLocks noGrp="1"/>
          </p:cNvSpPr>
          <p:nvPr>
            <p:ph type="pic" sz="quarter" idx="149" hasCustomPrompt="1"/>
          </p:nvPr>
        </p:nvSpPr>
        <p:spPr>
          <a:xfrm>
            <a:off x="8401685" y="3531898"/>
            <a:ext cx="1782551" cy="859897"/>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6" name="Picture Placeholder 36">
            <a:extLst>
              <a:ext uri="{FF2B5EF4-FFF2-40B4-BE49-F238E27FC236}">
                <a16:creationId xmlns:a16="http://schemas.microsoft.com/office/drawing/2014/main" id="{67F54ADB-3970-7645-A47B-AAEAA13EA41E}"/>
              </a:ext>
            </a:extLst>
          </p:cNvPr>
          <p:cNvSpPr>
            <a:spLocks noGrp="1"/>
          </p:cNvSpPr>
          <p:nvPr>
            <p:ph type="pic" sz="quarter" idx="150" hasCustomPrompt="1"/>
          </p:nvPr>
        </p:nvSpPr>
        <p:spPr>
          <a:xfrm>
            <a:off x="8401685" y="5227144"/>
            <a:ext cx="1782551" cy="859897"/>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7" name="Text Placeholder 66">
            <a:extLst>
              <a:ext uri="{FF2B5EF4-FFF2-40B4-BE49-F238E27FC236}">
                <a16:creationId xmlns:a16="http://schemas.microsoft.com/office/drawing/2014/main" id="{0597D919-9FC9-3F47-978C-6DB005838655}"/>
              </a:ext>
            </a:extLst>
          </p:cNvPr>
          <p:cNvSpPr>
            <a:spLocks noGrp="1"/>
          </p:cNvSpPr>
          <p:nvPr>
            <p:ph type="body" sz="quarter" idx="153" hasCustomPrompt="1"/>
          </p:nvPr>
        </p:nvSpPr>
        <p:spPr>
          <a:xfrm>
            <a:off x="4457298" y="6108498"/>
            <a:ext cx="1782551" cy="622822"/>
          </a:xfrm>
          <a:prstGeom prst="rect">
            <a:avLst/>
          </a:prstGeom>
          <a:noFill/>
        </p:spPr>
        <p:txBody>
          <a:bodyPr lIns="91440" rIns="91440">
            <a:noAutofit/>
          </a:bodyPr>
          <a:lstStyle>
            <a:lvl1pPr marL="0" indent="0" algn="ctr">
              <a:lnSpc>
                <a:spcPct val="100000"/>
              </a:lnSpc>
              <a:spcBef>
                <a:spcPts val="0"/>
              </a:spcBef>
              <a:spcAft>
                <a:spcPts val="597"/>
              </a:spcAft>
              <a:buFontTx/>
              <a:buNone/>
              <a:defRPr sz="1200">
                <a:solidFill>
                  <a:schemeClr val="accent1"/>
                </a:solidFill>
              </a:defRPr>
            </a:lvl1pPr>
          </a:lstStyle>
          <a:p>
            <a:r>
              <a:rPr lang="en-US" dirty="0"/>
              <a:t>Insert thirteenth client description</a:t>
            </a:r>
          </a:p>
        </p:txBody>
      </p:sp>
      <p:sp>
        <p:nvSpPr>
          <p:cNvPr id="48" name="Text Placeholder 69">
            <a:extLst>
              <a:ext uri="{FF2B5EF4-FFF2-40B4-BE49-F238E27FC236}">
                <a16:creationId xmlns:a16="http://schemas.microsoft.com/office/drawing/2014/main" id="{E7986E26-111C-5244-AEAD-96AC744A09F6}"/>
              </a:ext>
            </a:extLst>
          </p:cNvPr>
          <p:cNvSpPr>
            <a:spLocks noGrp="1"/>
          </p:cNvSpPr>
          <p:nvPr>
            <p:ph type="body" sz="quarter" idx="154" hasCustomPrompt="1"/>
          </p:nvPr>
        </p:nvSpPr>
        <p:spPr>
          <a:xfrm>
            <a:off x="6430114" y="6108498"/>
            <a:ext cx="1782551" cy="622822"/>
          </a:xfrm>
          <a:prstGeom prst="rect">
            <a:avLst/>
          </a:prstGeom>
          <a:noFill/>
        </p:spPr>
        <p:txBody>
          <a:bodyPr lIns="91440" rIns="91440">
            <a:noAutofit/>
          </a:bodyPr>
          <a:lstStyle>
            <a:lvl1pPr marL="0" indent="0" algn="ctr">
              <a:lnSpc>
                <a:spcPct val="100000"/>
              </a:lnSpc>
              <a:spcBef>
                <a:spcPts val="0"/>
              </a:spcBef>
              <a:spcAft>
                <a:spcPts val="597"/>
              </a:spcAft>
              <a:buNone/>
              <a:defRPr sz="1200">
                <a:solidFill>
                  <a:schemeClr val="accent1"/>
                </a:solidFill>
              </a:defRPr>
            </a:lvl1pPr>
          </a:lstStyle>
          <a:p>
            <a:r>
              <a:rPr lang="en-US" dirty="0"/>
              <a:t>Insert fourteenth client description</a:t>
            </a:r>
          </a:p>
        </p:txBody>
      </p:sp>
      <p:sp>
        <p:nvSpPr>
          <p:cNvPr id="49" name="Text Placeholder 90">
            <a:extLst>
              <a:ext uri="{FF2B5EF4-FFF2-40B4-BE49-F238E27FC236}">
                <a16:creationId xmlns:a16="http://schemas.microsoft.com/office/drawing/2014/main" id="{E801F65D-6C2E-2044-970C-2A0DC8E2C55F}"/>
              </a:ext>
            </a:extLst>
          </p:cNvPr>
          <p:cNvSpPr>
            <a:spLocks noGrp="1"/>
          </p:cNvSpPr>
          <p:nvPr>
            <p:ph type="body" sz="quarter" idx="155" hasCustomPrompt="1"/>
          </p:nvPr>
        </p:nvSpPr>
        <p:spPr>
          <a:xfrm>
            <a:off x="8401685" y="6108498"/>
            <a:ext cx="1782551" cy="622822"/>
          </a:xfrm>
          <a:prstGeom prst="rect">
            <a:avLst/>
          </a:prstGeom>
          <a:noFill/>
        </p:spPr>
        <p:txBody>
          <a:bodyPr lIns="91440" rIns="91440">
            <a:noAutofit/>
          </a:bodyPr>
          <a:lstStyle>
            <a:lvl1pPr marL="0" indent="0" algn="ctr">
              <a:lnSpc>
                <a:spcPct val="100000"/>
              </a:lnSpc>
              <a:spcBef>
                <a:spcPts val="0"/>
              </a:spcBef>
              <a:spcAft>
                <a:spcPts val="597"/>
              </a:spcAft>
              <a:buNone/>
              <a:defRPr sz="1200">
                <a:solidFill>
                  <a:schemeClr val="accent1"/>
                </a:solidFill>
              </a:defRPr>
            </a:lvl1pPr>
          </a:lstStyle>
          <a:p>
            <a:r>
              <a:rPr lang="en-US" dirty="0"/>
              <a:t>Insert fifteenth client description</a:t>
            </a:r>
          </a:p>
        </p:txBody>
      </p:sp>
    </p:spTree>
    <p:custDataLst>
      <p:custData r:id="rId1"/>
    </p:custDataLst>
    <p:extLst>
      <p:ext uri="{BB962C8B-B14F-4D97-AF65-F5344CB8AC3E}">
        <p14:creationId xmlns:p14="http://schemas.microsoft.com/office/powerpoint/2010/main" val="5659881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0 Tombstones (5 x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20119-675B-374B-BF40-20CDC42134FD}"/>
              </a:ext>
            </a:extLst>
          </p:cNvPr>
          <p:cNvSpPr>
            <a:spLocks noGrp="1"/>
          </p:cNvSpPr>
          <p:nvPr>
            <p:ph type="title" hasCustomPrompt="1"/>
          </p:nvPr>
        </p:nvSpPr>
        <p:spPr/>
        <p:txBody>
          <a:bodyPr/>
          <a:lstStyle>
            <a:lvl1pPr>
              <a:defRPr/>
            </a:lvl1pPr>
          </a:lstStyle>
          <a:p>
            <a:r>
              <a:rPr lang="en-US" dirty="0"/>
              <a:t>Page Title</a:t>
            </a:r>
          </a:p>
        </p:txBody>
      </p:sp>
      <p:sp>
        <p:nvSpPr>
          <p:cNvPr id="3" name="Slide Number Placeholder 2">
            <a:extLst>
              <a:ext uri="{FF2B5EF4-FFF2-40B4-BE49-F238E27FC236}">
                <a16:creationId xmlns:a16="http://schemas.microsoft.com/office/drawing/2014/main" id="{E22397B7-A840-0F4C-8A0C-958883281787}"/>
              </a:ext>
            </a:extLst>
          </p:cNvPr>
          <p:cNvSpPr>
            <a:spLocks noGrp="1"/>
          </p:cNvSpPr>
          <p:nvPr>
            <p:ph type="sldNum" sz="quarter" idx="10"/>
          </p:nvPr>
        </p:nvSpPr>
        <p:spPr/>
        <p:txBody>
          <a:bodyPr/>
          <a:lstStyle/>
          <a:p>
            <a:fld id="{495CDFE8-06BB-8C4A-81DE-67EF32F50FC9}" type="slidenum">
              <a:rPr lang="en-US" smtClean="0"/>
              <a:pPr/>
              <a:t>‹#›</a:t>
            </a:fld>
            <a:endParaRPr lang="en-US" dirty="0"/>
          </a:p>
        </p:txBody>
      </p:sp>
      <p:sp>
        <p:nvSpPr>
          <p:cNvPr id="4" name="Footer Placeholder 3">
            <a:extLst>
              <a:ext uri="{FF2B5EF4-FFF2-40B4-BE49-F238E27FC236}">
                <a16:creationId xmlns:a16="http://schemas.microsoft.com/office/drawing/2014/main" id="{CD3C9A0C-4031-4D44-8391-207F2561F8B7}"/>
              </a:ext>
            </a:extLst>
          </p:cNvPr>
          <p:cNvSpPr>
            <a:spLocks noGrp="1"/>
          </p:cNvSpPr>
          <p:nvPr>
            <p:ph type="ftr" sz="quarter" idx="11"/>
          </p:nvPr>
        </p:nvSpPr>
        <p:spPr/>
        <p:txBody>
          <a:bodyPr/>
          <a:lstStyle/>
          <a:p>
            <a:endParaRPr lang="en-US" dirty="0"/>
          </a:p>
        </p:txBody>
      </p:sp>
      <p:sp>
        <p:nvSpPr>
          <p:cNvPr id="5" name="Rectangle 3">
            <a:extLst>
              <a:ext uri="{FF2B5EF4-FFF2-40B4-BE49-F238E27FC236}">
                <a16:creationId xmlns:a16="http://schemas.microsoft.com/office/drawing/2014/main" id="{7614A8DC-3AEA-4F48-B796-C7AD98A02C4C}"/>
              </a:ext>
            </a:extLst>
          </p:cNvPr>
          <p:cNvSpPr/>
          <p:nvPr userDrawn="1"/>
        </p:nvSpPr>
        <p:spPr>
          <a:xfrm>
            <a:off x="479194" y="1828799"/>
            <a:ext cx="1828257" cy="11160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6" name="Rectangle 3">
            <a:extLst>
              <a:ext uri="{FF2B5EF4-FFF2-40B4-BE49-F238E27FC236}">
                <a16:creationId xmlns:a16="http://schemas.microsoft.com/office/drawing/2014/main" id="{76D92FA2-EABD-B448-A332-E4D028E60A27}"/>
              </a:ext>
            </a:extLst>
          </p:cNvPr>
          <p:cNvSpPr/>
          <p:nvPr userDrawn="1"/>
        </p:nvSpPr>
        <p:spPr>
          <a:xfrm>
            <a:off x="6412533" y="1828799"/>
            <a:ext cx="1828257" cy="11160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7" name="Rectangle 3">
            <a:extLst>
              <a:ext uri="{FF2B5EF4-FFF2-40B4-BE49-F238E27FC236}">
                <a16:creationId xmlns:a16="http://schemas.microsoft.com/office/drawing/2014/main" id="{7626DA07-78FD-9648-B9F8-6D5023C5EB86}"/>
              </a:ext>
            </a:extLst>
          </p:cNvPr>
          <p:cNvSpPr/>
          <p:nvPr userDrawn="1"/>
        </p:nvSpPr>
        <p:spPr>
          <a:xfrm>
            <a:off x="2460476" y="1828799"/>
            <a:ext cx="1828257" cy="11160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8" name="Rectangle 3">
            <a:extLst>
              <a:ext uri="{FF2B5EF4-FFF2-40B4-BE49-F238E27FC236}">
                <a16:creationId xmlns:a16="http://schemas.microsoft.com/office/drawing/2014/main" id="{7C9E8201-1A27-8C4C-9883-D53C1E01DDAE}"/>
              </a:ext>
            </a:extLst>
          </p:cNvPr>
          <p:cNvSpPr/>
          <p:nvPr userDrawn="1"/>
        </p:nvSpPr>
        <p:spPr>
          <a:xfrm>
            <a:off x="4436504" y="1828799"/>
            <a:ext cx="1828257" cy="11160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9" name="Rectangle 3">
            <a:extLst>
              <a:ext uri="{FF2B5EF4-FFF2-40B4-BE49-F238E27FC236}">
                <a16:creationId xmlns:a16="http://schemas.microsoft.com/office/drawing/2014/main" id="{9260FA07-059E-9C43-B47D-B324E22C8B7D}"/>
              </a:ext>
            </a:extLst>
          </p:cNvPr>
          <p:cNvSpPr/>
          <p:nvPr userDrawn="1"/>
        </p:nvSpPr>
        <p:spPr>
          <a:xfrm>
            <a:off x="479194" y="3093049"/>
            <a:ext cx="1828257" cy="11160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10" name="Rectangle 3">
            <a:extLst>
              <a:ext uri="{FF2B5EF4-FFF2-40B4-BE49-F238E27FC236}">
                <a16:creationId xmlns:a16="http://schemas.microsoft.com/office/drawing/2014/main" id="{330200FD-7BEB-A942-83D9-35D073A0E9B8}"/>
              </a:ext>
            </a:extLst>
          </p:cNvPr>
          <p:cNvSpPr/>
          <p:nvPr userDrawn="1"/>
        </p:nvSpPr>
        <p:spPr>
          <a:xfrm>
            <a:off x="6412552" y="3094407"/>
            <a:ext cx="1828257" cy="11160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11" name="Rectangle 3">
            <a:extLst>
              <a:ext uri="{FF2B5EF4-FFF2-40B4-BE49-F238E27FC236}">
                <a16:creationId xmlns:a16="http://schemas.microsoft.com/office/drawing/2014/main" id="{08FA70FB-01B5-F14C-9F79-442F9B2023CE}"/>
              </a:ext>
            </a:extLst>
          </p:cNvPr>
          <p:cNvSpPr/>
          <p:nvPr userDrawn="1"/>
        </p:nvSpPr>
        <p:spPr>
          <a:xfrm>
            <a:off x="2460482" y="3094407"/>
            <a:ext cx="1828257" cy="11160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12" name="Rectangle 3">
            <a:extLst>
              <a:ext uri="{FF2B5EF4-FFF2-40B4-BE49-F238E27FC236}">
                <a16:creationId xmlns:a16="http://schemas.microsoft.com/office/drawing/2014/main" id="{DAF9DB1F-4149-BF4B-8F33-F1F70AFFB9AB}"/>
              </a:ext>
            </a:extLst>
          </p:cNvPr>
          <p:cNvSpPr/>
          <p:nvPr userDrawn="1"/>
        </p:nvSpPr>
        <p:spPr>
          <a:xfrm>
            <a:off x="4436517" y="3094407"/>
            <a:ext cx="1828257" cy="11160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13" name="Rectangle 3">
            <a:extLst>
              <a:ext uri="{FF2B5EF4-FFF2-40B4-BE49-F238E27FC236}">
                <a16:creationId xmlns:a16="http://schemas.microsoft.com/office/drawing/2014/main" id="{00B03191-7DFD-E940-9301-02EC64216A85}"/>
              </a:ext>
            </a:extLst>
          </p:cNvPr>
          <p:cNvSpPr/>
          <p:nvPr userDrawn="1"/>
        </p:nvSpPr>
        <p:spPr>
          <a:xfrm>
            <a:off x="479194" y="4357366"/>
            <a:ext cx="1828257" cy="11160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14" name="Rectangle 3">
            <a:extLst>
              <a:ext uri="{FF2B5EF4-FFF2-40B4-BE49-F238E27FC236}">
                <a16:creationId xmlns:a16="http://schemas.microsoft.com/office/drawing/2014/main" id="{11515166-9679-F94E-9206-CBAB94506E01}"/>
              </a:ext>
            </a:extLst>
          </p:cNvPr>
          <p:cNvSpPr/>
          <p:nvPr userDrawn="1"/>
        </p:nvSpPr>
        <p:spPr>
          <a:xfrm>
            <a:off x="6412552" y="4356968"/>
            <a:ext cx="1828257" cy="11160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15" name="Rectangle 3">
            <a:extLst>
              <a:ext uri="{FF2B5EF4-FFF2-40B4-BE49-F238E27FC236}">
                <a16:creationId xmlns:a16="http://schemas.microsoft.com/office/drawing/2014/main" id="{DC7F17B2-236C-B747-91A4-CAC4132A0D80}"/>
              </a:ext>
            </a:extLst>
          </p:cNvPr>
          <p:cNvSpPr/>
          <p:nvPr userDrawn="1"/>
        </p:nvSpPr>
        <p:spPr>
          <a:xfrm>
            <a:off x="2460482" y="4356968"/>
            <a:ext cx="1828257" cy="11160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16" name="Rectangle 3">
            <a:extLst>
              <a:ext uri="{FF2B5EF4-FFF2-40B4-BE49-F238E27FC236}">
                <a16:creationId xmlns:a16="http://schemas.microsoft.com/office/drawing/2014/main" id="{403EFA4D-8AB0-954F-ABCE-657B06C14D90}"/>
              </a:ext>
            </a:extLst>
          </p:cNvPr>
          <p:cNvSpPr/>
          <p:nvPr userDrawn="1"/>
        </p:nvSpPr>
        <p:spPr>
          <a:xfrm>
            <a:off x="4436517" y="4356968"/>
            <a:ext cx="1828257" cy="11160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17" name="Rectangle 3">
            <a:extLst>
              <a:ext uri="{FF2B5EF4-FFF2-40B4-BE49-F238E27FC236}">
                <a16:creationId xmlns:a16="http://schemas.microsoft.com/office/drawing/2014/main" id="{AEF1919F-7ED1-9147-BCC8-8B7167DF13F8}"/>
              </a:ext>
            </a:extLst>
          </p:cNvPr>
          <p:cNvSpPr/>
          <p:nvPr userDrawn="1"/>
        </p:nvSpPr>
        <p:spPr>
          <a:xfrm>
            <a:off x="8379593" y="1828799"/>
            <a:ext cx="1828257" cy="11160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18" name="Rectangle 3">
            <a:extLst>
              <a:ext uri="{FF2B5EF4-FFF2-40B4-BE49-F238E27FC236}">
                <a16:creationId xmlns:a16="http://schemas.microsoft.com/office/drawing/2014/main" id="{D32D62DB-1ED4-FF44-8BB0-1055E5B163E4}"/>
              </a:ext>
            </a:extLst>
          </p:cNvPr>
          <p:cNvSpPr/>
          <p:nvPr userDrawn="1"/>
        </p:nvSpPr>
        <p:spPr>
          <a:xfrm>
            <a:off x="8379617" y="3094407"/>
            <a:ext cx="1828257" cy="11160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19" name="Rectangle 3">
            <a:extLst>
              <a:ext uri="{FF2B5EF4-FFF2-40B4-BE49-F238E27FC236}">
                <a16:creationId xmlns:a16="http://schemas.microsoft.com/office/drawing/2014/main" id="{D0231040-525B-234A-87B8-E38FFB6F3893}"/>
              </a:ext>
            </a:extLst>
          </p:cNvPr>
          <p:cNvSpPr/>
          <p:nvPr userDrawn="1"/>
        </p:nvSpPr>
        <p:spPr>
          <a:xfrm>
            <a:off x="8379617" y="4356968"/>
            <a:ext cx="1828257" cy="11160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20" name="Rectangle 3">
            <a:extLst>
              <a:ext uri="{FF2B5EF4-FFF2-40B4-BE49-F238E27FC236}">
                <a16:creationId xmlns:a16="http://schemas.microsoft.com/office/drawing/2014/main" id="{49884C9A-93CB-9141-8EB7-650B02C2DD32}"/>
              </a:ext>
            </a:extLst>
          </p:cNvPr>
          <p:cNvSpPr/>
          <p:nvPr userDrawn="1"/>
        </p:nvSpPr>
        <p:spPr>
          <a:xfrm>
            <a:off x="479194" y="5624086"/>
            <a:ext cx="1828257" cy="11160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21" name="Rectangle 3">
            <a:extLst>
              <a:ext uri="{FF2B5EF4-FFF2-40B4-BE49-F238E27FC236}">
                <a16:creationId xmlns:a16="http://schemas.microsoft.com/office/drawing/2014/main" id="{516A0928-FEDF-3349-A685-76716A7CCD06}"/>
              </a:ext>
            </a:extLst>
          </p:cNvPr>
          <p:cNvSpPr/>
          <p:nvPr userDrawn="1"/>
        </p:nvSpPr>
        <p:spPr>
          <a:xfrm>
            <a:off x="6412550" y="5623887"/>
            <a:ext cx="1828257" cy="11160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22" name="Rectangle 3">
            <a:extLst>
              <a:ext uri="{FF2B5EF4-FFF2-40B4-BE49-F238E27FC236}">
                <a16:creationId xmlns:a16="http://schemas.microsoft.com/office/drawing/2014/main" id="{4BA0DF10-1A20-D948-B957-57E22B961409}"/>
              </a:ext>
            </a:extLst>
          </p:cNvPr>
          <p:cNvSpPr/>
          <p:nvPr userDrawn="1"/>
        </p:nvSpPr>
        <p:spPr>
          <a:xfrm>
            <a:off x="4436516" y="5623887"/>
            <a:ext cx="1828257" cy="11160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23" name="Rectangle 3">
            <a:extLst>
              <a:ext uri="{FF2B5EF4-FFF2-40B4-BE49-F238E27FC236}">
                <a16:creationId xmlns:a16="http://schemas.microsoft.com/office/drawing/2014/main" id="{B26AE83C-4499-7847-8C3F-17C39263EAAA}"/>
              </a:ext>
            </a:extLst>
          </p:cNvPr>
          <p:cNvSpPr/>
          <p:nvPr userDrawn="1"/>
        </p:nvSpPr>
        <p:spPr>
          <a:xfrm>
            <a:off x="8379617" y="5623887"/>
            <a:ext cx="1828257" cy="11160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24" name="Rectangle 3">
            <a:extLst>
              <a:ext uri="{FF2B5EF4-FFF2-40B4-BE49-F238E27FC236}">
                <a16:creationId xmlns:a16="http://schemas.microsoft.com/office/drawing/2014/main" id="{EA792950-7A6E-3248-B553-864371C3252F}"/>
              </a:ext>
            </a:extLst>
          </p:cNvPr>
          <p:cNvSpPr/>
          <p:nvPr userDrawn="1"/>
        </p:nvSpPr>
        <p:spPr>
          <a:xfrm>
            <a:off x="2460482" y="5623887"/>
            <a:ext cx="1828257" cy="1116037"/>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96512" tIns="48257" rIns="96512" bIns="48257" rtlCol="0" anchor="ctr">
            <a:noAutofit/>
          </a:bodyPr>
          <a:lstStyle/>
          <a:p>
            <a:pPr algn="ctr"/>
            <a:endParaRPr lang="en-US" sz="1098" dirty="0">
              <a:latin typeface="Calibri" panose="020F0502020204030204" pitchFamily="34" charset="0"/>
            </a:endParaRPr>
          </a:p>
        </p:txBody>
      </p:sp>
      <p:sp>
        <p:nvSpPr>
          <p:cNvPr id="25" name="Text Placeholder 5">
            <a:extLst>
              <a:ext uri="{FF2B5EF4-FFF2-40B4-BE49-F238E27FC236}">
                <a16:creationId xmlns:a16="http://schemas.microsoft.com/office/drawing/2014/main" id="{549283CE-BC90-B64A-A4A3-6E3EDEE239A5}"/>
              </a:ext>
            </a:extLst>
          </p:cNvPr>
          <p:cNvSpPr>
            <a:spLocks noGrp="1"/>
          </p:cNvSpPr>
          <p:nvPr>
            <p:ph type="body" sz="quarter" idx="35" hasCustomPrompt="1"/>
          </p:nvPr>
        </p:nvSpPr>
        <p:spPr>
          <a:xfrm>
            <a:off x="503573" y="2487212"/>
            <a:ext cx="1782551" cy="444874"/>
          </a:xfrm>
          <a:prstGeom prst="rect">
            <a:avLst/>
          </a:prstGeom>
        </p:spPr>
        <p:txBody>
          <a:bodyPr lIns="91440" rIns="91440">
            <a:noAutofit/>
          </a:bodyPr>
          <a:lstStyle>
            <a:lvl1pPr marL="0" indent="0" algn="ctr">
              <a:lnSpc>
                <a:spcPct val="100000"/>
              </a:lnSpc>
              <a:spcBef>
                <a:spcPts val="0"/>
              </a:spcBef>
              <a:spcAft>
                <a:spcPts val="597"/>
              </a:spcAft>
              <a:buNone/>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dirty="0"/>
              <a:t>Insert first client description </a:t>
            </a:r>
          </a:p>
        </p:txBody>
      </p:sp>
      <p:sp>
        <p:nvSpPr>
          <p:cNvPr id="26" name="Text Placeholder 17">
            <a:extLst>
              <a:ext uri="{FF2B5EF4-FFF2-40B4-BE49-F238E27FC236}">
                <a16:creationId xmlns:a16="http://schemas.microsoft.com/office/drawing/2014/main" id="{AA5FE96D-36A1-8A42-B60B-4994119D0214}"/>
              </a:ext>
            </a:extLst>
          </p:cNvPr>
          <p:cNvSpPr>
            <a:spLocks noGrp="1"/>
          </p:cNvSpPr>
          <p:nvPr>
            <p:ph type="body" sz="quarter" idx="83" hasCustomPrompt="1"/>
          </p:nvPr>
        </p:nvSpPr>
        <p:spPr>
          <a:xfrm>
            <a:off x="2478358" y="2487212"/>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second client description</a:t>
            </a:r>
          </a:p>
        </p:txBody>
      </p:sp>
      <p:sp>
        <p:nvSpPr>
          <p:cNvPr id="27" name="Text Placeholder 29">
            <a:extLst>
              <a:ext uri="{FF2B5EF4-FFF2-40B4-BE49-F238E27FC236}">
                <a16:creationId xmlns:a16="http://schemas.microsoft.com/office/drawing/2014/main" id="{5AA9FBEC-5DE6-AB4C-A2C2-A95E8DDAD3A9}"/>
              </a:ext>
            </a:extLst>
          </p:cNvPr>
          <p:cNvSpPr>
            <a:spLocks noGrp="1"/>
          </p:cNvSpPr>
          <p:nvPr>
            <p:ph type="body" sz="quarter" idx="91" hasCustomPrompt="1"/>
          </p:nvPr>
        </p:nvSpPr>
        <p:spPr>
          <a:xfrm>
            <a:off x="4454897" y="2487212"/>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third client description</a:t>
            </a:r>
          </a:p>
        </p:txBody>
      </p:sp>
      <p:sp>
        <p:nvSpPr>
          <p:cNvPr id="28" name="Text Placeholder 41">
            <a:extLst>
              <a:ext uri="{FF2B5EF4-FFF2-40B4-BE49-F238E27FC236}">
                <a16:creationId xmlns:a16="http://schemas.microsoft.com/office/drawing/2014/main" id="{02B700FB-3178-2049-B85D-557D7D4818FC}"/>
              </a:ext>
            </a:extLst>
          </p:cNvPr>
          <p:cNvSpPr>
            <a:spLocks noGrp="1"/>
          </p:cNvSpPr>
          <p:nvPr>
            <p:ph type="body" sz="quarter" idx="99" hasCustomPrompt="1"/>
          </p:nvPr>
        </p:nvSpPr>
        <p:spPr>
          <a:xfrm>
            <a:off x="6431005" y="3757313"/>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ninth client description</a:t>
            </a:r>
          </a:p>
        </p:txBody>
      </p:sp>
      <p:sp>
        <p:nvSpPr>
          <p:cNvPr id="29" name="Text Placeholder 53">
            <a:extLst>
              <a:ext uri="{FF2B5EF4-FFF2-40B4-BE49-F238E27FC236}">
                <a16:creationId xmlns:a16="http://schemas.microsoft.com/office/drawing/2014/main" id="{28CD57C6-0F35-DE46-9E9A-589E0710B9F8}"/>
              </a:ext>
            </a:extLst>
          </p:cNvPr>
          <p:cNvSpPr>
            <a:spLocks noGrp="1"/>
          </p:cNvSpPr>
          <p:nvPr>
            <p:ph type="body" sz="quarter" idx="107" hasCustomPrompt="1"/>
          </p:nvPr>
        </p:nvSpPr>
        <p:spPr>
          <a:xfrm>
            <a:off x="4454897" y="5016010"/>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thirteenth client description</a:t>
            </a:r>
          </a:p>
        </p:txBody>
      </p:sp>
      <p:sp>
        <p:nvSpPr>
          <p:cNvPr id="30" name="Picture Placeholder 36">
            <a:extLst>
              <a:ext uri="{FF2B5EF4-FFF2-40B4-BE49-F238E27FC236}">
                <a16:creationId xmlns:a16="http://schemas.microsoft.com/office/drawing/2014/main" id="{4A9083F0-EB56-0F48-A0EC-DF769A23F326}"/>
              </a:ext>
            </a:extLst>
          </p:cNvPr>
          <p:cNvSpPr>
            <a:spLocks noGrp="1"/>
          </p:cNvSpPr>
          <p:nvPr>
            <p:ph type="pic" sz="quarter" idx="114" hasCustomPrompt="1"/>
          </p:nvPr>
        </p:nvSpPr>
        <p:spPr>
          <a:xfrm>
            <a:off x="502509" y="1845602"/>
            <a:ext cx="1782551" cy="612905"/>
          </a:xfrm>
          <a:prstGeom prst="rect">
            <a:avLst/>
          </a:prstGeom>
          <a:noFill/>
        </p:spPr>
        <p:txBody>
          <a:bodyPr tIns="0" bIns="0" anchor="ctr">
            <a:noAutofit/>
          </a:bodyPr>
          <a:lstStyle>
            <a:lvl1pPr marL="0" marR="0" indent="0" algn="ctr" defTabSz="12737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31" name="Picture Placeholder 36">
            <a:extLst>
              <a:ext uri="{FF2B5EF4-FFF2-40B4-BE49-F238E27FC236}">
                <a16:creationId xmlns:a16="http://schemas.microsoft.com/office/drawing/2014/main" id="{CD0ABA90-26E7-AF4E-8E9B-4A3495D8AC3E}"/>
              </a:ext>
            </a:extLst>
          </p:cNvPr>
          <p:cNvSpPr>
            <a:spLocks noGrp="1"/>
          </p:cNvSpPr>
          <p:nvPr>
            <p:ph type="pic" sz="quarter" idx="115" hasCustomPrompt="1"/>
          </p:nvPr>
        </p:nvSpPr>
        <p:spPr>
          <a:xfrm>
            <a:off x="494394" y="3115248"/>
            <a:ext cx="1782551" cy="612905"/>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32" name="Picture Placeholder 36">
            <a:extLst>
              <a:ext uri="{FF2B5EF4-FFF2-40B4-BE49-F238E27FC236}">
                <a16:creationId xmlns:a16="http://schemas.microsoft.com/office/drawing/2014/main" id="{6300F3C5-8C16-AD46-8492-6759D4B9B5E8}"/>
              </a:ext>
            </a:extLst>
          </p:cNvPr>
          <p:cNvSpPr>
            <a:spLocks noGrp="1"/>
          </p:cNvSpPr>
          <p:nvPr>
            <p:ph type="pic" sz="quarter" idx="116" hasCustomPrompt="1"/>
          </p:nvPr>
        </p:nvSpPr>
        <p:spPr>
          <a:xfrm>
            <a:off x="494394" y="4378023"/>
            <a:ext cx="1782551" cy="612905"/>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33" name="Picture Placeholder 36">
            <a:extLst>
              <a:ext uri="{FF2B5EF4-FFF2-40B4-BE49-F238E27FC236}">
                <a16:creationId xmlns:a16="http://schemas.microsoft.com/office/drawing/2014/main" id="{1E5CC87E-F56B-B24E-A7D5-8DD447ED3D3A}"/>
              </a:ext>
            </a:extLst>
          </p:cNvPr>
          <p:cNvSpPr>
            <a:spLocks noGrp="1"/>
          </p:cNvSpPr>
          <p:nvPr>
            <p:ph type="pic" sz="quarter" idx="117" hasCustomPrompt="1"/>
          </p:nvPr>
        </p:nvSpPr>
        <p:spPr>
          <a:xfrm>
            <a:off x="2478358" y="1846593"/>
            <a:ext cx="1782551" cy="612905"/>
          </a:xfrm>
          <a:prstGeom prst="rect">
            <a:avLst/>
          </a:prstGeom>
          <a:noFill/>
        </p:spPr>
        <p:txBody>
          <a:bodyPr tIns="0" bIns="0" anchor="ctr">
            <a:noAutofit/>
          </a:bodyPr>
          <a:lstStyle>
            <a:lvl1pPr marL="0" marR="0" indent="0" algn="ctr" defTabSz="12737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34" name="Picture Placeholder 36">
            <a:extLst>
              <a:ext uri="{FF2B5EF4-FFF2-40B4-BE49-F238E27FC236}">
                <a16:creationId xmlns:a16="http://schemas.microsoft.com/office/drawing/2014/main" id="{DC0E066C-6DE8-6744-B2F3-6B28D0F40248}"/>
              </a:ext>
            </a:extLst>
          </p:cNvPr>
          <p:cNvSpPr>
            <a:spLocks noGrp="1"/>
          </p:cNvSpPr>
          <p:nvPr>
            <p:ph type="pic" sz="quarter" idx="118" hasCustomPrompt="1"/>
          </p:nvPr>
        </p:nvSpPr>
        <p:spPr>
          <a:xfrm>
            <a:off x="2475232" y="3116606"/>
            <a:ext cx="1782551" cy="612905"/>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35" name="Picture Placeholder 36">
            <a:extLst>
              <a:ext uri="{FF2B5EF4-FFF2-40B4-BE49-F238E27FC236}">
                <a16:creationId xmlns:a16="http://schemas.microsoft.com/office/drawing/2014/main" id="{5FE44DE2-A00A-6E4D-A0ED-666E1DA08286}"/>
              </a:ext>
            </a:extLst>
          </p:cNvPr>
          <p:cNvSpPr>
            <a:spLocks noGrp="1"/>
          </p:cNvSpPr>
          <p:nvPr>
            <p:ph type="pic" sz="quarter" idx="119" hasCustomPrompt="1"/>
          </p:nvPr>
        </p:nvSpPr>
        <p:spPr>
          <a:xfrm>
            <a:off x="2475232" y="4376306"/>
            <a:ext cx="1782551" cy="612905"/>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36" name="Picture Placeholder 36">
            <a:extLst>
              <a:ext uri="{FF2B5EF4-FFF2-40B4-BE49-F238E27FC236}">
                <a16:creationId xmlns:a16="http://schemas.microsoft.com/office/drawing/2014/main" id="{05142112-322A-5A4E-8078-CB0097C48302}"/>
              </a:ext>
            </a:extLst>
          </p:cNvPr>
          <p:cNvSpPr>
            <a:spLocks noGrp="1"/>
          </p:cNvSpPr>
          <p:nvPr>
            <p:ph type="pic" sz="quarter" idx="120" hasCustomPrompt="1"/>
          </p:nvPr>
        </p:nvSpPr>
        <p:spPr>
          <a:xfrm>
            <a:off x="4454897" y="1846593"/>
            <a:ext cx="1782551" cy="612905"/>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37" name="Picture Placeholder 36">
            <a:extLst>
              <a:ext uri="{FF2B5EF4-FFF2-40B4-BE49-F238E27FC236}">
                <a16:creationId xmlns:a16="http://schemas.microsoft.com/office/drawing/2014/main" id="{D1D36289-C281-524F-8A55-EDDDCDB5D0AF}"/>
              </a:ext>
            </a:extLst>
          </p:cNvPr>
          <p:cNvSpPr>
            <a:spLocks noGrp="1"/>
          </p:cNvSpPr>
          <p:nvPr>
            <p:ph type="pic" sz="quarter" idx="121" hasCustomPrompt="1"/>
          </p:nvPr>
        </p:nvSpPr>
        <p:spPr>
          <a:xfrm>
            <a:off x="4454897" y="3116606"/>
            <a:ext cx="1782551" cy="612905"/>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38" name="Picture Placeholder 36">
            <a:extLst>
              <a:ext uri="{FF2B5EF4-FFF2-40B4-BE49-F238E27FC236}">
                <a16:creationId xmlns:a16="http://schemas.microsoft.com/office/drawing/2014/main" id="{289DC490-D436-8242-8A72-2DCF0D840423}"/>
              </a:ext>
            </a:extLst>
          </p:cNvPr>
          <p:cNvSpPr>
            <a:spLocks noGrp="1"/>
          </p:cNvSpPr>
          <p:nvPr>
            <p:ph type="pic" sz="quarter" idx="122" hasCustomPrompt="1"/>
          </p:nvPr>
        </p:nvSpPr>
        <p:spPr>
          <a:xfrm>
            <a:off x="4454897" y="4376306"/>
            <a:ext cx="1782551" cy="612905"/>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39" name="Picture Placeholder 36">
            <a:extLst>
              <a:ext uri="{FF2B5EF4-FFF2-40B4-BE49-F238E27FC236}">
                <a16:creationId xmlns:a16="http://schemas.microsoft.com/office/drawing/2014/main" id="{F6F7E57D-05A7-4841-ADD9-FF3A93892885}"/>
              </a:ext>
            </a:extLst>
          </p:cNvPr>
          <p:cNvSpPr>
            <a:spLocks noGrp="1"/>
          </p:cNvSpPr>
          <p:nvPr>
            <p:ph type="pic" sz="quarter" idx="124" hasCustomPrompt="1"/>
          </p:nvPr>
        </p:nvSpPr>
        <p:spPr>
          <a:xfrm>
            <a:off x="6431005" y="1846593"/>
            <a:ext cx="1782551" cy="612905"/>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0" name="Picture Placeholder 36">
            <a:extLst>
              <a:ext uri="{FF2B5EF4-FFF2-40B4-BE49-F238E27FC236}">
                <a16:creationId xmlns:a16="http://schemas.microsoft.com/office/drawing/2014/main" id="{CDCEE76B-77ED-3743-AED0-E6C9AC394BC5}"/>
              </a:ext>
            </a:extLst>
          </p:cNvPr>
          <p:cNvSpPr>
            <a:spLocks noGrp="1"/>
          </p:cNvSpPr>
          <p:nvPr>
            <p:ph type="pic" sz="quarter" idx="126" hasCustomPrompt="1"/>
          </p:nvPr>
        </p:nvSpPr>
        <p:spPr>
          <a:xfrm>
            <a:off x="6431005" y="3116606"/>
            <a:ext cx="1782551" cy="612905"/>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1" name="Picture Placeholder 36">
            <a:extLst>
              <a:ext uri="{FF2B5EF4-FFF2-40B4-BE49-F238E27FC236}">
                <a16:creationId xmlns:a16="http://schemas.microsoft.com/office/drawing/2014/main" id="{4474B652-265A-8845-BD21-A71A578FFC60}"/>
              </a:ext>
            </a:extLst>
          </p:cNvPr>
          <p:cNvSpPr>
            <a:spLocks noGrp="1"/>
          </p:cNvSpPr>
          <p:nvPr>
            <p:ph type="pic" sz="quarter" idx="128" hasCustomPrompt="1"/>
          </p:nvPr>
        </p:nvSpPr>
        <p:spPr>
          <a:xfrm>
            <a:off x="6431005" y="4376306"/>
            <a:ext cx="1782551" cy="612905"/>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2" name="Picture Placeholder 36">
            <a:extLst>
              <a:ext uri="{FF2B5EF4-FFF2-40B4-BE49-F238E27FC236}">
                <a16:creationId xmlns:a16="http://schemas.microsoft.com/office/drawing/2014/main" id="{F4CF8984-F980-2342-B9B1-566453F5C97B}"/>
              </a:ext>
            </a:extLst>
          </p:cNvPr>
          <p:cNvSpPr>
            <a:spLocks noGrp="1"/>
          </p:cNvSpPr>
          <p:nvPr>
            <p:ph type="pic" sz="quarter" idx="130" hasCustomPrompt="1"/>
          </p:nvPr>
        </p:nvSpPr>
        <p:spPr>
          <a:xfrm>
            <a:off x="8392036" y="1846593"/>
            <a:ext cx="1782551" cy="612905"/>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3" name="Picture Placeholder 36">
            <a:extLst>
              <a:ext uri="{FF2B5EF4-FFF2-40B4-BE49-F238E27FC236}">
                <a16:creationId xmlns:a16="http://schemas.microsoft.com/office/drawing/2014/main" id="{B445A880-CD38-3A45-ADAB-170681F97969}"/>
              </a:ext>
            </a:extLst>
          </p:cNvPr>
          <p:cNvSpPr>
            <a:spLocks noGrp="1"/>
          </p:cNvSpPr>
          <p:nvPr>
            <p:ph type="pic" sz="quarter" idx="132" hasCustomPrompt="1"/>
          </p:nvPr>
        </p:nvSpPr>
        <p:spPr>
          <a:xfrm>
            <a:off x="8392036" y="3116606"/>
            <a:ext cx="1782551" cy="612905"/>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4" name="Picture Placeholder 36">
            <a:extLst>
              <a:ext uri="{FF2B5EF4-FFF2-40B4-BE49-F238E27FC236}">
                <a16:creationId xmlns:a16="http://schemas.microsoft.com/office/drawing/2014/main" id="{F0083E64-0434-1B4A-995D-2872EE8F17F6}"/>
              </a:ext>
            </a:extLst>
          </p:cNvPr>
          <p:cNvSpPr>
            <a:spLocks noGrp="1"/>
          </p:cNvSpPr>
          <p:nvPr>
            <p:ph type="pic" sz="quarter" idx="134" hasCustomPrompt="1"/>
          </p:nvPr>
        </p:nvSpPr>
        <p:spPr>
          <a:xfrm>
            <a:off x="8392036" y="4376306"/>
            <a:ext cx="1782551" cy="612905"/>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5" name="Picture Placeholder 36">
            <a:extLst>
              <a:ext uri="{FF2B5EF4-FFF2-40B4-BE49-F238E27FC236}">
                <a16:creationId xmlns:a16="http://schemas.microsoft.com/office/drawing/2014/main" id="{1982739E-C2BC-B844-82E8-7E7224459C37}"/>
              </a:ext>
            </a:extLst>
          </p:cNvPr>
          <p:cNvSpPr>
            <a:spLocks noGrp="1"/>
          </p:cNvSpPr>
          <p:nvPr>
            <p:ph type="pic" sz="quarter" idx="140" hasCustomPrompt="1"/>
          </p:nvPr>
        </p:nvSpPr>
        <p:spPr>
          <a:xfrm>
            <a:off x="494394" y="5643027"/>
            <a:ext cx="1782551" cy="612905"/>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6" name="Picture Placeholder 36">
            <a:extLst>
              <a:ext uri="{FF2B5EF4-FFF2-40B4-BE49-F238E27FC236}">
                <a16:creationId xmlns:a16="http://schemas.microsoft.com/office/drawing/2014/main" id="{21B823CB-7B9D-9A4C-8409-F58CE8C9A7D6}"/>
              </a:ext>
            </a:extLst>
          </p:cNvPr>
          <p:cNvSpPr>
            <a:spLocks noGrp="1"/>
          </p:cNvSpPr>
          <p:nvPr>
            <p:ph type="pic" sz="quarter" idx="141" hasCustomPrompt="1"/>
          </p:nvPr>
        </p:nvSpPr>
        <p:spPr>
          <a:xfrm>
            <a:off x="2475232" y="5641682"/>
            <a:ext cx="1782551" cy="612905"/>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7" name="Picture Placeholder 36">
            <a:extLst>
              <a:ext uri="{FF2B5EF4-FFF2-40B4-BE49-F238E27FC236}">
                <a16:creationId xmlns:a16="http://schemas.microsoft.com/office/drawing/2014/main" id="{17B690CA-978D-5D44-B0B9-4982F55BDAC1}"/>
              </a:ext>
            </a:extLst>
          </p:cNvPr>
          <p:cNvSpPr>
            <a:spLocks noGrp="1"/>
          </p:cNvSpPr>
          <p:nvPr>
            <p:ph type="pic" sz="quarter" idx="142" hasCustomPrompt="1"/>
          </p:nvPr>
        </p:nvSpPr>
        <p:spPr>
          <a:xfrm>
            <a:off x="4454897" y="5641682"/>
            <a:ext cx="1782551" cy="612905"/>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8" name="Picture Placeholder 36">
            <a:extLst>
              <a:ext uri="{FF2B5EF4-FFF2-40B4-BE49-F238E27FC236}">
                <a16:creationId xmlns:a16="http://schemas.microsoft.com/office/drawing/2014/main" id="{13C27E60-68AE-FF40-BAE3-19F6233FB55F}"/>
              </a:ext>
            </a:extLst>
          </p:cNvPr>
          <p:cNvSpPr>
            <a:spLocks noGrp="1"/>
          </p:cNvSpPr>
          <p:nvPr>
            <p:ph type="pic" sz="quarter" idx="143" hasCustomPrompt="1"/>
          </p:nvPr>
        </p:nvSpPr>
        <p:spPr>
          <a:xfrm>
            <a:off x="6431005" y="5641682"/>
            <a:ext cx="1782551" cy="612905"/>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9" name="Picture Placeholder 36">
            <a:extLst>
              <a:ext uri="{FF2B5EF4-FFF2-40B4-BE49-F238E27FC236}">
                <a16:creationId xmlns:a16="http://schemas.microsoft.com/office/drawing/2014/main" id="{16C6D9C4-0FF0-794F-B325-E14959838BED}"/>
              </a:ext>
            </a:extLst>
          </p:cNvPr>
          <p:cNvSpPr>
            <a:spLocks noGrp="1"/>
          </p:cNvSpPr>
          <p:nvPr>
            <p:ph type="pic" sz="quarter" idx="144" hasCustomPrompt="1"/>
          </p:nvPr>
        </p:nvSpPr>
        <p:spPr>
          <a:xfrm>
            <a:off x="8392036" y="5641682"/>
            <a:ext cx="1782551" cy="612905"/>
          </a:xfrm>
          <a:prstGeom prst="rect">
            <a:avLst/>
          </a:prstGeom>
          <a:noFill/>
        </p:spPr>
        <p:txBody>
          <a:bodyPr t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50" name="Text Placeholder 8">
            <a:extLst>
              <a:ext uri="{FF2B5EF4-FFF2-40B4-BE49-F238E27FC236}">
                <a16:creationId xmlns:a16="http://schemas.microsoft.com/office/drawing/2014/main" id="{84B0A02A-07CE-A642-83FF-88D49C294A73}"/>
              </a:ext>
            </a:extLst>
          </p:cNvPr>
          <p:cNvSpPr>
            <a:spLocks noGrp="1"/>
          </p:cNvSpPr>
          <p:nvPr>
            <p:ph type="body" sz="quarter" idx="77" hasCustomPrompt="1"/>
          </p:nvPr>
        </p:nvSpPr>
        <p:spPr>
          <a:xfrm>
            <a:off x="494394" y="3755955"/>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sixth client description</a:t>
            </a:r>
          </a:p>
        </p:txBody>
      </p:sp>
      <p:sp>
        <p:nvSpPr>
          <p:cNvPr id="51" name="Text Placeholder 20">
            <a:extLst>
              <a:ext uri="{FF2B5EF4-FFF2-40B4-BE49-F238E27FC236}">
                <a16:creationId xmlns:a16="http://schemas.microsoft.com/office/drawing/2014/main" id="{F51A8870-56B9-3842-A9A3-BBC4BF24B236}"/>
              </a:ext>
            </a:extLst>
          </p:cNvPr>
          <p:cNvSpPr>
            <a:spLocks noGrp="1"/>
          </p:cNvSpPr>
          <p:nvPr>
            <p:ph type="body" sz="quarter" idx="85" hasCustomPrompt="1"/>
          </p:nvPr>
        </p:nvSpPr>
        <p:spPr>
          <a:xfrm>
            <a:off x="2475232" y="3757313"/>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seventh client description</a:t>
            </a:r>
          </a:p>
        </p:txBody>
      </p:sp>
      <p:sp>
        <p:nvSpPr>
          <p:cNvPr id="52" name="Text Placeholder 32">
            <a:extLst>
              <a:ext uri="{FF2B5EF4-FFF2-40B4-BE49-F238E27FC236}">
                <a16:creationId xmlns:a16="http://schemas.microsoft.com/office/drawing/2014/main" id="{5670972D-586A-7942-BFA6-6674D922EBD3}"/>
              </a:ext>
            </a:extLst>
          </p:cNvPr>
          <p:cNvSpPr>
            <a:spLocks noGrp="1"/>
          </p:cNvSpPr>
          <p:nvPr>
            <p:ph type="body" sz="quarter" idx="93" hasCustomPrompt="1"/>
          </p:nvPr>
        </p:nvSpPr>
        <p:spPr>
          <a:xfrm>
            <a:off x="4454897" y="3757313"/>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eighth client description</a:t>
            </a:r>
          </a:p>
        </p:txBody>
      </p:sp>
      <p:sp>
        <p:nvSpPr>
          <p:cNvPr id="53" name="Text Placeholder 44">
            <a:extLst>
              <a:ext uri="{FF2B5EF4-FFF2-40B4-BE49-F238E27FC236}">
                <a16:creationId xmlns:a16="http://schemas.microsoft.com/office/drawing/2014/main" id="{A3A53EA9-313F-2E45-8D1C-F7958BA79A25}"/>
              </a:ext>
            </a:extLst>
          </p:cNvPr>
          <p:cNvSpPr>
            <a:spLocks noGrp="1"/>
          </p:cNvSpPr>
          <p:nvPr>
            <p:ph type="body" sz="quarter" idx="101" hasCustomPrompt="1"/>
          </p:nvPr>
        </p:nvSpPr>
        <p:spPr>
          <a:xfrm>
            <a:off x="8392036" y="2487212"/>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fifth client description</a:t>
            </a:r>
          </a:p>
        </p:txBody>
      </p:sp>
      <p:sp>
        <p:nvSpPr>
          <p:cNvPr id="54" name="Text Placeholder 56">
            <a:extLst>
              <a:ext uri="{FF2B5EF4-FFF2-40B4-BE49-F238E27FC236}">
                <a16:creationId xmlns:a16="http://schemas.microsoft.com/office/drawing/2014/main" id="{3DAFDFA4-8E4C-1442-885D-CD113322CDBE}"/>
              </a:ext>
            </a:extLst>
          </p:cNvPr>
          <p:cNvSpPr>
            <a:spLocks noGrp="1"/>
          </p:cNvSpPr>
          <p:nvPr>
            <p:ph type="body" sz="quarter" idx="109" hasCustomPrompt="1"/>
          </p:nvPr>
        </p:nvSpPr>
        <p:spPr>
          <a:xfrm>
            <a:off x="6431005" y="5016010"/>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fourteenth client description</a:t>
            </a:r>
          </a:p>
        </p:txBody>
      </p:sp>
      <p:sp>
        <p:nvSpPr>
          <p:cNvPr id="55" name="Text Placeholder 11">
            <a:extLst>
              <a:ext uri="{FF2B5EF4-FFF2-40B4-BE49-F238E27FC236}">
                <a16:creationId xmlns:a16="http://schemas.microsoft.com/office/drawing/2014/main" id="{0A09F173-CF2C-A340-B07F-624EAD1659AC}"/>
              </a:ext>
            </a:extLst>
          </p:cNvPr>
          <p:cNvSpPr>
            <a:spLocks noGrp="1"/>
          </p:cNvSpPr>
          <p:nvPr>
            <p:ph type="body" sz="quarter" idx="79" hasCustomPrompt="1"/>
          </p:nvPr>
        </p:nvSpPr>
        <p:spPr>
          <a:xfrm>
            <a:off x="494394" y="5018262"/>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eleventh client description</a:t>
            </a:r>
          </a:p>
        </p:txBody>
      </p:sp>
      <p:sp>
        <p:nvSpPr>
          <p:cNvPr id="56" name="Text Placeholder 23">
            <a:extLst>
              <a:ext uri="{FF2B5EF4-FFF2-40B4-BE49-F238E27FC236}">
                <a16:creationId xmlns:a16="http://schemas.microsoft.com/office/drawing/2014/main" id="{51100D41-D2EB-CA42-B26A-EEE1E285C291}"/>
              </a:ext>
            </a:extLst>
          </p:cNvPr>
          <p:cNvSpPr>
            <a:spLocks noGrp="1"/>
          </p:cNvSpPr>
          <p:nvPr>
            <p:ph type="body" sz="quarter" idx="87" hasCustomPrompt="1"/>
          </p:nvPr>
        </p:nvSpPr>
        <p:spPr>
          <a:xfrm>
            <a:off x="2475232" y="5016010"/>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twelfth client description</a:t>
            </a:r>
          </a:p>
        </p:txBody>
      </p:sp>
      <p:sp>
        <p:nvSpPr>
          <p:cNvPr id="57" name="Text Placeholder 35">
            <a:extLst>
              <a:ext uri="{FF2B5EF4-FFF2-40B4-BE49-F238E27FC236}">
                <a16:creationId xmlns:a16="http://schemas.microsoft.com/office/drawing/2014/main" id="{00FDCC04-729E-E546-8202-69D420409709}"/>
              </a:ext>
            </a:extLst>
          </p:cNvPr>
          <p:cNvSpPr>
            <a:spLocks noGrp="1"/>
          </p:cNvSpPr>
          <p:nvPr>
            <p:ph type="body" sz="quarter" idx="95" hasCustomPrompt="1"/>
          </p:nvPr>
        </p:nvSpPr>
        <p:spPr>
          <a:xfrm>
            <a:off x="6431005" y="2487212"/>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fourth client description</a:t>
            </a:r>
          </a:p>
        </p:txBody>
      </p:sp>
      <p:sp>
        <p:nvSpPr>
          <p:cNvPr id="58" name="Text Placeholder 47">
            <a:extLst>
              <a:ext uri="{FF2B5EF4-FFF2-40B4-BE49-F238E27FC236}">
                <a16:creationId xmlns:a16="http://schemas.microsoft.com/office/drawing/2014/main" id="{388E6F95-C15F-4C4B-8710-C656EE432D7D}"/>
              </a:ext>
            </a:extLst>
          </p:cNvPr>
          <p:cNvSpPr>
            <a:spLocks noGrp="1"/>
          </p:cNvSpPr>
          <p:nvPr>
            <p:ph type="body" sz="quarter" idx="103" hasCustomPrompt="1"/>
          </p:nvPr>
        </p:nvSpPr>
        <p:spPr>
          <a:xfrm>
            <a:off x="8392036" y="3757313"/>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tenth client description</a:t>
            </a:r>
          </a:p>
        </p:txBody>
      </p:sp>
      <p:sp>
        <p:nvSpPr>
          <p:cNvPr id="59" name="Text Placeholder 59">
            <a:extLst>
              <a:ext uri="{FF2B5EF4-FFF2-40B4-BE49-F238E27FC236}">
                <a16:creationId xmlns:a16="http://schemas.microsoft.com/office/drawing/2014/main" id="{2B6B5167-FD2D-BD4B-945A-5B329DBD4B09}"/>
              </a:ext>
            </a:extLst>
          </p:cNvPr>
          <p:cNvSpPr>
            <a:spLocks noGrp="1"/>
          </p:cNvSpPr>
          <p:nvPr>
            <p:ph type="body" sz="quarter" idx="111" hasCustomPrompt="1"/>
          </p:nvPr>
        </p:nvSpPr>
        <p:spPr>
          <a:xfrm>
            <a:off x="8392036" y="5016010"/>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fifteenth client description</a:t>
            </a:r>
          </a:p>
        </p:txBody>
      </p:sp>
      <p:sp>
        <p:nvSpPr>
          <p:cNvPr id="60" name="Text Placeholder 11">
            <a:extLst>
              <a:ext uri="{FF2B5EF4-FFF2-40B4-BE49-F238E27FC236}">
                <a16:creationId xmlns:a16="http://schemas.microsoft.com/office/drawing/2014/main" id="{3BA9E084-C63A-F146-A40C-F890F9ED2237}"/>
              </a:ext>
            </a:extLst>
          </p:cNvPr>
          <p:cNvSpPr>
            <a:spLocks noGrp="1"/>
          </p:cNvSpPr>
          <p:nvPr>
            <p:ph type="body" sz="quarter" idx="135" hasCustomPrompt="1"/>
          </p:nvPr>
        </p:nvSpPr>
        <p:spPr>
          <a:xfrm>
            <a:off x="6431005" y="6285977"/>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nineteenth client description</a:t>
            </a:r>
          </a:p>
        </p:txBody>
      </p:sp>
      <p:sp>
        <p:nvSpPr>
          <p:cNvPr id="61" name="Text Placeholder 23">
            <a:extLst>
              <a:ext uri="{FF2B5EF4-FFF2-40B4-BE49-F238E27FC236}">
                <a16:creationId xmlns:a16="http://schemas.microsoft.com/office/drawing/2014/main" id="{393D1513-385D-7B47-B8E2-9DC4D8A7905E}"/>
              </a:ext>
            </a:extLst>
          </p:cNvPr>
          <p:cNvSpPr>
            <a:spLocks noGrp="1"/>
          </p:cNvSpPr>
          <p:nvPr>
            <p:ph type="body" sz="quarter" idx="136" hasCustomPrompt="1"/>
          </p:nvPr>
        </p:nvSpPr>
        <p:spPr>
          <a:xfrm>
            <a:off x="8392036" y="6285977"/>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twentieth client description</a:t>
            </a:r>
          </a:p>
        </p:txBody>
      </p:sp>
      <p:sp>
        <p:nvSpPr>
          <p:cNvPr id="62" name="Text Placeholder 35">
            <a:extLst>
              <a:ext uri="{FF2B5EF4-FFF2-40B4-BE49-F238E27FC236}">
                <a16:creationId xmlns:a16="http://schemas.microsoft.com/office/drawing/2014/main" id="{7325C5C7-EE44-4D40-913B-B94E1B6E62AD}"/>
              </a:ext>
            </a:extLst>
          </p:cNvPr>
          <p:cNvSpPr>
            <a:spLocks noGrp="1"/>
          </p:cNvSpPr>
          <p:nvPr>
            <p:ph type="body" sz="quarter" idx="137" hasCustomPrompt="1"/>
          </p:nvPr>
        </p:nvSpPr>
        <p:spPr>
          <a:xfrm>
            <a:off x="494394" y="6285588"/>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sixteenth client description</a:t>
            </a:r>
          </a:p>
        </p:txBody>
      </p:sp>
      <p:sp>
        <p:nvSpPr>
          <p:cNvPr id="63" name="Text Placeholder 47">
            <a:extLst>
              <a:ext uri="{FF2B5EF4-FFF2-40B4-BE49-F238E27FC236}">
                <a16:creationId xmlns:a16="http://schemas.microsoft.com/office/drawing/2014/main" id="{28C14239-4F96-714D-99F2-B124B7B2F642}"/>
              </a:ext>
            </a:extLst>
          </p:cNvPr>
          <p:cNvSpPr>
            <a:spLocks noGrp="1"/>
          </p:cNvSpPr>
          <p:nvPr>
            <p:ph type="body" sz="quarter" idx="138" hasCustomPrompt="1"/>
          </p:nvPr>
        </p:nvSpPr>
        <p:spPr>
          <a:xfrm>
            <a:off x="2475232" y="6285977"/>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seventeenth client description</a:t>
            </a:r>
          </a:p>
        </p:txBody>
      </p:sp>
      <p:sp>
        <p:nvSpPr>
          <p:cNvPr id="64" name="Text Placeholder 59">
            <a:extLst>
              <a:ext uri="{FF2B5EF4-FFF2-40B4-BE49-F238E27FC236}">
                <a16:creationId xmlns:a16="http://schemas.microsoft.com/office/drawing/2014/main" id="{C1D7D587-F723-3D46-A936-A2E1EC7DF9B4}"/>
              </a:ext>
            </a:extLst>
          </p:cNvPr>
          <p:cNvSpPr>
            <a:spLocks noGrp="1"/>
          </p:cNvSpPr>
          <p:nvPr>
            <p:ph type="body" sz="quarter" idx="139" hasCustomPrompt="1"/>
          </p:nvPr>
        </p:nvSpPr>
        <p:spPr>
          <a:xfrm>
            <a:off x="4454897" y="6285977"/>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eighteenth client description</a:t>
            </a:r>
          </a:p>
        </p:txBody>
      </p:sp>
    </p:spTree>
    <p:custDataLst>
      <p:custData r:id="rId1"/>
    </p:custDataLst>
    <p:extLst>
      <p:ext uri="{BB962C8B-B14F-4D97-AF65-F5344CB8AC3E}">
        <p14:creationId xmlns:p14="http://schemas.microsoft.com/office/powerpoint/2010/main" val="34041505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2 Tombstones (4 x 3) w/ Subheader">
    <p:bg>
      <p:bgPr>
        <a:solidFill>
          <a:schemeClr val="bg1"/>
        </a:solidFill>
        <a:effectLst/>
      </p:bgPr>
    </p:bg>
    <p:spTree>
      <p:nvGrpSpPr>
        <p:cNvPr id="1" name=""/>
        <p:cNvGrpSpPr/>
        <p:nvPr/>
      </p:nvGrpSpPr>
      <p:grpSpPr>
        <a:xfrm>
          <a:off x="0" y="0"/>
          <a:ext cx="0" cy="0"/>
          <a:chOff x="0" y="0"/>
          <a:chExt cx="0" cy="0"/>
        </a:xfrm>
      </p:grpSpPr>
      <p:sp>
        <p:nvSpPr>
          <p:cNvPr id="89" name="Rectangle 3">
            <a:extLst>
              <a:ext uri="{FF2B5EF4-FFF2-40B4-BE49-F238E27FC236}">
                <a16:creationId xmlns:a16="http://schemas.microsoft.com/office/drawing/2014/main" id="{83F7E92C-81F3-5B40-B4EF-AE2AEAD294B7}"/>
              </a:ext>
            </a:extLst>
          </p:cNvPr>
          <p:cNvSpPr/>
          <p:nvPr userDrawn="1"/>
        </p:nvSpPr>
        <p:spPr>
          <a:xfrm>
            <a:off x="473900" y="2267813"/>
            <a:ext cx="2331028"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90" name="Rectangle 3">
            <a:extLst>
              <a:ext uri="{FF2B5EF4-FFF2-40B4-BE49-F238E27FC236}">
                <a16:creationId xmlns:a16="http://schemas.microsoft.com/office/drawing/2014/main" id="{C52FA998-D3B5-EE4D-AEDC-A733790C6BDB}"/>
              </a:ext>
            </a:extLst>
          </p:cNvPr>
          <p:cNvSpPr/>
          <p:nvPr userDrawn="1"/>
        </p:nvSpPr>
        <p:spPr>
          <a:xfrm>
            <a:off x="473900" y="3804992"/>
            <a:ext cx="2331028"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91" name="Rectangle 3">
            <a:extLst>
              <a:ext uri="{FF2B5EF4-FFF2-40B4-BE49-F238E27FC236}">
                <a16:creationId xmlns:a16="http://schemas.microsoft.com/office/drawing/2014/main" id="{FF555097-4636-1747-AAB4-24770E2CF3FC}"/>
              </a:ext>
            </a:extLst>
          </p:cNvPr>
          <p:cNvSpPr/>
          <p:nvPr userDrawn="1"/>
        </p:nvSpPr>
        <p:spPr>
          <a:xfrm>
            <a:off x="473900" y="5343179"/>
            <a:ext cx="2331028"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92" name="Rectangle 3">
            <a:extLst>
              <a:ext uri="{FF2B5EF4-FFF2-40B4-BE49-F238E27FC236}">
                <a16:creationId xmlns:a16="http://schemas.microsoft.com/office/drawing/2014/main" id="{BD988329-BD29-544A-A756-872D5037EE81}"/>
              </a:ext>
            </a:extLst>
          </p:cNvPr>
          <p:cNvSpPr/>
          <p:nvPr userDrawn="1"/>
        </p:nvSpPr>
        <p:spPr>
          <a:xfrm>
            <a:off x="2956519" y="2267813"/>
            <a:ext cx="2331028"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93" name="Rectangle 3">
            <a:extLst>
              <a:ext uri="{FF2B5EF4-FFF2-40B4-BE49-F238E27FC236}">
                <a16:creationId xmlns:a16="http://schemas.microsoft.com/office/drawing/2014/main" id="{ED22C1BD-DFFA-1945-B61B-6640A555544B}"/>
              </a:ext>
            </a:extLst>
          </p:cNvPr>
          <p:cNvSpPr/>
          <p:nvPr userDrawn="1"/>
        </p:nvSpPr>
        <p:spPr>
          <a:xfrm>
            <a:off x="2956520" y="3804992"/>
            <a:ext cx="2331028"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94" name="Rectangle 3">
            <a:extLst>
              <a:ext uri="{FF2B5EF4-FFF2-40B4-BE49-F238E27FC236}">
                <a16:creationId xmlns:a16="http://schemas.microsoft.com/office/drawing/2014/main" id="{B6253AD3-4743-7E45-8EEF-93E232CDC62F}"/>
              </a:ext>
            </a:extLst>
          </p:cNvPr>
          <p:cNvSpPr/>
          <p:nvPr userDrawn="1"/>
        </p:nvSpPr>
        <p:spPr>
          <a:xfrm>
            <a:off x="2956519" y="5343179"/>
            <a:ext cx="2331028"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95" name="Rectangle 3">
            <a:extLst>
              <a:ext uri="{FF2B5EF4-FFF2-40B4-BE49-F238E27FC236}">
                <a16:creationId xmlns:a16="http://schemas.microsoft.com/office/drawing/2014/main" id="{36DBF324-F02F-CB44-A037-B93D93E0C457}"/>
              </a:ext>
            </a:extLst>
          </p:cNvPr>
          <p:cNvSpPr/>
          <p:nvPr userDrawn="1"/>
        </p:nvSpPr>
        <p:spPr>
          <a:xfrm>
            <a:off x="5423154" y="2267813"/>
            <a:ext cx="2331028"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96" name="Rectangle 3">
            <a:extLst>
              <a:ext uri="{FF2B5EF4-FFF2-40B4-BE49-F238E27FC236}">
                <a16:creationId xmlns:a16="http://schemas.microsoft.com/office/drawing/2014/main" id="{A34ABBDB-9897-D743-A846-21860E4878EA}"/>
              </a:ext>
            </a:extLst>
          </p:cNvPr>
          <p:cNvSpPr/>
          <p:nvPr userDrawn="1"/>
        </p:nvSpPr>
        <p:spPr>
          <a:xfrm>
            <a:off x="5423156" y="3804992"/>
            <a:ext cx="2331028"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97" name="Rectangle 3">
            <a:extLst>
              <a:ext uri="{FF2B5EF4-FFF2-40B4-BE49-F238E27FC236}">
                <a16:creationId xmlns:a16="http://schemas.microsoft.com/office/drawing/2014/main" id="{3789244E-B953-BA43-8BBC-27A7E43DEEB7}"/>
              </a:ext>
            </a:extLst>
          </p:cNvPr>
          <p:cNvSpPr/>
          <p:nvPr userDrawn="1"/>
        </p:nvSpPr>
        <p:spPr>
          <a:xfrm>
            <a:off x="5423155" y="5343179"/>
            <a:ext cx="2331028"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98" name="Rectangle 3">
            <a:extLst>
              <a:ext uri="{FF2B5EF4-FFF2-40B4-BE49-F238E27FC236}">
                <a16:creationId xmlns:a16="http://schemas.microsoft.com/office/drawing/2014/main" id="{38FDCAFE-8E0F-BA42-90D0-05BD10A399CA}"/>
              </a:ext>
            </a:extLst>
          </p:cNvPr>
          <p:cNvSpPr/>
          <p:nvPr userDrawn="1"/>
        </p:nvSpPr>
        <p:spPr>
          <a:xfrm>
            <a:off x="7883399" y="2267813"/>
            <a:ext cx="2331028"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99" name="Rectangle 3">
            <a:extLst>
              <a:ext uri="{FF2B5EF4-FFF2-40B4-BE49-F238E27FC236}">
                <a16:creationId xmlns:a16="http://schemas.microsoft.com/office/drawing/2014/main" id="{B4872138-C868-F845-A841-87C0A4D843D8}"/>
              </a:ext>
            </a:extLst>
          </p:cNvPr>
          <p:cNvSpPr/>
          <p:nvPr userDrawn="1"/>
        </p:nvSpPr>
        <p:spPr>
          <a:xfrm>
            <a:off x="7883399" y="3804992"/>
            <a:ext cx="2331028"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100" name="Rectangle 3">
            <a:extLst>
              <a:ext uri="{FF2B5EF4-FFF2-40B4-BE49-F238E27FC236}">
                <a16:creationId xmlns:a16="http://schemas.microsoft.com/office/drawing/2014/main" id="{5F61E42D-6D79-2D49-90AD-89E9C562779F}"/>
              </a:ext>
            </a:extLst>
          </p:cNvPr>
          <p:cNvSpPr/>
          <p:nvPr userDrawn="1"/>
        </p:nvSpPr>
        <p:spPr>
          <a:xfrm>
            <a:off x="7883398" y="5343179"/>
            <a:ext cx="2331028"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B4CB0493-0000-4649-8636-AA303649D990}"/>
              </a:ext>
            </a:extLst>
          </p:cNvPr>
          <p:cNvSpPr>
            <a:spLocks noGrp="1"/>
          </p:cNvSpPr>
          <p:nvPr>
            <p:ph type="sldNum" sz="quarter" idx="11"/>
          </p:nvPr>
        </p:nvSpPr>
        <p:spPr/>
        <p:txBody>
          <a:bodyPr/>
          <a:lstStyle/>
          <a:p>
            <a:fld id="{495CDFE8-06BB-8C4A-81DE-67EF32F50FC9}" type="slidenum">
              <a:rPr lang="en-US" smtClean="0"/>
              <a:pPr/>
              <a:t>‹#›</a:t>
            </a:fld>
            <a:endParaRPr lang="en-US"/>
          </a:p>
        </p:txBody>
      </p:sp>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5" name="Footer Placeholder 4">
            <a:extLst>
              <a:ext uri="{FF2B5EF4-FFF2-40B4-BE49-F238E27FC236}">
                <a16:creationId xmlns:a16="http://schemas.microsoft.com/office/drawing/2014/main" id="{06F4632F-C4D3-EC49-BCDA-849DD4679BB6}"/>
              </a:ext>
            </a:extLst>
          </p:cNvPr>
          <p:cNvSpPr>
            <a:spLocks noGrp="1"/>
          </p:cNvSpPr>
          <p:nvPr>
            <p:ph type="ftr" sz="quarter" idx="16"/>
          </p:nvPr>
        </p:nvSpPr>
        <p:spPr/>
        <p:txBody>
          <a:bodyPr/>
          <a:lstStyle/>
          <a:p>
            <a:endParaRPr lang="en-US" dirty="0"/>
          </a:p>
        </p:txBody>
      </p:sp>
      <p:sp>
        <p:nvSpPr>
          <p:cNvPr id="65" name="Picture Placeholder 36">
            <a:extLst>
              <a:ext uri="{FF2B5EF4-FFF2-40B4-BE49-F238E27FC236}">
                <a16:creationId xmlns:a16="http://schemas.microsoft.com/office/drawing/2014/main" id="{2CB11E20-0830-FF42-B192-E56A319DF5ED}"/>
              </a:ext>
            </a:extLst>
          </p:cNvPr>
          <p:cNvSpPr>
            <a:spLocks noGrp="1"/>
          </p:cNvSpPr>
          <p:nvPr>
            <p:ph type="pic" sz="quarter" idx="138" hasCustomPrompt="1"/>
          </p:nvPr>
        </p:nvSpPr>
        <p:spPr>
          <a:xfrm>
            <a:off x="5444812" y="5358994"/>
            <a:ext cx="2285321" cy="713532"/>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66" name="Picture Placeholder 36">
            <a:extLst>
              <a:ext uri="{FF2B5EF4-FFF2-40B4-BE49-F238E27FC236}">
                <a16:creationId xmlns:a16="http://schemas.microsoft.com/office/drawing/2014/main" id="{A99A0D2A-F851-2E40-8A7C-E1BD240DA291}"/>
              </a:ext>
            </a:extLst>
          </p:cNvPr>
          <p:cNvSpPr>
            <a:spLocks noGrp="1"/>
          </p:cNvSpPr>
          <p:nvPr>
            <p:ph type="pic" sz="quarter" idx="141" hasCustomPrompt="1"/>
          </p:nvPr>
        </p:nvSpPr>
        <p:spPr>
          <a:xfrm>
            <a:off x="7903198" y="5358994"/>
            <a:ext cx="2285321" cy="713532"/>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67" name="Picture Placeholder 36">
            <a:extLst>
              <a:ext uri="{FF2B5EF4-FFF2-40B4-BE49-F238E27FC236}">
                <a16:creationId xmlns:a16="http://schemas.microsoft.com/office/drawing/2014/main" id="{5EF61527-5E4D-7D47-8747-991F275FCC0B}"/>
              </a:ext>
            </a:extLst>
          </p:cNvPr>
          <p:cNvSpPr>
            <a:spLocks noGrp="1"/>
          </p:cNvSpPr>
          <p:nvPr>
            <p:ph type="pic" sz="quarter" idx="146" hasCustomPrompt="1"/>
          </p:nvPr>
        </p:nvSpPr>
        <p:spPr>
          <a:xfrm>
            <a:off x="499272" y="5358994"/>
            <a:ext cx="2285321" cy="713532"/>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68" name="Picture Placeholder 36">
            <a:extLst>
              <a:ext uri="{FF2B5EF4-FFF2-40B4-BE49-F238E27FC236}">
                <a16:creationId xmlns:a16="http://schemas.microsoft.com/office/drawing/2014/main" id="{3E54A38B-0BE0-5144-B3C3-0BD63B5C0F56}"/>
              </a:ext>
            </a:extLst>
          </p:cNvPr>
          <p:cNvSpPr>
            <a:spLocks noGrp="1"/>
          </p:cNvSpPr>
          <p:nvPr>
            <p:ph type="pic" sz="quarter" idx="149" hasCustomPrompt="1"/>
          </p:nvPr>
        </p:nvSpPr>
        <p:spPr>
          <a:xfrm>
            <a:off x="2980034" y="5358994"/>
            <a:ext cx="2285321" cy="713532"/>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69" name="Text Placeholder 41">
            <a:extLst>
              <a:ext uri="{FF2B5EF4-FFF2-40B4-BE49-F238E27FC236}">
                <a16:creationId xmlns:a16="http://schemas.microsoft.com/office/drawing/2014/main" id="{55AF8E1C-E313-094B-894F-8D7B2E9EDD56}"/>
              </a:ext>
            </a:extLst>
          </p:cNvPr>
          <p:cNvSpPr>
            <a:spLocks noGrp="1"/>
          </p:cNvSpPr>
          <p:nvPr>
            <p:ph type="body" sz="quarter" idx="131" hasCustomPrompt="1"/>
          </p:nvPr>
        </p:nvSpPr>
        <p:spPr>
          <a:xfrm>
            <a:off x="499272" y="6097485"/>
            <a:ext cx="2285321" cy="622822"/>
          </a:xfrm>
          <a:prstGeom prst="rect">
            <a:avLst/>
          </a:prstGeom>
        </p:spPr>
        <p:txBody>
          <a:bodyPr lIns="182880" rIns="18288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ninth client description</a:t>
            </a:r>
          </a:p>
        </p:txBody>
      </p:sp>
      <p:sp>
        <p:nvSpPr>
          <p:cNvPr id="70" name="Text Placeholder 11">
            <a:extLst>
              <a:ext uri="{FF2B5EF4-FFF2-40B4-BE49-F238E27FC236}">
                <a16:creationId xmlns:a16="http://schemas.microsoft.com/office/drawing/2014/main" id="{4AF8770D-AC5C-C84C-82F9-A62C65AF0A12}"/>
              </a:ext>
            </a:extLst>
          </p:cNvPr>
          <p:cNvSpPr>
            <a:spLocks noGrp="1"/>
          </p:cNvSpPr>
          <p:nvPr>
            <p:ph type="body" sz="quarter" idx="111" hasCustomPrompt="1"/>
          </p:nvPr>
        </p:nvSpPr>
        <p:spPr>
          <a:xfrm>
            <a:off x="5444812" y="6097485"/>
            <a:ext cx="2285321" cy="622822"/>
          </a:xfrm>
          <a:prstGeom prst="rect">
            <a:avLst/>
          </a:prstGeom>
        </p:spPr>
        <p:txBody>
          <a:bodyPr lIns="182880" rIns="18288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eleventh client description</a:t>
            </a:r>
          </a:p>
        </p:txBody>
      </p:sp>
      <p:sp>
        <p:nvSpPr>
          <p:cNvPr id="71" name="Text Placeholder 20">
            <a:extLst>
              <a:ext uri="{FF2B5EF4-FFF2-40B4-BE49-F238E27FC236}">
                <a16:creationId xmlns:a16="http://schemas.microsoft.com/office/drawing/2014/main" id="{D6200BF6-2545-BE4B-806A-E9D7DCE6E452}"/>
              </a:ext>
            </a:extLst>
          </p:cNvPr>
          <p:cNvSpPr>
            <a:spLocks noGrp="1"/>
          </p:cNvSpPr>
          <p:nvPr>
            <p:ph type="body" sz="quarter" idx="117" hasCustomPrompt="1"/>
          </p:nvPr>
        </p:nvSpPr>
        <p:spPr>
          <a:xfrm>
            <a:off x="7903198" y="6097485"/>
            <a:ext cx="2285321" cy="622822"/>
          </a:xfrm>
          <a:prstGeom prst="rect">
            <a:avLst/>
          </a:prstGeom>
        </p:spPr>
        <p:txBody>
          <a:bodyPr lIns="182880" rIns="18288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twelfth client description</a:t>
            </a:r>
          </a:p>
        </p:txBody>
      </p:sp>
      <p:sp>
        <p:nvSpPr>
          <p:cNvPr id="72" name="Text Placeholder 64">
            <a:extLst>
              <a:ext uri="{FF2B5EF4-FFF2-40B4-BE49-F238E27FC236}">
                <a16:creationId xmlns:a16="http://schemas.microsoft.com/office/drawing/2014/main" id="{64C652E4-1DD1-D646-B4B8-7CF4CA2033EB}"/>
              </a:ext>
            </a:extLst>
          </p:cNvPr>
          <p:cNvSpPr>
            <a:spLocks noGrp="1"/>
          </p:cNvSpPr>
          <p:nvPr>
            <p:ph type="body" sz="quarter" idx="155" hasCustomPrompt="1"/>
          </p:nvPr>
        </p:nvSpPr>
        <p:spPr>
          <a:xfrm>
            <a:off x="2980034" y="6097485"/>
            <a:ext cx="2285321" cy="622822"/>
          </a:xfrm>
          <a:prstGeom prst="rect">
            <a:avLst/>
          </a:prstGeom>
          <a:noFill/>
        </p:spPr>
        <p:txBody>
          <a:bodyPr lIns="182880" rIns="182880">
            <a:noAutofit/>
          </a:bodyPr>
          <a:lstStyle>
            <a:lvl1pPr marL="0" indent="0" algn="ctr">
              <a:lnSpc>
                <a:spcPct val="100000"/>
              </a:lnSpc>
              <a:spcBef>
                <a:spcPts val="0"/>
              </a:spcBef>
              <a:spcAft>
                <a:spcPts val="597"/>
              </a:spcAft>
              <a:buNone/>
              <a:defRPr sz="1200">
                <a:solidFill>
                  <a:schemeClr val="accent1"/>
                </a:solidFill>
              </a:defRPr>
            </a:lvl1pPr>
          </a:lstStyle>
          <a:p>
            <a:r>
              <a:rPr lang="en-US" dirty="0"/>
              <a:t>Insert tenth client description</a:t>
            </a:r>
          </a:p>
        </p:txBody>
      </p:sp>
      <p:sp>
        <p:nvSpPr>
          <p:cNvPr id="73" name="Picture Placeholder 36">
            <a:extLst>
              <a:ext uri="{FF2B5EF4-FFF2-40B4-BE49-F238E27FC236}">
                <a16:creationId xmlns:a16="http://schemas.microsoft.com/office/drawing/2014/main" id="{54B8DA88-3C9F-7F49-89E0-C7355C2484C3}"/>
              </a:ext>
            </a:extLst>
          </p:cNvPr>
          <p:cNvSpPr>
            <a:spLocks noGrp="1"/>
          </p:cNvSpPr>
          <p:nvPr>
            <p:ph type="pic" sz="quarter" idx="136" hasCustomPrompt="1"/>
          </p:nvPr>
        </p:nvSpPr>
        <p:spPr>
          <a:xfrm>
            <a:off x="499272" y="2294991"/>
            <a:ext cx="2285321" cy="713532"/>
          </a:xfrm>
          <a:prstGeom prst="rect">
            <a:avLst/>
          </a:prstGeom>
          <a:noFill/>
        </p:spPr>
        <p:txBody>
          <a:bodyPr lIns="0" tIns="0" rIns="0" bIns="0" anchor="ctr">
            <a:noAutofit/>
          </a:bodyPr>
          <a:lstStyle>
            <a:lvl1pPr marL="0" marR="0" indent="0" algn="ctr" defTabSz="12737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74" name="Picture Placeholder 36">
            <a:extLst>
              <a:ext uri="{FF2B5EF4-FFF2-40B4-BE49-F238E27FC236}">
                <a16:creationId xmlns:a16="http://schemas.microsoft.com/office/drawing/2014/main" id="{422DBF67-AE1D-9A42-AE0E-079F8EE183C6}"/>
              </a:ext>
            </a:extLst>
          </p:cNvPr>
          <p:cNvSpPr>
            <a:spLocks noGrp="1"/>
          </p:cNvSpPr>
          <p:nvPr>
            <p:ph type="pic" sz="quarter" idx="137" hasCustomPrompt="1"/>
          </p:nvPr>
        </p:nvSpPr>
        <p:spPr>
          <a:xfrm>
            <a:off x="2980034" y="3830938"/>
            <a:ext cx="2285321" cy="713532"/>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75" name="Picture Placeholder 36">
            <a:extLst>
              <a:ext uri="{FF2B5EF4-FFF2-40B4-BE49-F238E27FC236}">
                <a16:creationId xmlns:a16="http://schemas.microsoft.com/office/drawing/2014/main" id="{879F4FA3-3B81-8145-88C7-72529F1A8BB0}"/>
              </a:ext>
            </a:extLst>
          </p:cNvPr>
          <p:cNvSpPr>
            <a:spLocks noGrp="1"/>
          </p:cNvSpPr>
          <p:nvPr>
            <p:ph type="pic" sz="quarter" idx="139" hasCustomPrompt="1"/>
          </p:nvPr>
        </p:nvSpPr>
        <p:spPr>
          <a:xfrm>
            <a:off x="2980034" y="2294991"/>
            <a:ext cx="2285321" cy="713532"/>
          </a:xfrm>
          <a:prstGeom prst="rect">
            <a:avLst/>
          </a:prstGeom>
          <a:noFill/>
        </p:spPr>
        <p:txBody>
          <a:bodyPr lIns="0" tIns="0" rIns="0" bIns="0" anchor="ctr">
            <a:noAutofit/>
          </a:bodyPr>
          <a:lstStyle>
            <a:lvl1pPr marL="0" marR="0" indent="0" algn="ctr" defTabSz="12737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76" name="Picture Placeholder 36">
            <a:extLst>
              <a:ext uri="{FF2B5EF4-FFF2-40B4-BE49-F238E27FC236}">
                <a16:creationId xmlns:a16="http://schemas.microsoft.com/office/drawing/2014/main" id="{C341A1BB-6D10-0843-AA65-83F4121A0F11}"/>
              </a:ext>
            </a:extLst>
          </p:cNvPr>
          <p:cNvSpPr>
            <a:spLocks noGrp="1"/>
          </p:cNvSpPr>
          <p:nvPr>
            <p:ph type="pic" sz="quarter" idx="140" hasCustomPrompt="1"/>
          </p:nvPr>
        </p:nvSpPr>
        <p:spPr>
          <a:xfrm>
            <a:off x="5444812" y="3830938"/>
            <a:ext cx="2285321" cy="713532"/>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77" name="Picture Placeholder 36">
            <a:extLst>
              <a:ext uri="{FF2B5EF4-FFF2-40B4-BE49-F238E27FC236}">
                <a16:creationId xmlns:a16="http://schemas.microsoft.com/office/drawing/2014/main" id="{627B38D2-7D11-244B-AFE0-A68479FB751F}"/>
              </a:ext>
            </a:extLst>
          </p:cNvPr>
          <p:cNvSpPr>
            <a:spLocks noGrp="1"/>
          </p:cNvSpPr>
          <p:nvPr>
            <p:ph type="pic" sz="quarter" idx="142" hasCustomPrompt="1"/>
          </p:nvPr>
        </p:nvSpPr>
        <p:spPr>
          <a:xfrm>
            <a:off x="5444812" y="2294991"/>
            <a:ext cx="2285321" cy="713532"/>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78" name="Picture Placeholder 36">
            <a:extLst>
              <a:ext uri="{FF2B5EF4-FFF2-40B4-BE49-F238E27FC236}">
                <a16:creationId xmlns:a16="http://schemas.microsoft.com/office/drawing/2014/main" id="{CFC11AC9-997D-EE46-A3C3-F78DA9B6DACB}"/>
              </a:ext>
            </a:extLst>
          </p:cNvPr>
          <p:cNvSpPr>
            <a:spLocks noGrp="1"/>
          </p:cNvSpPr>
          <p:nvPr>
            <p:ph type="pic" sz="quarter" idx="143" hasCustomPrompt="1"/>
          </p:nvPr>
        </p:nvSpPr>
        <p:spPr>
          <a:xfrm>
            <a:off x="7903198" y="3830938"/>
            <a:ext cx="2285321" cy="713532"/>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79" name="Picture Placeholder 36">
            <a:extLst>
              <a:ext uri="{FF2B5EF4-FFF2-40B4-BE49-F238E27FC236}">
                <a16:creationId xmlns:a16="http://schemas.microsoft.com/office/drawing/2014/main" id="{68C3086D-C2A1-E64F-B6FE-4511551FFB33}"/>
              </a:ext>
            </a:extLst>
          </p:cNvPr>
          <p:cNvSpPr>
            <a:spLocks noGrp="1"/>
          </p:cNvSpPr>
          <p:nvPr>
            <p:ph type="pic" sz="quarter" idx="145" hasCustomPrompt="1"/>
          </p:nvPr>
        </p:nvSpPr>
        <p:spPr>
          <a:xfrm>
            <a:off x="7903198" y="2294991"/>
            <a:ext cx="2285321" cy="713532"/>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80" name="Picture Placeholder 36">
            <a:extLst>
              <a:ext uri="{FF2B5EF4-FFF2-40B4-BE49-F238E27FC236}">
                <a16:creationId xmlns:a16="http://schemas.microsoft.com/office/drawing/2014/main" id="{929E8E3E-20EF-0941-8CF3-68A208DE4182}"/>
              </a:ext>
            </a:extLst>
          </p:cNvPr>
          <p:cNvSpPr>
            <a:spLocks noGrp="1"/>
          </p:cNvSpPr>
          <p:nvPr>
            <p:ph type="pic" sz="quarter" idx="148" hasCustomPrompt="1"/>
          </p:nvPr>
        </p:nvSpPr>
        <p:spPr>
          <a:xfrm>
            <a:off x="499272" y="3830938"/>
            <a:ext cx="2285321" cy="713532"/>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81" name="Text Placeholder 5">
            <a:extLst>
              <a:ext uri="{FF2B5EF4-FFF2-40B4-BE49-F238E27FC236}">
                <a16:creationId xmlns:a16="http://schemas.microsoft.com/office/drawing/2014/main" id="{F19B5D53-A910-2046-875C-9F8CF71CD030}"/>
              </a:ext>
            </a:extLst>
          </p:cNvPr>
          <p:cNvSpPr>
            <a:spLocks noGrp="1"/>
          </p:cNvSpPr>
          <p:nvPr>
            <p:ph type="body" sz="quarter" idx="156" hasCustomPrompt="1"/>
          </p:nvPr>
        </p:nvSpPr>
        <p:spPr>
          <a:xfrm>
            <a:off x="457064" y="1491098"/>
            <a:ext cx="9772033" cy="548870"/>
          </a:xfrm>
          <a:prstGeom prst="rect">
            <a:avLst/>
          </a:prstGeom>
        </p:spPr>
        <p:txBody>
          <a:bodyPr lIns="0" rIns="0" anchor="t">
            <a:noAutofit/>
          </a:bodyPr>
          <a:lstStyle>
            <a:lvl1pPr marL="0" indent="0" algn="l">
              <a:lnSpc>
                <a:spcPct val="100000"/>
              </a:lnSpc>
              <a:spcBef>
                <a:spcPts val="0"/>
              </a:spcBef>
              <a:spcAft>
                <a:spcPts val="0"/>
              </a:spcAft>
              <a:buNone/>
              <a:defRPr sz="1600" b="1"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dirty="0" err="1"/>
              <a:t>Subheader</a:t>
            </a:r>
            <a:r>
              <a:rPr lang="en-US" dirty="0"/>
              <a:t> </a:t>
            </a:r>
          </a:p>
        </p:txBody>
      </p:sp>
      <p:sp>
        <p:nvSpPr>
          <p:cNvPr id="82" name="Text Placeholder 8">
            <a:extLst>
              <a:ext uri="{FF2B5EF4-FFF2-40B4-BE49-F238E27FC236}">
                <a16:creationId xmlns:a16="http://schemas.microsoft.com/office/drawing/2014/main" id="{577237CC-69B8-2647-8A2F-EE0046CA86B7}"/>
              </a:ext>
            </a:extLst>
          </p:cNvPr>
          <p:cNvSpPr>
            <a:spLocks noGrp="1"/>
          </p:cNvSpPr>
          <p:nvPr>
            <p:ph type="body" sz="quarter" idx="109" hasCustomPrompt="1"/>
          </p:nvPr>
        </p:nvSpPr>
        <p:spPr>
          <a:xfrm>
            <a:off x="2980034" y="4560532"/>
            <a:ext cx="2285321" cy="622822"/>
          </a:xfrm>
          <a:prstGeom prst="rect">
            <a:avLst/>
          </a:prstGeom>
        </p:spPr>
        <p:txBody>
          <a:bodyPr lIns="182880" rIns="18288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sixth client description</a:t>
            </a:r>
          </a:p>
        </p:txBody>
      </p:sp>
      <p:sp>
        <p:nvSpPr>
          <p:cNvPr id="83" name="Text Placeholder 14">
            <a:extLst>
              <a:ext uri="{FF2B5EF4-FFF2-40B4-BE49-F238E27FC236}">
                <a16:creationId xmlns:a16="http://schemas.microsoft.com/office/drawing/2014/main" id="{85547D78-A59D-F84C-A314-75500AD1B70F}"/>
              </a:ext>
            </a:extLst>
          </p:cNvPr>
          <p:cNvSpPr>
            <a:spLocks noGrp="1"/>
          </p:cNvSpPr>
          <p:nvPr>
            <p:ph type="body" sz="quarter" idx="113" hasCustomPrompt="1"/>
          </p:nvPr>
        </p:nvSpPr>
        <p:spPr>
          <a:xfrm>
            <a:off x="2980034" y="3024586"/>
            <a:ext cx="2285321" cy="622822"/>
          </a:xfrm>
          <a:prstGeom prst="rect">
            <a:avLst/>
          </a:prstGeom>
        </p:spPr>
        <p:txBody>
          <a:bodyPr lIns="182880" rIns="18288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second client description</a:t>
            </a:r>
          </a:p>
          <a:p>
            <a:pPr lvl="0"/>
            <a:endParaRPr lang="en-US" dirty="0"/>
          </a:p>
        </p:txBody>
      </p:sp>
      <p:sp>
        <p:nvSpPr>
          <p:cNvPr id="84" name="Text Placeholder 17">
            <a:extLst>
              <a:ext uri="{FF2B5EF4-FFF2-40B4-BE49-F238E27FC236}">
                <a16:creationId xmlns:a16="http://schemas.microsoft.com/office/drawing/2014/main" id="{0CDE9E23-26F7-7740-B136-3E3426CF8EB7}"/>
              </a:ext>
            </a:extLst>
          </p:cNvPr>
          <p:cNvSpPr>
            <a:spLocks noGrp="1"/>
          </p:cNvSpPr>
          <p:nvPr>
            <p:ph type="body" sz="quarter" idx="115" hasCustomPrompt="1"/>
          </p:nvPr>
        </p:nvSpPr>
        <p:spPr>
          <a:xfrm>
            <a:off x="5444812" y="4560532"/>
            <a:ext cx="2285321" cy="622822"/>
          </a:xfrm>
          <a:prstGeom prst="rect">
            <a:avLst/>
          </a:prstGeom>
        </p:spPr>
        <p:txBody>
          <a:bodyPr lIns="182880" rIns="18288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seventh client description</a:t>
            </a:r>
          </a:p>
        </p:txBody>
      </p:sp>
      <p:sp>
        <p:nvSpPr>
          <p:cNvPr id="85" name="Text Placeholder 23">
            <a:extLst>
              <a:ext uri="{FF2B5EF4-FFF2-40B4-BE49-F238E27FC236}">
                <a16:creationId xmlns:a16="http://schemas.microsoft.com/office/drawing/2014/main" id="{54D555C7-2163-7F4D-8DA6-7637DCBFB5EE}"/>
              </a:ext>
            </a:extLst>
          </p:cNvPr>
          <p:cNvSpPr>
            <a:spLocks noGrp="1"/>
          </p:cNvSpPr>
          <p:nvPr>
            <p:ph type="body" sz="quarter" idx="119" hasCustomPrompt="1"/>
          </p:nvPr>
        </p:nvSpPr>
        <p:spPr>
          <a:xfrm>
            <a:off x="5444812" y="3024586"/>
            <a:ext cx="2285321" cy="622822"/>
          </a:xfrm>
          <a:prstGeom prst="rect">
            <a:avLst/>
          </a:prstGeom>
        </p:spPr>
        <p:txBody>
          <a:bodyPr lIns="182880" rIns="18288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third client description</a:t>
            </a:r>
          </a:p>
        </p:txBody>
      </p:sp>
      <p:sp>
        <p:nvSpPr>
          <p:cNvPr id="86" name="Text Placeholder 26">
            <a:extLst>
              <a:ext uri="{FF2B5EF4-FFF2-40B4-BE49-F238E27FC236}">
                <a16:creationId xmlns:a16="http://schemas.microsoft.com/office/drawing/2014/main" id="{E6FE77C6-0390-C749-906C-DC7F9E4E76CA}"/>
              </a:ext>
            </a:extLst>
          </p:cNvPr>
          <p:cNvSpPr>
            <a:spLocks noGrp="1"/>
          </p:cNvSpPr>
          <p:nvPr>
            <p:ph type="body" sz="quarter" idx="121" hasCustomPrompt="1"/>
          </p:nvPr>
        </p:nvSpPr>
        <p:spPr>
          <a:xfrm>
            <a:off x="7903198" y="4560532"/>
            <a:ext cx="2285321" cy="622822"/>
          </a:xfrm>
          <a:prstGeom prst="rect">
            <a:avLst/>
          </a:prstGeom>
        </p:spPr>
        <p:txBody>
          <a:bodyPr lIns="182880" rIns="18288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eighth client description</a:t>
            </a:r>
          </a:p>
        </p:txBody>
      </p:sp>
      <p:sp>
        <p:nvSpPr>
          <p:cNvPr id="87" name="Text Placeholder 35">
            <a:extLst>
              <a:ext uri="{FF2B5EF4-FFF2-40B4-BE49-F238E27FC236}">
                <a16:creationId xmlns:a16="http://schemas.microsoft.com/office/drawing/2014/main" id="{D8A80AB1-EE58-3D4E-B9B1-8F54234D847C}"/>
              </a:ext>
            </a:extLst>
          </p:cNvPr>
          <p:cNvSpPr>
            <a:spLocks noGrp="1"/>
          </p:cNvSpPr>
          <p:nvPr>
            <p:ph type="body" sz="quarter" idx="127" hasCustomPrompt="1"/>
          </p:nvPr>
        </p:nvSpPr>
        <p:spPr>
          <a:xfrm>
            <a:off x="7903198" y="3024586"/>
            <a:ext cx="2285321" cy="622822"/>
          </a:xfrm>
          <a:prstGeom prst="rect">
            <a:avLst/>
          </a:prstGeom>
        </p:spPr>
        <p:txBody>
          <a:bodyPr lIns="182880" rIns="18288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fourth client description</a:t>
            </a:r>
          </a:p>
        </p:txBody>
      </p:sp>
      <p:sp>
        <p:nvSpPr>
          <p:cNvPr id="88" name="Text Placeholder 61">
            <a:extLst>
              <a:ext uri="{FF2B5EF4-FFF2-40B4-BE49-F238E27FC236}">
                <a16:creationId xmlns:a16="http://schemas.microsoft.com/office/drawing/2014/main" id="{F0765081-C487-BE48-A3FD-27B7B0D45E22}"/>
              </a:ext>
            </a:extLst>
          </p:cNvPr>
          <p:cNvSpPr>
            <a:spLocks noGrp="1"/>
          </p:cNvSpPr>
          <p:nvPr>
            <p:ph type="body" sz="quarter" idx="154" hasCustomPrompt="1"/>
          </p:nvPr>
        </p:nvSpPr>
        <p:spPr>
          <a:xfrm>
            <a:off x="499272" y="4560532"/>
            <a:ext cx="2285321" cy="622822"/>
          </a:xfrm>
          <a:prstGeom prst="rect">
            <a:avLst/>
          </a:prstGeom>
          <a:noFill/>
        </p:spPr>
        <p:txBody>
          <a:bodyPr lIns="182880" rIns="182880">
            <a:noAutofit/>
          </a:bodyPr>
          <a:lstStyle>
            <a:lvl1pPr marL="0" indent="0" algn="ctr">
              <a:lnSpc>
                <a:spcPct val="100000"/>
              </a:lnSpc>
              <a:spcBef>
                <a:spcPts val="0"/>
              </a:spcBef>
              <a:spcAft>
                <a:spcPts val="597"/>
              </a:spcAft>
              <a:buNone/>
              <a:defRPr sz="1200">
                <a:solidFill>
                  <a:schemeClr val="accent1"/>
                </a:solidFill>
              </a:defRPr>
            </a:lvl1pPr>
          </a:lstStyle>
          <a:p>
            <a:r>
              <a:rPr lang="en-US" dirty="0"/>
              <a:t>Insert fifth client description</a:t>
            </a:r>
          </a:p>
        </p:txBody>
      </p:sp>
      <p:sp>
        <p:nvSpPr>
          <p:cNvPr id="22" name="Text Placeholder 5">
            <a:extLst>
              <a:ext uri="{FF2B5EF4-FFF2-40B4-BE49-F238E27FC236}">
                <a16:creationId xmlns:a16="http://schemas.microsoft.com/office/drawing/2014/main" id="{5625FD89-0DE0-0F4C-BA36-8BDAAD9C177E}"/>
              </a:ext>
            </a:extLst>
          </p:cNvPr>
          <p:cNvSpPr>
            <a:spLocks noGrp="1"/>
          </p:cNvSpPr>
          <p:nvPr>
            <p:ph type="body" sz="quarter" idx="35" hasCustomPrompt="1"/>
          </p:nvPr>
        </p:nvSpPr>
        <p:spPr>
          <a:xfrm>
            <a:off x="499272" y="3024586"/>
            <a:ext cx="2285321" cy="622822"/>
          </a:xfrm>
          <a:prstGeom prst="rect">
            <a:avLst/>
          </a:prstGeom>
        </p:spPr>
        <p:txBody>
          <a:bodyPr lIns="182880" rIns="182880" anchor="t">
            <a:noAutofit/>
          </a:bodyPr>
          <a:lstStyle>
            <a:lvl1pPr marL="0" indent="0" algn="ctr">
              <a:lnSpc>
                <a:spcPct val="100000"/>
              </a:lnSpc>
              <a:spcBef>
                <a:spcPts val="0"/>
              </a:spcBef>
              <a:spcAft>
                <a:spcPts val="597"/>
              </a:spcAft>
              <a:buNone/>
              <a:defRPr sz="1200" b="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dirty="0"/>
              <a:t>Insert first client description</a:t>
            </a:r>
          </a:p>
        </p:txBody>
      </p:sp>
    </p:spTree>
    <p:custDataLst>
      <p:custData r:id="rId1"/>
    </p:custDataLst>
    <p:extLst>
      <p:ext uri="{BB962C8B-B14F-4D97-AF65-F5344CB8AC3E}">
        <p14:creationId xmlns:p14="http://schemas.microsoft.com/office/powerpoint/2010/main" val="557491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5 Tombstones (5 x 3) w/ Subheader">
    <p:bg>
      <p:bgPr>
        <a:solidFill>
          <a:schemeClr val="bg1"/>
        </a:solidFill>
        <a:effectLst/>
      </p:bgPr>
    </p:bg>
    <p:spTree>
      <p:nvGrpSpPr>
        <p:cNvPr id="1" name=""/>
        <p:cNvGrpSpPr/>
        <p:nvPr/>
      </p:nvGrpSpPr>
      <p:grpSpPr>
        <a:xfrm>
          <a:off x="0" y="0"/>
          <a:ext cx="0" cy="0"/>
          <a:chOff x="0" y="0"/>
          <a:chExt cx="0" cy="0"/>
        </a:xfrm>
      </p:grpSpPr>
      <p:sp>
        <p:nvSpPr>
          <p:cNvPr id="53" name="Rectangle 3">
            <a:extLst>
              <a:ext uri="{FF2B5EF4-FFF2-40B4-BE49-F238E27FC236}">
                <a16:creationId xmlns:a16="http://schemas.microsoft.com/office/drawing/2014/main" id="{85731103-5FCC-FE40-B6F6-A6426C961747}"/>
              </a:ext>
            </a:extLst>
          </p:cNvPr>
          <p:cNvSpPr/>
          <p:nvPr userDrawn="1"/>
        </p:nvSpPr>
        <p:spPr>
          <a:xfrm>
            <a:off x="471670" y="2267225"/>
            <a:ext cx="1828257"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54" name="Rectangle 3">
            <a:extLst>
              <a:ext uri="{FF2B5EF4-FFF2-40B4-BE49-F238E27FC236}">
                <a16:creationId xmlns:a16="http://schemas.microsoft.com/office/drawing/2014/main" id="{C029F575-416D-1740-8171-7DBE7D4997C7}"/>
              </a:ext>
            </a:extLst>
          </p:cNvPr>
          <p:cNvSpPr/>
          <p:nvPr userDrawn="1"/>
        </p:nvSpPr>
        <p:spPr>
          <a:xfrm>
            <a:off x="471670" y="3806203"/>
            <a:ext cx="1828257"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55" name="Rectangle 3">
            <a:extLst>
              <a:ext uri="{FF2B5EF4-FFF2-40B4-BE49-F238E27FC236}">
                <a16:creationId xmlns:a16="http://schemas.microsoft.com/office/drawing/2014/main" id="{E9F5EDE6-8EB8-A24A-849C-E0B48173DDDF}"/>
              </a:ext>
            </a:extLst>
          </p:cNvPr>
          <p:cNvSpPr/>
          <p:nvPr userDrawn="1"/>
        </p:nvSpPr>
        <p:spPr>
          <a:xfrm>
            <a:off x="471670" y="5343746"/>
            <a:ext cx="1828257"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56" name="Rectangle 3">
            <a:extLst>
              <a:ext uri="{FF2B5EF4-FFF2-40B4-BE49-F238E27FC236}">
                <a16:creationId xmlns:a16="http://schemas.microsoft.com/office/drawing/2014/main" id="{C54C9D08-D026-4546-BB3F-8218354285E0}"/>
              </a:ext>
            </a:extLst>
          </p:cNvPr>
          <p:cNvSpPr/>
          <p:nvPr userDrawn="1"/>
        </p:nvSpPr>
        <p:spPr>
          <a:xfrm>
            <a:off x="2442302" y="2267225"/>
            <a:ext cx="1828257"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57" name="Rectangle 3">
            <a:extLst>
              <a:ext uri="{FF2B5EF4-FFF2-40B4-BE49-F238E27FC236}">
                <a16:creationId xmlns:a16="http://schemas.microsoft.com/office/drawing/2014/main" id="{ACD69733-04D1-8243-A757-3ECA9661C979}"/>
              </a:ext>
            </a:extLst>
          </p:cNvPr>
          <p:cNvSpPr/>
          <p:nvPr userDrawn="1"/>
        </p:nvSpPr>
        <p:spPr>
          <a:xfrm>
            <a:off x="2442302" y="3806203"/>
            <a:ext cx="1828257"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58" name="Rectangle 3">
            <a:extLst>
              <a:ext uri="{FF2B5EF4-FFF2-40B4-BE49-F238E27FC236}">
                <a16:creationId xmlns:a16="http://schemas.microsoft.com/office/drawing/2014/main" id="{EA14BECE-CE57-AF45-8160-A1200CBB3043}"/>
              </a:ext>
            </a:extLst>
          </p:cNvPr>
          <p:cNvSpPr/>
          <p:nvPr userDrawn="1"/>
        </p:nvSpPr>
        <p:spPr>
          <a:xfrm>
            <a:off x="2443678" y="5343746"/>
            <a:ext cx="1828257"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59" name="Rectangle 3">
            <a:extLst>
              <a:ext uri="{FF2B5EF4-FFF2-40B4-BE49-F238E27FC236}">
                <a16:creationId xmlns:a16="http://schemas.microsoft.com/office/drawing/2014/main" id="{794A7650-E0B1-DE40-B540-50705D12584E}"/>
              </a:ext>
            </a:extLst>
          </p:cNvPr>
          <p:cNvSpPr/>
          <p:nvPr userDrawn="1"/>
        </p:nvSpPr>
        <p:spPr>
          <a:xfrm>
            <a:off x="4418990" y="2267225"/>
            <a:ext cx="1828257"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60" name="Rectangle 3">
            <a:extLst>
              <a:ext uri="{FF2B5EF4-FFF2-40B4-BE49-F238E27FC236}">
                <a16:creationId xmlns:a16="http://schemas.microsoft.com/office/drawing/2014/main" id="{8C25AC2B-B109-AF45-BF50-3A6559EA7DDE}"/>
              </a:ext>
            </a:extLst>
          </p:cNvPr>
          <p:cNvSpPr/>
          <p:nvPr userDrawn="1"/>
        </p:nvSpPr>
        <p:spPr>
          <a:xfrm>
            <a:off x="4418990" y="3806203"/>
            <a:ext cx="1828257"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61" name="Rectangle 3">
            <a:extLst>
              <a:ext uri="{FF2B5EF4-FFF2-40B4-BE49-F238E27FC236}">
                <a16:creationId xmlns:a16="http://schemas.microsoft.com/office/drawing/2014/main" id="{8DCDD124-EA28-3E46-BFCD-6F03B45348D8}"/>
              </a:ext>
            </a:extLst>
          </p:cNvPr>
          <p:cNvSpPr/>
          <p:nvPr userDrawn="1"/>
        </p:nvSpPr>
        <p:spPr>
          <a:xfrm>
            <a:off x="4418990" y="5343746"/>
            <a:ext cx="1828257"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62" name="Rectangle 3">
            <a:extLst>
              <a:ext uri="{FF2B5EF4-FFF2-40B4-BE49-F238E27FC236}">
                <a16:creationId xmlns:a16="http://schemas.microsoft.com/office/drawing/2014/main" id="{57C41584-FD1D-A74C-988A-68CC12A9E075}"/>
              </a:ext>
            </a:extLst>
          </p:cNvPr>
          <p:cNvSpPr/>
          <p:nvPr userDrawn="1"/>
        </p:nvSpPr>
        <p:spPr>
          <a:xfrm>
            <a:off x="6407786" y="2267225"/>
            <a:ext cx="1828257"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63" name="Rectangle 3">
            <a:extLst>
              <a:ext uri="{FF2B5EF4-FFF2-40B4-BE49-F238E27FC236}">
                <a16:creationId xmlns:a16="http://schemas.microsoft.com/office/drawing/2014/main" id="{7D612C31-FCED-6440-8220-5A11CD30CF10}"/>
              </a:ext>
            </a:extLst>
          </p:cNvPr>
          <p:cNvSpPr/>
          <p:nvPr userDrawn="1"/>
        </p:nvSpPr>
        <p:spPr>
          <a:xfrm>
            <a:off x="6407786" y="3806203"/>
            <a:ext cx="1828257"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64" name="Rectangle 3">
            <a:extLst>
              <a:ext uri="{FF2B5EF4-FFF2-40B4-BE49-F238E27FC236}">
                <a16:creationId xmlns:a16="http://schemas.microsoft.com/office/drawing/2014/main" id="{29C535DC-583F-274A-A7A1-C9955544F3D3}"/>
              </a:ext>
            </a:extLst>
          </p:cNvPr>
          <p:cNvSpPr/>
          <p:nvPr userDrawn="1"/>
        </p:nvSpPr>
        <p:spPr>
          <a:xfrm>
            <a:off x="6407786" y="5343746"/>
            <a:ext cx="1828257"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65" name="Rectangle 3">
            <a:extLst>
              <a:ext uri="{FF2B5EF4-FFF2-40B4-BE49-F238E27FC236}">
                <a16:creationId xmlns:a16="http://schemas.microsoft.com/office/drawing/2014/main" id="{05A639CD-1B38-9140-AA04-C0D0A4FF8A7D}"/>
              </a:ext>
            </a:extLst>
          </p:cNvPr>
          <p:cNvSpPr/>
          <p:nvPr userDrawn="1"/>
        </p:nvSpPr>
        <p:spPr>
          <a:xfrm>
            <a:off x="8384473" y="2267225"/>
            <a:ext cx="1828257"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66" name="Rectangle 3">
            <a:extLst>
              <a:ext uri="{FF2B5EF4-FFF2-40B4-BE49-F238E27FC236}">
                <a16:creationId xmlns:a16="http://schemas.microsoft.com/office/drawing/2014/main" id="{F865DF54-EA08-714B-835A-BB2E6FDE82EC}"/>
              </a:ext>
            </a:extLst>
          </p:cNvPr>
          <p:cNvSpPr/>
          <p:nvPr userDrawn="1"/>
        </p:nvSpPr>
        <p:spPr>
          <a:xfrm>
            <a:off x="8384473" y="3806203"/>
            <a:ext cx="1828257"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67" name="Rectangle 3">
            <a:extLst>
              <a:ext uri="{FF2B5EF4-FFF2-40B4-BE49-F238E27FC236}">
                <a16:creationId xmlns:a16="http://schemas.microsoft.com/office/drawing/2014/main" id="{F5F2EEFD-F454-284B-B5E9-382AF5612C5F}"/>
              </a:ext>
            </a:extLst>
          </p:cNvPr>
          <p:cNvSpPr/>
          <p:nvPr userDrawn="1"/>
        </p:nvSpPr>
        <p:spPr>
          <a:xfrm>
            <a:off x="8384473" y="5343746"/>
            <a:ext cx="1828257" cy="139047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B4CB0493-0000-4649-8636-AA303649D990}"/>
              </a:ext>
            </a:extLst>
          </p:cNvPr>
          <p:cNvSpPr>
            <a:spLocks noGrp="1"/>
          </p:cNvSpPr>
          <p:nvPr>
            <p:ph type="sldNum" sz="quarter" idx="11"/>
          </p:nvPr>
        </p:nvSpPr>
        <p:spPr/>
        <p:txBody>
          <a:bodyPr/>
          <a:lstStyle/>
          <a:p>
            <a:fld id="{495CDFE8-06BB-8C4A-81DE-67EF32F50FC9}" type="slidenum">
              <a:rPr lang="en-US" smtClean="0"/>
              <a:pPr/>
              <a:t>‹#›</a:t>
            </a:fld>
            <a:endParaRPr lang="en-US"/>
          </a:p>
        </p:txBody>
      </p:sp>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5" name="Footer Placeholder 4">
            <a:extLst>
              <a:ext uri="{FF2B5EF4-FFF2-40B4-BE49-F238E27FC236}">
                <a16:creationId xmlns:a16="http://schemas.microsoft.com/office/drawing/2014/main" id="{06F4632F-C4D3-EC49-BCDA-849DD4679BB6}"/>
              </a:ext>
            </a:extLst>
          </p:cNvPr>
          <p:cNvSpPr>
            <a:spLocks noGrp="1"/>
          </p:cNvSpPr>
          <p:nvPr>
            <p:ph type="ftr" sz="quarter" idx="16"/>
          </p:nvPr>
        </p:nvSpPr>
        <p:spPr/>
        <p:txBody>
          <a:bodyPr/>
          <a:lstStyle/>
          <a:p>
            <a:endParaRPr lang="en-US" dirty="0"/>
          </a:p>
        </p:txBody>
      </p:sp>
      <p:sp>
        <p:nvSpPr>
          <p:cNvPr id="22" name="Text Placeholder 5">
            <a:extLst>
              <a:ext uri="{FF2B5EF4-FFF2-40B4-BE49-F238E27FC236}">
                <a16:creationId xmlns:a16="http://schemas.microsoft.com/office/drawing/2014/main" id="{5625FD89-0DE0-0F4C-BA36-8BDAAD9C177E}"/>
              </a:ext>
            </a:extLst>
          </p:cNvPr>
          <p:cNvSpPr>
            <a:spLocks noGrp="1"/>
          </p:cNvSpPr>
          <p:nvPr>
            <p:ph type="body" sz="quarter" idx="35" hasCustomPrompt="1"/>
          </p:nvPr>
        </p:nvSpPr>
        <p:spPr>
          <a:xfrm>
            <a:off x="457064" y="1491098"/>
            <a:ext cx="9772033" cy="548870"/>
          </a:xfrm>
          <a:prstGeom prst="rect">
            <a:avLst/>
          </a:prstGeom>
        </p:spPr>
        <p:txBody>
          <a:bodyPr lIns="0" rIns="0">
            <a:noAutofit/>
          </a:bodyPr>
          <a:lstStyle>
            <a:lvl1pPr marL="0" indent="0" algn="l">
              <a:lnSpc>
                <a:spcPct val="100000"/>
              </a:lnSpc>
              <a:spcBef>
                <a:spcPts val="0"/>
              </a:spcBef>
              <a:spcAft>
                <a:spcPts val="0"/>
              </a:spcAft>
              <a:buNone/>
              <a:defRPr sz="1600" b="1"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dirty="0" err="1"/>
              <a:t>Subheader</a:t>
            </a:r>
            <a:r>
              <a:rPr lang="en-US" dirty="0"/>
              <a:t> </a:t>
            </a:r>
          </a:p>
        </p:txBody>
      </p:sp>
      <p:sp>
        <p:nvSpPr>
          <p:cNvPr id="23" name="Text Placeholder 8">
            <a:extLst>
              <a:ext uri="{FF2B5EF4-FFF2-40B4-BE49-F238E27FC236}">
                <a16:creationId xmlns:a16="http://schemas.microsoft.com/office/drawing/2014/main" id="{5FF3A3E5-2EAA-0446-8045-DB46EC66C61A}"/>
              </a:ext>
            </a:extLst>
          </p:cNvPr>
          <p:cNvSpPr>
            <a:spLocks noGrp="1"/>
          </p:cNvSpPr>
          <p:nvPr>
            <p:ph type="body" sz="quarter" idx="109" hasCustomPrompt="1"/>
          </p:nvPr>
        </p:nvSpPr>
        <p:spPr>
          <a:xfrm>
            <a:off x="491104" y="4562489"/>
            <a:ext cx="1773409" cy="622822"/>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sixth client description</a:t>
            </a:r>
          </a:p>
        </p:txBody>
      </p:sp>
      <p:sp>
        <p:nvSpPr>
          <p:cNvPr id="24" name="Text Placeholder 11">
            <a:extLst>
              <a:ext uri="{FF2B5EF4-FFF2-40B4-BE49-F238E27FC236}">
                <a16:creationId xmlns:a16="http://schemas.microsoft.com/office/drawing/2014/main" id="{100BE797-3EF6-7142-94CA-61320C9DC7C3}"/>
              </a:ext>
            </a:extLst>
          </p:cNvPr>
          <p:cNvSpPr>
            <a:spLocks noGrp="1"/>
          </p:cNvSpPr>
          <p:nvPr>
            <p:ph type="body" sz="quarter" idx="111" hasCustomPrompt="1"/>
          </p:nvPr>
        </p:nvSpPr>
        <p:spPr>
          <a:xfrm>
            <a:off x="491104" y="6100032"/>
            <a:ext cx="1773409" cy="622822"/>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eleventh client description</a:t>
            </a:r>
          </a:p>
        </p:txBody>
      </p:sp>
      <p:sp>
        <p:nvSpPr>
          <p:cNvPr id="25" name="Text Placeholder 14">
            <a:extLst>
              <a:ext uri="{FF2B5EF4-FFF2-40B4-BE49-F238E27FC236}">
                <a16:creationId xmlns:a16="http://schemas.microsoft.com/office/drawing/2014/main" id="{CA4C1650-5418-C148-90F6-1DB17F0FCAFD}"/>
              </a:ext>
            </a:extLst>
          </p:cNvPr>
          <p:cNvSpPr>
            <a:spLocks noGrp="1"/>
          </p:cNvSpPr>
          <p:nvPr>
            <p:ph type="body" sz="quarter" idx="113" hasCustomPrompt="1"/>
          </p:nvPr>
        </p:nvSpPr>
        <p:spPr>
          <a:xfrm>
            <a:off x="2463644" y="3023511"/>
            <a:ext cx="1773409" cy="622822"/>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second client description</a:t>
            </a:r>
          </a:p>
          <a:p>
            <a:pPr lvl="0"/>
            <a:endParaRPr lang="en-US" dirty="0"/>
          </a:p>
        </p:txBody>
      </p:sp>
      <p:sp>
        <p:nvSpPr>
          <p:cNvPr id="26" name="Text Placeholder 17">
            <a:extLst>
              <a:ext uri="{FF2B5EF4-FFF2-40B4-BE49-F238E27FC236}">
                <a16:creationId xmlns:a16="http://schemas.microsoft.com/office/drawing/2014/main" id="{C9104C12-CAE8-154D-93AC-7B08AC9C9BFC}"/>
              </a:ext>
            </a:extLst>
          </p:cNvPr>
          <p:cNvSpPr>
            <a:spLocks noGrp="1"/>
          </p:cNvSpPr>
          <p:nvPr>
            <p:ph type="body" sz="quarter" idx="115" hasCustomPrompt="1"/>
          </p:nvPr>
        </p:nvSpPr>
        <p:spPr>
          <a:xfrm>
            <a:off x="2463644" y="4562489"/>
            <a:ext cx="1773409" cy="622822"/>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seventh client description</a:t>
            </a:r>
          </a:p>
        </p:txBody>
      </p:sp>
      <p:sp>
        <p:nvSpPr>
          <p:cNvPr id="27" name="Text Placeholder 20">
            <a:extLst>
              <a:ext uri="{FF2B5EF4-FFF2-40B4-BE49-F238E27FC236}">
                <a16:creationId xmlns:a16="http://schemas.microsoft.com/office/drawing/2014/main" id="{0B71B89F-C61D-2D44-BAB2-1E388A55BC35}"/>
              </a:ext>
            </a:extLst>
          </p:cNvPr>
          <p:cNvSpPr>
            <a:spLocks noGrp="1"/>
          </p:cNvSpPr>
          <p:nvPr>
            <p:ph type="body" sz="quarter" idx="117" hasCustomPrompt="1"/>
          </p:nvPr>
        </p:nvSpPr>
        <p:spPr>
          <a:xfrm>
            <a:off x="2461961" y="6100032"/>
            <a:ext cx="1773409" cy="622822"/>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twelfth client description</a:t>
            </a:r>
          </a:p>
        </p:txBody>
      </p:sp>
      <p:sp>
        <p:nvSpPr>
          <p:cNvPr id="28" name="Text Placeholder 23">
            <a:extLst>
              <a:ext uri="{FF2B5EF4-FFF2-40B4-BE49-F238E27FC236}">
                <a16:creationId xmlns:a16="http://schemas.microsoft.com/office/drawing/2014/main" id="{6F562172-3824-2742-A3F6-F3D9ECF351CE}"/>
              </a:ext>
            </a:extLst>
          </p:cNvPr>
          <p:cNvSpPr>
            <a:spLocks noGrp="1"/>
          </p:cNvSpPr>
          <p:nvPr>
            <p:ph type="body" sz="quarter" idx="119" hasCustomPrompt="1"/>
          </p:nvPr>
        </p:nvSpPr>
        <p:spPr>
          <a:xfrm>
            <a:off x="4442238" y="3023511"/>
            <a:ext cx="1773409" cy="622822"/>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third client description</a:t>
            </a:r>
          </a:p>
        </p:txBody>
      </p:sp>
      <p:sp>
        <p:nvSpPr>
          <p:cNvPr id="29" name="Text Placeholder 26">
            <a:extLst>
              <a:ext uri="{FF2B5EF4-FFF2-40B4-BE49-F238E27FC236}">
                <a16:creationId xmlns:a16="http://schemas.microsoft.com/office/drawing/2014/main" id="{85503B5A-9865-264E-9ED0-EB50E66D4790}"/>
              </a:ext>
            </a:extLst>
          </p:cNvPr>
          <p:cNvSpPr>
            <a:spLocks noGrp="1"/>
          </p:cNvSpPr>
          <p:nvPr>
            <p:ph type="body" sz="quarter" idx="121" hasCustomPrompt="1"/>
          </p:nvPr>
        </p:nvSpPr>
        <p:spPr>
          <a:xfrm>
            <a:off x="4442238" y="4562489"/>
            <a:ext cx="1773409" cy="622822"/>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eighth client description</a:t>
            </a:r>
          </a:p>
        </p:txBody>
      </p:sp>
      <p:sp>
        <p:nvSpPr>
          <p:cNvPr id="30" name="Text Placeholder 29">
            <a:extLst>
              <a:ext uri="{FF2B5EF4-FFF2-40B4-BE49-F238E27FC236}">
                <a16:creationId xmlns:a16="http://schemas.microsoft.com/office/drawing/2014/main" id="{7F9FE76E-8E98-AC4A-B18F-556C09CF3F26}"/>
              </a:ext>
            </a:extLst>
          </p:cNvPr>
          <p:cNvSpPr>
            <a:spLocks noGrp="1"/>
          </p:cNvSpPr>
          <p:nvPr>
            <p:ph type="body" sz="quarter" idx="123" hasCustomPrompt="1"/>
          </p:nvPr>
        </p:nvSpPr>
        <p:spPr>
          <a:xfrm>
            <a:off x="6432939" y="3023511"/>
            <a:ext cx="1773409" cy="622822"/>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fourth client description</a:t>
            </a:r>
          </a:p>
        </p:txBody>
      </p:sp>
      <p:sp>
        <p:nvSpPr>
          <p:cNvPr id="31" name="Text Placeholder 32">
            <a:extLst>
              <a:ext uri="{FF2B5EF4-FFF2-40B4-BE49-F238E27FC236}">
                <a16:creationId xmlns:a16="http://schemas.microsoft.com/office/drawing/2014/main" id="{328131AA-14B4-A642-BB1F-ADD0E620B6BA}"/>
              </a:ext>
            </a:extLst>
          </p:cNvPr>
          <p:cNvSpPr>
            <a:spLocks noGrp="1"/>
          </p:cNvSpPr>
          <p:nvPr>
            <p:ph type="body" sz="quarter" idx="125" hasCustomPrompt="1"/>
          </p:nvPr>
        </p:nvSpPr>
        <p:spPr>
          <a:xfrm>
            <a:off x="6432939" y="4562489"/>
            <a:ext cx="1773409" cy="622822"/>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ninth client description</a:t>
            </a:r>
          </a:p>
        </p:txBody>
      </p:sp>
      <p:sp>
        <p:nvSpPr>
          <p:cNvPr id="32" name="Text Placeholder 35">
            <a:extLst>
              <a:ext uri="{FF2B5EF4-FFF2-40B4-BE49-F238E27FC236}">
                <a16:creationId xmlns:a16="http://schemas.microsoft.com/office/drawing/2014/main" id="{765C572B-134E-1E43-AF6F-BF5EEEFD2FF6}"/>
              </a:ext>
            </a:extLst>
          </p:cNvPr>
          <p:cNvSpPr>
            <a:spLocks noGrp="1"/>
          </p:cNvSpPr>
          <p:nvPr>
            <p:ph type="body" sz="quarter" idx="127" hasCustomPrompt="1"/>
          </p:nvPr>
        </p:nvSpPr>
        <p:spPr>
          <a:xfrm>
            <a:off x="8401816" y="3023511"/>
            <a:ext cx="1773409" cy="622822"/>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fifth client description</a:t>
            </a:r>
          </a:p>
        </p:txBody>
      </p:sp>
      <p:sp>
        <p:nvSpPr>
          <p:cNvPr id="33" name="Text Placeholder 38">
            <a:extLst>
              <a:ext uri="{FF2B5EF4-FFF2-40B4-BE49-F238E27FC236}">
                <a16:creationId xmlns:a16="http://schemas.microsoft.com/office/drawing/2014/main" id="{B8F8D9C6-CF0D-8A45-9AFD-9DC41FCFA464}"/>
              </a:ext>
            </a:extLst>
          </p:cNvPr>
          <p:cNvSpPr>
            <a:spLocks noGrp="1"/>
          </p:cNvSpPr>
          <p:nvPr>
            <p:ph type="body" sz="quarter" idx="129" hasCustomPrompt="1"/>
          </p:nvPr>
        </p:nvSpPr>
        <p:spPr>
          <a:xfrm>
            <a:off x="8401816" y="4562489"/>
            <a:ext cx="1773409" cy="622822"/>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tenth client description</a:t>
            </a:r>
          </a:p>
        </p:txBody>
      </p:sp>
      <p:sp>
        <p:nvSpPr>
          <p:cNvPr id="34" name="Picture Placeholder 36">
            <a:extLst>
              <a:ext uri="{FF2B5EF4-FFF2-40B4-BE49-F238E27FC236}">
                <a16:creationId xmlns:a16="http://schemas.microsoft.com/office/drawing/2014/main" id="{C397BB10-957B-1940-908F-0E18E3FFCF55}"/>
              </a:ext>
            </a:extLst>
          </p:cNvPr>
          <p:cNvSpPr>
            <a:spLocks noGrp="1"/>
          </p:cNvSpPr>
          <p:nvPr>
            <p:ph type="pic" sz="quarter" idx="136" hasCustomPrompt="1"/>
          </p:nvPr>
        </p:nvSpPr>
        <p:spPr>
          <a:xfrm>
            <a:off x="491104" y="2285021"/>
            <a:ext cx="1773409" cy="720696"/>
          </a:xfrm>
          <a:prstGeom prst="rect">
            <a:avLst/>
          </a:prstGeom>
          <a:noFill/>
        </p:spPr>
        <p:txBody>
          <a:bodyPr lIns="0" tIns="0" rIns="0" bIns="0" anchor="ctr">
            <a:noAutofit/>
          </a:bodyPr>
          <a:lstStyle>
            <a:lvl1pPr marL="0" marR="0" indent="0" algn="ctr" defTabSz="12737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35" name="Picture Placeholder 36">
            <a:extLst>
              <a:ext uri="{FF2B5EF4-FFF2-40B4-BE49-F238E27FC236}">
                <a16:creationId xmlns:a16="http://schemas.microsoft.com/office/drawing/2014/main" id="{0BBC6DD6-5F0E-B943-899C-DD52C904C9F2}"/>
              </a:ext>
            </a:extLst>
          </p:cNvPr>
          <p:cNvSpPr>
            <a:spLocks noGrp="1"/>
          </p:cNvSpPr>
          <p:nvPr>
            <p:ph type="pic" sz="quarter" idx="137" hasCustomPrompt="1"/>
          </p:nvPr>
        </p:nvSpPr>
        <p:spPr>
          <a:xfrm>
            <a:off x="491104" y="3823998"/>
            <a:ext cx="1773409" cy="720696"/>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36" name="Picture Placeholder 36">
            <a:extLst>
              <a:ext uri="{FF2B5EF4-FFF2-40B4-BE49-F238E27FC236}">
                <a16:creationId xmlns:a16="http://schemas.microsoft.com/office/drawing/2014/main" id="{ADF13BF4-6BB6-4B44-901C-305F62784A1C}"/>
              </a:ext>
            </a:extLst>
          </p:cNvPr>
          <p:cNvSpPr>
            <a:spLocks noGrp="1"/>
          </p:cNvSpPr>
          <p:nvPr>
            <p:ph type="pic" sz="quarter" idx="138" hasCustomPrompt="1"/>
          </p:nvPr>
        </p:nvSpPr>
        <p:spPr>
          <a:xfrm>
            <a:off x="491104" y="5370439"/>
            <a:ext cx="1773409" cy="720696"/>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37" name="Picture Placeholder 36">
            <a:extLst>
              <a:ext uri="{FF2B5EF4-FFF2-40B4-BE49-F238E27FC236}">
                <a16:creationId xmlns:a16="http://schemas.microsoft.com/office/drawing/2014/main" id="{9C076308-E916-3841-BBD7-65AB115443CB}"/>
              </a:ext>
            </a:extLst>
          </p:cNvPr>
          <p:cNvSpPr>
            <a:spLocks noGrp="1"/>
          </p:cNvSpPr>
          <p:nvPr>
            <p:ph type="pic" sz="quarter" idx="139" hasCustomPrompt="1"/>
          </p:nvPr>
        </p:nvSpPr>
        <p:spPr>
          <a:xfrm>
            <a:off x="2463644" y="2285021"/>
            <a:ext cx="1773409" cy="720696"/>
          </a:xfrm>
          <a:prstGeom prst="rect">
            <a:avLst/>
          </a:prstGeom>
          <a:noFill/>
        </p:spPr>
        <p:txBody>
          <a:bodyPr lIns="0" tIns="0" rIns="0" bIns="0" anchor="ctr">
            <a:noAutofit/>
          </a:bodyPr>
          <a:lstStyle>
            <a:lvl1pPr marL="0" marR="0" indent="0" algn="ctr" defTabSz="12737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38" name="Picture Placeholder 36">
            <a:extLst>
              <a:ext uri="{FF2B5EF4-FFF2-40B4-BE49-F238E27FC236}">
                <a16:creationId xmlns:a16="http://schemas.microsoft.com/office/drawing/2014/main" id="{36373D64-EF98-4845-9C38-9F34E34A6B30}"/>
              </a:ext>
            </a:extLst>
          </p:cNvPr>
          <p:cNvSpPr>
            <a:spLocks noGrp="1"/>
          </p:cNvSpPr>
          <p:nvPr>
            <p:ph type="pic" sz="quarter" idx="140" hasCustomPrompt="1"/>
          </p:nvPr>
        </p:nvSpPr>
        <p:spPr>
          <a:xfrm>
            <a:off x="2463644" y="3823998"/>
            <a:ext cx="1773409" cy="720696"/>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39" name="Picture Placeholder 36">
            <a:extLst>
              <a:ext uri="{FF2B5EF4-FFF2-40B4-BE49-F238E27FC236}">
                <a16:creationId xmlns:a16="http://schemas.microsoft.com/office/drawing/2014/main" id="{70D1AC66-83FF-FE4B-BB73-A03821C1D6BE}"/>
              </a:ext>
            </a:extLst>
          </p:cNvPr>
          <p:cNvSpPr>
            <a:spLocks noGrp="1"/>
          </p:cNvSpPr>
          <p:nvPr>
            <p:ph type="pic" sz="quarter" idx="141" hasCustomPrompt="1"/>
          </p:nvPr>
        </p:nvSpPr>
        <p:spPr>
          <a:xfrm>
            <a:off x="2463644" y="5370439"/>
            <a:ext cx="1773409" cy="720696"/>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0" name="Picture Placeholder 36">
            <a:extLst>
              <a:ext uri="{FF2B5EF4-FFF2-40B4-BE49-F238E27FC236}">
                <a16:creationId xmlns:a16="http://schemas.microsoft.com/office/drawing/2014/main" id="{95015FCD-3F9F-7A4F-9E71-E1E0B1D4377D}"/>
              </a:ext>
            </a:extLst>
          </p:cNvPr>
          <p:cNvSpPr>
            <a:spLocks noGrp="1"/>
          </p:cNvSpPr>
          <p:nvPr>
            <p:ph type="pic" sz="quarter" idx="142" hasCustomPrompt="1"/>
          </p:nvPr>
        </p:nvSpPr>
        <p:spPr>
          <a:xfrm>
            <a:off x="4442238" y="2285021"/>
            <a:ext cx="1773409" cy="720696"/>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1" name="Picture Placeholder 36">
            <a:extLst>
              <a:ext uri="{FF2B5EF4-FFF2-40B4-BE49-F238E27FC236}">
                <a16:creationId xmlns:a16="http://schemas.microsoft.com/office/drawing/2014/main" id="{66A2F7E1-397F-9D45-AEB1-EBA1641437F6}"/>
              </a:ext>
            </a:extLst>
          </p:cNvPr>
          <p:cNvSpPr>
            <a:spLocks noGrp="1"/>
          </p:cNvSpPr>
          <p:nvPr>
            <p:ph type="pic" sz="quarter" idx="143" hasCustomPrompt="1"/>
          </p:nvPr>
        </p:nvSpPr>
        <p:spPr>
          <a:xfrm>
            <a:off x="4442238" y="3823998"/>
            <a:ext cx="1773409" cy="720696"/>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2" name="Picture Placeholder 36">
            <a:extLst>
              <a:ext uri="{FF2B5EF4-FFF2-40B4-BE49-F238E27FC236}">
                <a16:creationId xmlns:a16="http://schemas.microsoft.com/office/drawing/2014/main" id="{C5C0AE0C-6A85-634F-85B3-F2023A12B52C}"/>
              </a:ext>
            </a:extLst>
          </p:cNvPr>
          <p:cNvSpPr>
            <a:spLocks noGrp="1"/>
          </p:cNvSpPr>
          <p:nvPr>
            <p:ph type="pic" sz="quarter" idx="144" hasCustomPrompt="1"/>
          </p:nvPr>
        </p:nvSpPr>
        <p:spPr>
          <a:xfrm>
            <a:off x="4442238" y="5370439"/>
            <a:ext cx="1773409" cy="720696"/>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3" name="Picture Placeholder 36">
            <a:extLst>
              <a:ext uri="{FF2B5EF4-FFF2-40B4-BE49-F238E27FC236}">
                <a16:creationId xmlns:a16="http://schemas.microsoft.com/office/drawing/2014/main" id="{E61E2EF5-82E4-A247-94E2-F8CCEE71B38B}"/>
              </a:ext>
            </a:extLst>
          </p:cNvPr>
          <p:cNvSpPr>
            <a:spLocks noGrp="1"/>
          </p:cNvSpPr>
          <p:nvPr>
            <p:ph type="pic" sz="quarter" idx="145" hasCustomPrompt="1"/>
          </p:nvPr>
        </p:nvSpPr>
        <p:spPr>
          <a:xfrm>
            <a:off x="6432939" y="2285021"/>
            <a:ext cx="1773409" cy="720696"/>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4" name="Picture Placeholder 36">
            <a:extLst>
              <a:ext uri="{FF2B5EF4-FFF2-40B4-BE49-F238E27FC236}">
                <a16:creationId xmlns:a16="http://schemas.microsoft.com/office/drawing/2014/main" id="{9EEC0270-3165-5240-9ADB-B78D9B961968}"/>
              </a:ext>
            </a:extLst>
          </p:cNvPr>
          <p:cNvSpPr>
            <a:spLocks noGrp="1"/>
          </p:cNvSpPr>
          <p:nvPr>
            <p:ph type="pic" sz="quarter" idx="146" hasCustomPrompt="1"/>
          </p:nvPr>
        </p:nvSpPr>
        <p:spPr>
          <a:xfrm>
            <a:off x="6432939" y="3823998"/>
            <a:ext cx="1773409" cy="720696"/>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5" name="Picture Placeholder 36">
            <a:extLst>
              <a:ext uri="{FF2B5EF4-FFF2-40B4-BE49-F238E27FC236}">
                <a16:creationId xmlns:a16="http://schemas.microsoft.com/office/drawing/2014/main" id="{FE1E7F17-89F9-BC4C-A8C5-48869BE9E068}"/>
              </a:ext>
            </a:extLst>
          </p:cNvPr>
          <p:cNvSpPr>
            <a:spLocks noGrp="1"/>
          </p:cNvSpPr>
          <p:nvPr>
            <p:ph type="pic" sz="quarter" idx="147" hasCustomPrompt="1"/>
          </p:nvPr>
        </p:nvSpPr>
        <p:spPr>
          <a:xfrm>
            <a:off x="6432939" y="5370439"/>
            <a:ext cx="1773409" cy="720696"/>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6" name="Picture Placeholder 36">
            <a:extLst>
              <a:ext uri="{FF2B5EF4-FFF2-40B4-BE49-F238E27FC236}">
                <a16:creationId xmlns:a16="http://schemas.microsoft.com/office/drawing/2014/main" id="{B46D3499-2D64-7940-9BD1-83D78A752AE6}"/>
              </a:ext>
            </a:extLst>
          </p:cNvPr>
          <p:cNvSpPr>
            <a:spLocks noGrp="1"/>
          </p:cNvSpPr>
          <p:nvPr>
            <p:ph type="pic" sz="quarter" idx="148" hasCustomPrompt="1"/>
          </p:nvPr>
        </p:nvSpPr>
        <p:spPr>
          <a:xfrm>
            <a:off x="8401816" y="2285021"/>
            <a:ext cx="1773409" cy="720696"/>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7" name="Picture Placeholder 36">
            <a:extLst>
              <a:ext uri="{FF2B5EF4-FFF2-40B4-BE49-F238E27FC236}">
                <a16:creationId xmlns:a16="http://schemas.microsoft.com/office/drawing/2014/main" id="{773A24A6-497A-6F4C-9CDC-D106C468A76A}"/>
              </a:ext>
            </a:extLst>
          </p:cNvPr>
          <p:cNvSpPr>
            <a:spLocks noGrp="1"/>
          </p:cNvSpPr>
          <p:nvPr>
            <p:ph type="pic" sz="quarter" idx="149" hasCustomPrompt="1"/>
          </p:nvPr>
        </p:nvSpPr>
        <p:spPr>
          <a:xfrm>
            <a:off x="8401816" y="3823998"/>
            <a:ext cx="1773409" cy="720696"/>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8" name="Picture Placeholder 36">
            <a:extLst>
              <a:ext uri="{FF2B5EF4-FFF2-40B4-BE49-F238E27FC236}">
                <a16:creationId xmlns:a16="http://schemas.microsoft.com/office/drawing/2014/main" id="{802E676D-A40B-C945-B36D-06DC83E71DA9}"/>
              </a:ext>
            </a:extLst>
          </p:cNvPr>
          <p:cNvSpPr>
            <a:spLocks noGrp="1"/>
          </p:cNvSpPr>
          <p:nvPr>
            <p:ph type="pic" sz="quarter" idx="150" hasCustomPrompt="1"/>
          </p:nvPr>
        </p:nvSpPr>
        <p:spPr>
          <a:xfrm>
            <a:off x="8401816" y="5370439"/>
            <a:ext cx="1773409" cy="720696"/>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49" name="Text Placeholder 66">
            <a:extLst>
              <a:ext uri="{FF2B5EF4-FFF2-40B4-BE49-F238E27FC236}">
                <a16:creationId xmlns:a16="http://schemas.microsoft.com/office/drawing/2014/main" id="{6D7D73DC-A1CF-3345-8C1F-EBAA8677CFA8}"/>
              </a:ext>
            </a:extLst>
          </p:cNvPr>
          <p:cNvSpPr>
            <a:spLocks noGrp="1"/>
          </p:cNvSpPr>
          <p:nvPr>
            <p:ph type="body" sz="quarter" idx="153" hasCustomPrompt="1"/>
          </p:nvPr>
        </p:nvSpPr>
        <p:spPr>
          <a:xfrm>
            <a:off x="4442238" y="6100032"/>
            <a:ext cx="1773409" cy="622822"/>
          </a:xfrm>
          <a:prstGeom prst="rect">
            <a:avLst/>
          </a:prstGeom>
          <a:noFill/>
        </p:spPr>
        <p:txBody>
          <a:bodyPr lIns="91440" rIns="91440">
            <a:noAutofit/>
          </a:bodyPr>
          <a:lstStyle>
            <a:lvl1pPr marL="0" indent="0" algn="ctr">
              <a:lnSpc>
                <a:spcPct val="100000"/>
              </a:lnSpc>
              <a:spcBef>
                <a:spcPts val="0"/>
              </a:spcBef>
              <a:spcAft>
                <a:spcPts val="597"/>
              </a:spcAft>
              <a:buFontTx/>
              <a:buNone/>
              <a:defRPr sz="1200">
                <a:solidFill>
                  <a:schemeClr val="accent1"/>
                </a:solidFill>
              </a:defRPr>
            </a:lvl1pPr>
          </a:lstStyle>
          <a:p>
            <a:r>
              <a:rPr lang="en-US" dirty="0"/>
              <a:t>Insert thirteenth client description</a:t>
            </a:r>
          </a:p>
        </p:txBody>
      </p:sp>
      <p:sp>
        <p:nvSpPr>
          <p:cNvPr id="50" name="Text Placeholder 69">
            <a:extLst>
              <a:ext uri="{FF2B5EF4-FFF2-40B4-BE49-F238E27FC236}">
                <a16:creationId xmlns:a16="http://schemas.microsoft.com/office/drawing/2014/main" id="{4507775F-B3CD-634B-8584-E391F32BE750}"/>
              </a:ext>
            </a:extLst>
          </p:cNvPr>
          <p:cNvSpPr>
            <a:spLocks noGrp="1"/>
          </p:cNvSpPr>
          <p:nvPr>
            <p:ph type="body" sz="quarter" idx="154" hasCustomPrompt="1"/>
          </p:nvPr>
        </p:nvSpPr>
        <p:spPr>
          <a:xfrm>
            <a:off x="6432939" y="6100032"/>
            <a:ext cx="1773409" cy="622822"/>
          </a:xfrm>
          <a:prstGeom prst="rect">
            <a:avLst/>
          </a:prstGeom>
          <a:noFill/>
        </p:spPr>
        <p:txBody>
          <a:bodyPr lIns="91440" rIns="91440">
            <a:noAutofit/>
          </a:bodyPr>
          <a:lstStyle>
            <a:lvl1pPr marL="0" indent="0" algn="ctr">
              <a:lnSpc>
                <a:spcPct val="100000"/>
              </a:lnSpc>
              <a:spcBef>
                <a:spcPts val="0"/>
              </a:spcBef>
              <a:spcAft>
                <a:spcPts val="597"/>
              </a:spcAft>
              <a:buNone/>
              <a:defRPr sz="1200">
                <a:solidFill>
                  <a:schemeClr val="accent1"/>
                </a:solidFill>
              </a:defRPr>
            </a:lvl1pPr>
          </a:lstStyle>
          <a:p>
            <a:r>
              <a:rPr lang="en-US" dirty="0"/>
              <a:t>Insert fourteenth client description</a:t>
            </a:r>
          </a:p>
        </p:txBody>
      </p:sp>
      <p:sp>
        <p:nvSpPr>
          <p:cNvPr id="51" name="Text Placeholder 90">
            <a:extLst>
              <a:ext uri="{FF2B5EF4-FFF2-40B4-BE49-F238E27FC236}">
                <a16:creationId xmlns:a16="http://schemas.microsoft.com/office/drawing/2014/main" id="{4D33AE12-7167-AF4F-8D08-0B3047C6AB82}"/>
              </a:ext>
            </a:extLst>
          </p:cNvPr>
          <p:cNvSpPr>
            <a:spLocks noGrp="1"/>
          </p:cNvSpPr>
          <p:nvPr>
            <p:ph type="body" sz="quarter" idx="155" hasCustomPrompt="1"/>
          </p:nvPr>
        </p:nvSpPr>
        <p:spPr>
          <a:xfrm>
            <a:off x="8401816" y="6100032"/>
            <a:ext cx="1773409" cy="622822"/>
          </a:xfrm>
          <a:prstGeom prst="rect">
            <a:avLst/>
          </a:prstGeom>
          <a:noFill/>
        </p:spPr>
        <p:txBody>
          <a:bodyPr lIns="91440" rIns="91440">
            <a:noAutofit/>
          </a:bodyPr>
          <a:lstStyle>
            <a:lvl1pPr marL="0" indent="0" algn="ctr">
              <a:lnSpc>
                <a:spcPct val="100000"/>
              </a:lnSpc>
              <a:spcBef>
                <a:spcPts val="0"/>
              </a:spcBef>
              <a:spcAft>
                <a:spcPts val="597"/>
              </a:spcAft>
              <a:buNone/>
              <a:defRPr sz="1200">
                <a:solidFill>
                  <a:schemeClr val="accent1"/>
                </a:solidFill>
              </a:defRPr>
            </a:lvl1pPr>
          </a:lstStyle>
          <a:p>
            <a:r>
              <a:rPr lang="en-US" dirty="0"/>
              <a:t>Insert fifteenth client description</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91104" y="3023511"/>
            <a:ext cx="1773409" cy="622822"/>
          </a:xfrm>
          <a:prstGeom prst="rect">
            <a:avLst/>
          </a:prstGeom>
        </p:spPr>
        <p:txBody>
          <a:bodyPr lIns="91440" rIns="91440">
            <a:noAutofit/>
          </a:bodyPr>
          <a:lstStyle>
            <a:lvl1pPr marL="0" indent="0" algn="ctr">
              <a:lnSpc>
                <a:spcPct val="100000"/>
              </a:lnSpc>
              <a:spcBef>
                <a:spcPts val="0"/>
              </a:spcBef>
              <a:spcAft>
                <a:spcPts val="597"/>
              </a:spcAft>
              <a:buNone/>
              <a:defRPr sz="1200" b="0">
                <a:solidFill>
                  <a:schemeClr val="accent1"/>
                </a:solidFill>
              </a:defRPr>
            </a:lvl1pPr>
            <a:lvl5pPr marL="506775" indent="0">
              <a:buNone/>
              <a:defRPr/>
            </a:lvl5pPr>
          </a:lstStyle>
          <a:p>
            <a:pPr lvl="0"/>
            <a:r>
              <a:rPr lang="en-US" dirty="0"/>
              <a:t>Insert first client description</a:t>
            </a:r>
          </a:p>
        </p:txBody>
      </p:sp>
    </p:spTree>
    <p:custDataLst>
      <p:custData r:id="rId1"/>
    </p:custDataLst>
    <p:extLst>
      <p:ext uri="{BB962C8B-B14F-4D97-AF65-F5344CB8AC3E}">
        <p14:creationId xmlns:p14="http://schemas.microsoft.com/office/powerpoint/2010/main" val="26149343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0 Tombstones (5 x 4) w/ Subheader">
    <p:bg>
      <p:bgPr>
        <a:solidFill>
          <a:schemeClr val="bg1"/>
        </a:solidFill>
        <a:effectLst/>
      </p:bgPr>
    </p:bg>
    <p:spTree>
      <p:nvGrpSpPr>
        <p:cNvPr id="1" name=""/>
        <p:cNvGrpSpPr/>
        <p:nvPr/>
      </p:nvGrpSpPr>
      <p:grpSpPr>
        <a:xfrm>
          <a:off x="0" y="0"/>
          <a:ext cx="0" cy="0"/>
          <a:chOff x="0" y="0"/>
          <a:chExt cx="0" cy="0"/>
        </a:xfrm>
      </p:grpSpPr>
      <p:sp>
        <p:nvSpPr>
          <p:cNvPr id="133" name="Rectangle 3">
            <a:extLst>
              <a:ext uri="{FF2B5EF4-FFF2-40B4-BE49-F238E27FC236}">
                <a16:creationId xmlns:a16="http://schemas.microsoft.com/office/drawing/2014/main" id="{79662D63-D73D-A640-8B45-40FE59227467}"/>
              </a:ext>
            </a:extLst>
          </p:cNvPr>
          <p:cNvSpPr/>
          <p:nvPr userDrawn="1"/>
        </p:nvSpPr>
        <p:spPr>
          <a:xfrm>
            <a:off x="8375663" y="3431707"/>
            <a:ext cx="1828257" cy="100626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113" name="Rectangle 3">
            <a:extLst>
              <a:ext uri="{FF2B5EF4-FFF2-40B4-BE49-F238E27FC236}">
                <a16:creationId xmlns:a16="http://schemas.microsoft.com/office/drawing/2014/main" id="{6B2FE03F-1509-FF47-9BE1-A8EA095C21F0}"/>
              </a:ext>
            </a:extLst>
          </p:cNvPr>
          <p:cNvSpPr/>
          <p:nvPr userDrawn="1"/>
        </p:nvSpPr>
        <p:spPr>
          <a:xfrm>
            <a:off x="477611" y="2272646"/>
            <a:ext cx="1828257" cy="100626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114" name="Rectangle 3">
            <a:extLst>
              <a:ext uri="{FF2B5EF4-FFF2-40B4-BE49-F238E27FC236}">
                <a16:creationId xmlns:a16="http://schemas.microsoft.com/office/drawing/2014/main" id="{AD915E8F-89A9-F34D-BEB3-6F6B62BC23CE}"/>
              </a:ext>
            </a:extLst>
          </p:cNvPr>
          <p:cNvSpPr/>
          <p:nvPr userDrawn="1"/>
        </p:nvSpPr>
        <p:spPr>
          <a:xfrm>
            <a:off x="477611" y="3429557"/>
            <a:ext cx="1828257" cy="100626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115" name="Rectangle 3">
            <a:extLst>
              <a:ext uri="{FF2B5EF4-FFF2-40B4-BE49-F238E27FC236}">
                <a16:creationId xmlns:a16="http://schemas.microsoft.com/office/drawing/2014/main" id="{05AAFF26-DE6B-3B4D-BEB7-111328090CA5}"/>
              </a:ext>
            </a:extLst>
          </p:cNvPr>
          <p:cNvSpPr/>
          <p:nvPr userDrawn="1"/>
        </p:nvSpPr>
        <p:spPr>
          <a:xfrm>
            <a:off x="477611" y="4582305"/>
            <a:ext cx="1828257" cy="100626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116" name="Rectangle 3">
            <a:extLst>
              <a:ext uri="{FF2B5EF4-FFF2-40B4-BE49-F238E27FC236}">
                <a16:creationId xmlns:a16="http://schemas.microsoft.com/office/drawing/2014/main" id="{B17BBD20-A36A-F04D-A72D-98639F8A8BDF}"/>
              </a:ext>
            </a:extLst>
          </p:cNvPr>
          <p:cNvSpPr/>
          <p:nvPr userDrawn="1"/>
        </p:nvSpPr>
        <p:spPr>
          <a:xfrm>
            <a:off x="477611" y="5736723"/>
            <a:ext cx="1828257" cy="100626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117" name="Rectangle 3">
            <a:extLst>
              <a:ext uri="{FF2B5EF4-FFF2-40B4-BE49-F238E27FC236}">
                <a16:creationId xmlns:a16="http://schemas.microsoft.com/office/drawing/2014/main" id="{881BBEFB-0683-F947-B296-D9443960E5C5}"/>
              </a:ext>
            </a:extLst>
          </p:cNvPr>
          <p:cNvSpPr/>
          <p:nvPr userDrawn="1"/>
        </p:nvSpPr>
        <p:spPr>
          <a:xfrm>
            <a:off x="2457406" y="2272646"/>
            <a:ext cx="1828257" cy="100626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118" name="Rectangle 3">
            <a:extLst>
              <a:ext uri="{FF2B5EF4-FFF2-40B4-BE49-F238E27FC236}">
                <a16:creationId xmlns:a16="http://schemas.microsoft.com/office/drawing/2014/main" id="{61EFC2E9-F8E9-FA46-A67B-E91F3C2AB177}"/>
              </a:ext>
            </a:extLst>
          </p:cNvPr>
          <p:cNvSpPr/>
          <p:nvPr userDrawn="1"/>
        </p:nvSpPr>
        <p:spPr>
          <a:xfrm>
            <a:off x="2457406" y="3431707"/>
            <a:ext cx="1828257" cy="100626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119" name="Rectangle 3">
            <a:extLst>
              <a:ext uri="{FF2B5EF4-FFF2-40B4-BE49-F238E27FC236}">
                <a16:creationId xmlns:a16="http://schemas.microsoft.com/office/drawing/2014/main" id="{5D7F865D-2BEF-CC49-83B2-FCD035BCC384}"/>
              </a:ext>
            </a:extLst>
          </p:cNvPr>
          <p:cNvSpPr/>
          <p:nvPr userDrawn="1"/>
        </p:nvSpPr>
        <p:spPr>
          <a:xfrm>
            <a:off x="2457406" y="4584030"/>
            <a:ext cx="1828257" cy="100626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120" name="Rectangle 3">
            <a:extLst>
              <a:ext uri="{FF2B5EF4-FFF2-40B4-BE49-F238E27FC236}">
                <a16:creationId xmlns:a16="http://schemas.microsoft.com/office/drawing/2014/main" id="{1A791D05-3535-3F46-816B-66D2AF38A76F}"/>
              </a:ext>
            </a:extLst>
          </p:cNvPr>
          <p:cNvSpPr/>
          <p:nvPr userDrawn="1"/>
        </p:nvSpPr>
        <p:spPr>
          <a:xfrm>
            <a:off x="2457406" y="5735215"/>
            <a:ext cx="1828257" cy="100626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121" name="Rectangle 3">
            <a:extLst>
              <a:ext uri="{FF2B5EF4-FFF2-40B4-BE49-F238E27FC236}">
                <a16:creationId xmlns:a16="http://schemas.microsoft.com/office/drawing/2014/main" id="{1954C261-220B-FB48-8B0C-B257F2EF651E}"/>
              </a:ext>
            </a:extLst>
          </p:cNvPr>
          <p:cNvSpPr/>
          <p:nvPr userDrawn="1"/>
        </p:nvSpPr>
        <p:spPr>
          <a:xfrm>
            <a:off x="4436245" y="2272646"/>
            <a:ext cx="1828257" cy="100626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122" name="Rectangle 3">
            <a:extLst>
              <a:ext uri="{FF2B5EF4-FFF2-40B4-BE49-F238E27FC236}">
                <a16:creationId xmlns:a16="http://schemas.microsoft.com/office/drawing/2014/main" id="{73845AEE-80E9-614A-8F61-1B08D7030F0C}"/>
              </a:ext>
            </a:extLst>
          </p:cNvPr>
          <p:cNvSpPr/>
          <p:nvPr userDrawn="1"/>
        </p:nvSpPr>
        <p:spPr>
          <a:xfrm>
            <a:off x="4436245" y="3431707"/>
            <a:ext cx="1828257" cy="100626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123" name="Rectangle 3">
            <a:extLst>
              <a:ext uri="{FF2B5EF4-FFF2-40B4-BE49-F238E27FC236}">
                <a16:creationId xmlns:a16="http://schemas.microsoft.com/office/drawing/2014/main" id="{67E82FFB-4150-3145-9656-205D6A83FF6C}"/>
              </a:ext>
            </a:extLst>
          </p:cNvPr>
          <p:cNvSpPr/>
          <p:nvPr userDrawn="1"/>
        </p:nvSpPr>
        <p:spPr>
          <a:xfrm>
            <a:off x="4436245" y="4584030"/>
            <a:ext cx="1828257" cy="100626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124" name="Rectangle 3">
            <a:extLst>
              <a:ext uri="{FF2B5EF4-FFF2-40B4-BE49-F238E27FC236}">
                <a16:creationId xmlns:a16="http://schemas.microsoft.com/office/drawing/2014/main" id="{AB48BA64-08ED-A742-9CEA-A591F3477632}"/>
              </a:ext>
            </a:extLst>
          </p:cNvPr>
          <p:cNvSpPr/>
          <p:nvPr userDrawn="1"/>
        </p:nvSpPr>
        <p:spPr>
          <a:xfrm>
            <a:off x="4436245" y="5735215"/>
            <a:ext cx="1828257" cy="100626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125" name="Rectangle 3">
            <a:extLst>
              <a:ext uri="{FF2B5EF4-FFF2-40B4-BE49-F238E27FC236}">
                <a16:creationId xmlns:a16="http://schemas.microsoft.com/office/drawing/2014/main" id="{FA6551D1-C8C5-D047-B075-6B7B67B0D0B4}"/>
              </a:ext>
            </a:extLst>
          </p:cNvPr>
          <p:cNvSpPr/>
          <p:nvPr userDrawn="1"/>
        </p:nvSpPr>
        <p:spPr>
          <a:xfrm>
            <a:off x="6410551" y="2272646"/>
            <a:ext cx="1828257" cy="100626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126" name="Rectangle 3">
            <a:extLst>
              <a:ext uri="{FF2B5EF4-FFF2-40B4-BE49-F238E27FC236}">
                <a16:creationId xmlns:a16="http://schemas.microsoft.com/office/drawing/2014/main" id="{A7E3D3EB-1CDA-8449-B9C6-B2B82292A454}"/>
              </a:ext>
            </a:extLst>
          </p:cNvPr>
          <p:cNvSpPr/>
          <p:nvPr userDrawn="1"/>
        </p:nvSpPr>
        <p:spPr>
          <a:xfrm>
            <a:off x="6410551" y="3431707"/>
            <a:ext cx="1828257" cy="100626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127" name="Rectangle 3">
            <a:extLst>
              <a:ext uri="{FF2B5EF4-FFF2-40B4-BE49-F238E27FC236}">
                <a16:creationId xmlns:a16="http://schemas.microsoft.com/office/drawing/2014/main" id="{CFFE3984-1C41-E242-A0AE-A24966410978}"/>
              </a:ext>
            </a:extLst>
          </p:cNvPr>
          <p:cNvSpPr/>
          <p:nvPr userDrawn="1"/>
        </p:nvSpPr>
        <p:spPr>
          <a:xfrm>
            <a:off x="6410551" y="4584030"/>
            <a:ext cx="1828257" cy="100626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128" name="Rectangle 3">
            <a:extLst>
              <a:ext uri="{FF2B5EF4-FFF2-40B4-BE49-F238E27FC236}">
                <a16:creationId xmlns:a16="http://schemas.microsoft.com/office/drawing/2014/main" id="{DD227078-0B1E-344D-88C4-D54C7F42FCE2}"/>
              </a:ext>
            </a:extLst>
          </p:cNvPr>
          <p:cNvSpPr/>
          <p:nvPr userDrawn="1"/>
        </p:nvSpPr>
        <p:spPr>
          <a:xfrm>
            <a:off x="6410551" y="5735215"/>
            <a:ext cx="1828257" cy="100626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129" name="Rectangle 3">
            <a:extLst>
              <a:ext uri="{FF2B5EF4-FFF2-40B4-BE49-F238E27FC236}">
                <a16:creationId xmlns:a16="http://schemas.microsoft.com/office/drawing/2014/main" id="{50F3F337-44F5-534A-9C9D-6530FFB804E1}"/>
              </a:ext>
            </a:extLst>
          </p:cNvPr>
          <p:cNvSpPr/>
          <p:nvPr userDrawn="1"/>
        </p:nvSpPr>
        <p:spPr>
          <a:xfrm>
            <a:off x="8377730" y="2272646"/>
            <a:ext cx="1828257" cy="100626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131" name="Rectangle 3">
            <a:extLst>
              <a:ext uri="{FF2B5EF4-FFF2-40B4-BE49-F238E27FC236}">
                <a16:creationId xmlns:a16="http://schemas.microsoft.com/office/drawing/2014/main" id="{804ACB16-8173-9642-ABFB-EB605EE5BF60}"/>
              </a:ext>
            </a:extLst>
          </p:cNvPr>
          <p:cNvSpPr/>
          <p:nvPr userDrawn="1"/>
        </p:nvSpPr>
        <p:spPr>
          <a:xfrm>
            <a:off x="8375663" y="4584030"/>
            <a:ext cx="1828257" cy="100626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132" name="Rectangle 3">
            <a:extLst>
              <a:ext uri="{FF2B5EF4-FFF2-40B4-BE49-F238E27FC236}">
                <a16:creationId xmlns:a16="http://schemas.microsoft.com/office/drawing/2014/main" id="{EE6D62A9-300B-F243-BB24-66C7DD5DD19C}"/>
              </a:ext>
            </a:extLst>
          </p:cNvPr>
          <p:cNvSpPr/>
          <p:nvPr userDrawn="1"/>
        </p:nvSpPr>
        <p:spPr>
          <a:xfrm>
            <a:off x="8375663" y="5735215"/>
            <a:ext cx="1828257" cy="1006262"/>
          </a:xfrm>
          <a:prstGeom prst="rect">
            <a:avLst/>
          </a:prstGeom>
          <a:solidFill>
            <a:schemeClr val="bg1"/>
          </a:solidFill>
          <a:ln w="38100" cap="sq">
            <a:solidFill>
              <a:srgbClr val="CFD1D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48257" rIns="0" bIns="48257" rtlCol="0" anchor="ctr">
            <a:noAutofit/>
          </a:bodyPr>
          <a:lstStyle/>
          <a:p>
            <a:pPr algn="ctr"/>
            <a:endParaRPr lang="en-US" sz="1098" dirty="0">
              <a:latin typeface="Calibri" panose="020F0502020204030204" pitchFamily="34" charset="0"/>
            </a:endParaRPr>
          </a:p>
        </p:txBody>
      </p:sp>
      <p:sp>
        <p:nvSpPr>
          <p:cNvPr id="3" name="Slide Number Placeholder 2">
            <a:extLst>
              <a:ext uri="{FF2B5EF4-FFF2-40B4-BE49-F238E27FC236}">
                <a16:creationId xmlns:a16="http://schemas.microsoft.com/office/drawing/2014/main" id="{B4CB0493-0000-4649-8636-AA303649D990}"/>
              </a:ext>
            </a:extLst>
          </p:cNvPr>
          <p:cNvSpPr>
            <a:spLocks noGrp="1"/>
          </p:cNvSpPr>
          <p:nvPr>
            <p:ph type="sldNum" sz="quarter" idx="11"/>
          </p:nvPr>
        </p:nvSpPr>
        <p:spPr/>
        <p:txBody>
          <a:bodyPr/>
          <a:lstStyle/>
          <a:p>
            <a:fld id="{495CDFE8-06BB-8C4A-81DE-67EF32F50FC9}" type="slidenum">
              <a:rPr lang="en-US" smtClean="0"/>
              <a:pPr/>
              <a:t>‹#›</a:t>
            </a:fld>
            <a:endParaRPr lang="en-US"/>
          </a:p>
        </p:txBody>
      </p:sp>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5" name="Footer Placeholder 4">
            <a:extLst>
              <a:ext uri="{FF2B5EF4-FFF2-40B4-BE49-F238E27FC236}">
                <a16:creationId xmlns:a16="http://schemas.microsoft.com/office/drawing/2014/main" id="{06F4632F-C4D3-EC49-BCDA-849DD4679BB6}"/>
              </a:ext>
            </a:extLst>
          </p:cNvPr>
          <p:cNvSpPr>
            <a:spLocks noGrp="1"/>
          </p:cNvSpPr>
          <p:nvPr>
            <p:ph type="ftr" sz="quarter" idx="16"/>
          </p:nvPr>
        </p:nvSpPr>
        <p:spPr/>
        <p:txBody>
          <a:bodyPr/>
          <a:lstStyle/>
          <a:p>
            <a:endParaRPr lang="en-US" dirty="0"/>
          </a:p>
        </p:txBody>
      </p:sp>
      <p:sp>
        <p:nvSpPr>
          <p:cNvPr id="73" name="Text Placeholder 5">
            <a:extLst>
              <a:ext uri="{FF2B5EF4-FFF2-40B4-BE49-F238E27FC236}">
                <a16:creationId xmlns:a16="http://schemas.microsoft.com/office/drawing/2014/main" id="{A1F910A2-B06D-0B4C-85D9-186553B30E1E}"/>
              </a:ext>
            </a:extLst>
          </p:cNvPr>
          <p:cNvSpPr>
            <a:spLocks noGrp="1"/>
          </p:cNvSpPr>
          <p:nvPr>
            <p:ph type="body" sz="quarter" idx="36" hasCustomPrompt="1"/>
          </p:nvPr>
        </p:nvSpPr>
        <p:spPr>
          <a:xfrm>
            <a:off x="457064" y="1491098"/>
            <a:ext cx="9772033" cy="548870"/>
          </a:xfrm>
          <a:prstGeom prst="rect">
            <a:avLst/>
          </a:prstGeom>
        </p:spPr>
        <p:txBody>
          <a:bodyPr lIns="0" rIns="0" anchor="t">
            <a:noAutofit/>
          </a:bodyPr>
          <a:lstStyle>
            <a:lvl1pPr marL="0" indent="0" algn="l">
              <a:lnSpc>
                <a:spcPct val="100000"/>
              </a:lnSpc>
              <a:spcBef>
                <a:spcPts val="0"/>
              </a:spcBef>
              <a:spcAft>
                <a:spcPts val="0"/>
              </a:spcAft>
              <a:buNone/>
              <a:defRPr sz="1600" b="1"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dirty="0" err="1"/>
              <a:t>Subheader</a:t>
            </a:r>
            <a:r>
              <a:rPr lang="en-US" dirty="0"/>
              <a:t> </a:t>
            </a:r>
          </a:p>
        </p:txBody>
      </p:sp>
      <p:sp>
        <p:nvSpPr>
          <p:cNvPr id="74" name="Text Placeholder 17">
            <a:extLst>
              <a:ext uri="{FF2B5EF4-FFF2-40B4-BE49-F238E27FC236}">
                <a16:creationId xmlns:a16="http://schemas.microsoft.com/office/drawing/2014/main" id="{8F989D6E-A789-DA47-BB40-875907BAA2D7}"/>
              </a:ext>
            </a:extLst>
          </p:cNvPr>
          <p:cNvSpPr>
            <a:spLocks noGrp="1"/>
          </p:cNvSpPr>
          <p:nvPr>
            <p:ph type="body" sz="quarter" idx="83" hasCustomPrompt="1"/>
          </p:nvPr>
        </p:nvSpPr>
        <p:spPr>
          <a:xfrm>
            <a:off x="2483625" y="2816346"/>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second client description</a:t>
            </a:r>
          </a:p>
        </p:txBody>
      </p:sp>
      <p:sp>
        <p:nvSpPr>
          <p:cNvPr id="75" name="Text Placeholder 29">
            <a:extLst>
              <a:ext uri="{FF2B5EF4-FFF2-40B4-BE49-F238E27FC236}">
                <a16:creationId xmlns:a16="http://schemas.microsoft.com/office/drawing/2014/main" id="{BCC190CC-F203-2F42-A571-7A25E4A1FCF7}"/>
              </a:ext>
            </a:extLst>
          </p:cNvPr>
          <p:cNvSpPr>
            <a:spLocks noGrp="1"/>
          </p:cNvSpPr>
          <p:nvPr>
            <p:ph type="body" sz="quarter" idx="91" hasCustomPrompt="1"/>
          </p:nvPr>
        </p:nvSpPr>
        <p:spPr>
          <a:xfrm>
            <a:off x="4455513" y="2816346"/>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third client description</a:t>
            </a:r>
          </a:p>
        </p:txBody>
      </p:sp>
      <p:sp>
        <p:nvSpPr>
          <p:cNvPr id="76" name="Text Placeholder 41">
            <a:extLst>
              <a:ext uri="{FF2B5EF4-FFF2-40B4-BE49-F238E27FC236}">
                <a16:creationId xmlns:a16="http://schemas.microsoft.com/office/drawing/2014/main" id="{81888721-0568-4241-B40D-95392E2DFD02}"/>
              </a:ext>
            </a:extLst>
          </p:cNvPr>
          <p:cNvSpPr>
            <a:spLocks noGrp="1"/>
          </p:cNvSpPr>
          <p:nvPr>
            <p:ph type="body" sz="quarter" idx="99" hasCustomPrompt="1"/>
          </p:nvPr>
        </p:nvSpPr>
        <p:spPr>
          <a:xfrm>
            <a:off x="6432585" y="3981332"/>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ninth client description</a:t>
            </a:r>
          </a:p>
        </p:txBody>
      </p:sp>
      <p:sp>
        <p:nvSpPr>
          <p:cNvPr id="77" name="Text Placeholder 53">
            <a:extLst>
              <a:ext uri="{FF2B5EF4-FFF2-40B4-BE49-F238E27FC236}">
                <a16:creationId xmlns:a16="http://schemas.microsoft.com/office/drawing/2014/main" id="{C1A7CB7E-C7EF-5E4C-8399-A17E0F8BA8F2}"/>
              </a:ext>
            </a:extLst>
          </p:cNvPr>
          <p:cNvSpPr>
            <a:spLocks noGrp="1"/>
          </p:cNvSpPr>
          <p:nvPr>
            <p:ph type="body" sz="quarter" idx="107" hasCustomPrompt="1"/>
          </p:nvPr>
        </p:nvSpPr>
        <p:spPr>
          <a:xfrm>
            <a:off x="4455513" y="5130681"/>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thirteenth client description</a:t>
            </a:r>
          </a:p>
        </p:txBody>
      </p:sp>
      <p:sp>
        <p:nvSpPr>
          <p:cNvPr id="78" name="Picture Placeholder 36">
            <a:extLst>
              <a:ext uri="{FF2B5EF4-FFF2-40B4-BE49-F238E27FC236}">
                <a16:creationId xmlns:a16="http://schemas.microsoft.com/office/drawing/2014/main" id="{FFDF46FA-9F30-5E41-8F9B-2DEBCD1BB556}"/>
              </a:ext>
            </a:extLst>
          </p:cNvPr>
          <p:cNvSpPr>
            <a:spLocks noGrp="1"/>
          </p:cNvSpPr>
          <p:nvPr>
            <p:ph type="pic" sz="quarter" idx="114" hasCustomPrompt="1"/>
          </p:nvPr>
        </p:nvSpPr>
        <p:spPr>
          <a:xfrm>
            <a:off x="501064" y="2291396"/>
            <a:ext cx="1782551" cy="489360"/>
          </a:xfrm>
          <a:prstGeom prst="rect">
            <a:avLst/>
          </a:prstGeom>
          <a:noFill/>
        </p:spPr>
        <p:txBody>
          <a:bodyPr lIns="0" tIns="0" rIns="0" bIns="0" anchor="ctr">
            <a:noAutofit/>
          </a:bodyPr>
          <a:lstStyle>
            <a:lvl1pPr marL="0" marR="0" indent="0" algn="ctr" defTabSz="12737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79" name="Picture Placeholder 36">
            <a:extLst>
              <a:ext uri="{FF2B5EF4-FFF2-40B4-BE49-F238E27FC236}">
                <a16:creationId xmlns:a16="http://schemas.microsoft.com/office/drawing/2014/main" id="{BC21F59B-553C-6944-845A-9542384CD5AE}"/>
              </a:ext>
            </a:extLst>
          </p:cNvPr>
          <p:cNvSpPr>
            <a:spLocks noGrp="1"/>
          </p:cNvSpPr>
          <p:nvPr>
            <p:ph type="pic" sz="quarter" idx="115" hasCustomPrompt="1"/>
          </p:nvPr>
        </p:nvSpPr>
        <p:spPr>
          <a:xfrm>
            <a:off x="501064" y="3454232"/>
            <a:ext cx="1782551" cy="489360"/>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80" name="Picture Placeholder 36">
            <a:extLst>
              <a:ext uri="{FF2B5EF4-FFF2-40B4-BE49-F238E27FC236}">
                <a16:creationId xmlns:a16="http://schemas.microsoft.com/office/drawing/2014/main" id="{C74F04A7-5F4E-AD4D-A060-81E52C5BD92D}"/>
              </a:ext>
            </a:extLst>
          </p:cNvPr>
          <p:cNvSpPr>
            <a:spLocks noGrp="1"/>
          </p:cNvSpPr>
          <p:nvPr>
            <p:ph type="pic" sz="quarter" idx="116" hasCustomPrompt="1"/>
          </p:nvPr>
        </p:nvSpPr>
        <p:spPr>
          <a:xfrm>
            <a:off x="501064" y="4604007"/>
            <a:ext cx="1782551" cy="489360"/>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81" name="Picture Placeholder 36">
            <a:extLst>
              <a:ext uri="{FF2B5EF4-FFF2-40B4-BE49-F238E27FC236}">
                <a16:creationId xmlns:a16="http://schemas.microsoft.com/office/drawing/2014/main" id="{06D1838B-647F-9F4C-9F59-D186E8527907}"/>
              </a:ext>
            </a:extLst>
          </p:cNvPr>
          <p:cNvSpPr>
            <a:spLocks noGrp="1"/>
          </p:cNvSpPr>
          <p:nvPr>
            <p:ph type="pic" sz="quarter" idx="117" hasCustomPrompt="1"/>
          </p:nvPr>
        </p:nvSpPr>
        <p:spPr>
          <a:xfrm>
            <a:off x="2483625" y="2291396"/>
            <a:ext cx="1782551" cy="489360"/>
          </a:xfrm>
          <a:prstGeom prst="rect">
            <a:avLst/>
          </a:prstGeom>
          <a:noFill/>
        </p:spPr>
        <p:txBody>
          <a:bodyPr lIns="0" tIns="0" rIns="0" bIns="0" anchor="ctr">
            <a:noAutofit/>
          </a:bodyPr>
          <a:lstStyle>
            <a:lvl1pPr marL="0" marR="0" indent="0" algn="ctr" defTabSz="127372" rtl="0" eaLnBrk="1" fontAlgn="auto" latinLnBrk="0" hangingPunct="1">
              <a:lnSpc>
                <a:spcPct val="100000"/>
              </a:lnSpc>
              <a:spcBef>
                <a:spcPts val="0"/>
              </a:spcBef>
              <a:spcAft>
                <a:spcPts val="0"/>
              </a:spcAft>
              <a:buClrTx/>
              <a:buSzTx/>
              <a:buFontTx/>
              <a:buNone/>
              <a:tabLst/>
              <a:defRPr b="1">
                <a:latin typeface="Calibri" panose="020F0502020204030204" pitchFamily="34" charset="0"/>
              </a:defRPr>
            </a:lvl1pPr>
          </a:lstStyle>
          <a:p>
            <a:r>
              <a:rPr lang="en-US" dirty="0"/>
              <a:t>Picture</a:t>
            </a:r>
          </a:p>
        </p:txBody>
      </p:sp>
      <p:sp>
        <p:nvSpPr>
          <p:cNvPr id="82" name="Picture Placeholder 36">
            <a:extLst>
              <a:ext uri="{FF2B5EF4-FFF2-40B4-BE49-F238E27FC236}">
                <a16:creationId xmlns:a16="http://schemas.microsoft.com/office/drawing/2014/main" id="{3ECBD3FD-7C5A-544A-9EF3-9A11404EA122}"/>
              </a:ext>
            </a:extLst>
          </p:cNvPr>
          <p:cNvSpPr>
            <a:spLocks noGrp="1"/>
          </p:cNvSpPr>
          <p:nvPr>
            <p:ph type="pic" sz="quarter" idx="118" hasCustomPrompt="1"/>
          </p:nvPr>
        </p:nvSpPr>
        <p:spPr>
          <a:xfrm>
            <a:off x="2483625" y="3456382"/>
            <a:ext cx="1782551" cy="489360"/>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83" name="Picture Placeholder 36">
            <a:extLst>
              <a:ext uri="{FF2B5EF4-FFF2-40B4-BE49-F238E27FC236}">
                <a16:creationId xmlns:a16="http://schemas.microsoft.com/office/drawing/2014/main" id="{099A5C02-40A7-3840-BAA2-98C20CC8184D}"/>
              </a:ext>
            </a:extLst>
          </p:cNvPr>
          <p:cNvSpPr>
            <a:spLocks noGrp="1"/>
          </p:cNvSpPr>
          <p:nvPr>
            <p:ph type="pic" sz="quarter" idx="119" hasCustomPrompt="1"/>
          </p:nvPr>
        </p:nvSpPr>
        <p:spPr>
          <a:xfrm>
            <a:off x="2483625" y="4605731"/>
            <a:ext cx="1782551" cy="489360"/>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84" name="Picture Placeholder 36">
            <a:extLst>
              <a:ext uri="{FF2B5EF4-FFF2-40B4-BE49-F238E27FC236}">
                <a16:creationId xmlns:a16="http://schemas.microsoft.com/office/drawing/2014/main" id="{3FAF2E14-7C94-6D44-AEF9-4CAAAEC3277B}"/>
              </a:ext>
            </a:extLst>
          </p:cNvPr>
          <p:cNvSpPr>
            <a:spLocks noGrp="1"/>
          </p:cNvSpPr>
          <p:nvPr>
            <p:ph type="pic" sz="quarter" idx="120" hasCustomPrompt="1"/>
          </p:nvPr>
        </p:nvSpPr>
        <p:spPr>
          <a:xfrm>
            <a:off x="4455513" y="2291396"/>
            <a:ext cx="1782551" cy="489360"/>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85" name="Picture Placeholder 36">
            <a:extLst>
              <a:ext uri="{FF2B5EF4-FFF2-40B4-BE49-F238E27FC236}">
                <a16:creationId xmlns:a16="http://schemas.microsoft.com/office/drawing/2014/main" id="{C152EB47-1B77-9D42-ACAC-0D5690E7A84A}"/>
              </a:ext>
            </a:extLst>
          </p:cNvPr>
          <p:cNvSpPr>
            <a:spLocks noGrp="1"/>
          </p:cNvSpPr>
          <p:nvPr>
            <p:ph type="pic" sz="quarter" idx="121" hasCustomPrompt="1"/>
          </p:nvPr>
        </p:nvSpPr>
        <p:spPr>
          <a:xfrm>
            <a:off x="4455513" y="3456382"/>
            <a:ext cx="1782551" cy="489360"/>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86" name="Picture Placeholder 36">
            <a:extLst>
              <a:ext uri="{FF2B5EF4-FFF2-40B4-BE49-F238E27FC236}">
                <a16:creationId xmlns:a16="http://schemas.microsoft.com/office/drawing/2014/main" id="{E0150539-3309-D040-9F17-4F9E0F0BA6C6}"/>
              </a:ext>
            </a:extLst>
          </p:cNvPr>
          <p:cNvSpPr>
            <a:spLocks noGrp="1"/>
          </p:cNvSpPr>
          <p:nvPr>
            <p:ph type="pic" sz="quarter" idx="122" hasCustomPrompt="1"/>
          </p:nvPr>
        </p:nvSpPr>
        <p:spPr>
          <a:xfrm>
            <a:off x="4455513" y="4605731"/>
            <a:ext cx="1782551" cy="489360"/>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87" name="Picture Placeholder 36">
            <a:extLst>
              <a:ext uri="{FF2B5EF4-FFF2-40B4-BE49-F238E27FC236}">
                <a16:creationId xmlns:a16="http://schemas.microsoft.com/office/drawing/2014/main" id="{A1EB0BC0-48CF-7246-88D7-8715D4624CBF}"/>
              </a:ext>
            </a:extLst>
          </p:cNvPr>
          <p:cNvSpPr>
            <a:spLocks noGrp="1"/>
          </p:cNvSpPr>
          <p:nvPr>
            <p:ph type="pic" sz="quarter" idx="124" hasCustomPrompt="1"/>
          </p:nvPr>
        </p:nvSpPr>
        <p:spPr>
          <a:xfrm>
            <a:off x="6432585" y="2291396"/>
            <a:ext cx="1782551" cy="489360"/>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88" name="Picture Placeholder 36">
            <a:extLst>
              <a:ext uri="{FF2B5EF4-FFF2-40B4-BE49-F238E27FC236}">
                <a16:creationId xmlns:a16="http://schemas.microsoft.com/office/drawing/2014/main" id="{C337F41E-5748-AC46-9DFD-80693059CBDB}"/>
              </a:ext>
            </a:extLst>
          </p:cNvPr>
          <p:cNvSpPr>
            <a:spLocks noGrp="1"/>
          </p:cNvSpPr>
          <p:nvPr>
            <p:ph type="pic" sz="quarter" idx="126" hasCustomPrompt="1"/>
          </p:nvPr>
        </p:nvSpPr>
        <p:spPr>
          <a:xfrm>
            <a:off x="6432585" y="3456382"/>
            <a:ext cx="1782551" cy="489360"/>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89" name="Picture Placeholder 36">
            <a:extLst>
              <a:ext uri="{FF2B5EF4-FFF2-40B4-BE49-F238E27FC236}">
                <a16:creationId xmlns:a16="http://schemas.microsoft.com/office/drawing/2014/main" id="{C41AC5E2-94AB-B448-B462-C0E4FFADCF4A}"/>
              </a:ext>
            </a:extLst>
          </p:cNvPr>
          <p:cNvSpPr>
            <a:spLocks noGrp="1"/>
          </p:cNvSpPr>
          <p:nvPr>
            <p:ph type="pic" sz="quarter" idx="128" hasCustomPrompt="1"/>
          </p:nvPr>
        </p:nvSpPr>
        <p:spPr>
          <a:xfrm>
            <a:off x="6432585" y="4605731"/>
            <a:ext cx="1782551" cy="489360"/>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90" name="Picture Placeholder 36">
            <a:extLst>
              <a:ext uri="{FF2B5EF4-FFF2-40B4-BE49-F238E27FC236}">
                <a16:creationId xmlns:a16="http://schemas.microsoft.com/office/drawing/2014/main" id="{7865B782-64F2-3041-A0A7-D9D31624A9B6}"/>
              </a:ext>
            </a:extLst>
          </p:cNvPr>
          <p:cNvSpPr>
            <a:spLocks noGrp="1"/>
          </p:cNvSpPr>
          <p:nvPr>
            <p:ph type="pic" sz="quarter" idx="130" hasCustomPrompt="1"/>
          </p:nvPr>
        </p:nvSpPr>
        <p:spPr>
          <a:xfrm>
            <a:off x="8400463" y="2291396"/>
            <a:ext cx="1782551" cy="489360"/>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91" name="Picture Placeholder 36">
            <a:extLst>
              <a:ext uri="{FF2B5EF4-FFF2-40B4-BE49-F238E27FC236}">
                <a16:creationId xmlns:a16="http://schemas.microsoft.com/office/drawing/2014/main" id="{B6E2BAC0-641F-A049-85EF-63AFE57F9D8A}"/>
              </a:ext>
            </a:extLst>
          </p:cNvPr>
          <p:cNvSpPr>
            <a:spLocks noGrp="1"/>
          </p:cNvSpPr>
          <p:nvPr>
            <p:ph type="pic" sz="quarter" idx="132" hasCustomPrompt="1"/>
          </p:nvPr>
        </p:nvSpPr>
        <p:spPr>
          <a:xfrm>
            <a:off x="8400463" y="3456382"/>
            <a:ext cx="1782551" cy="489360"/>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92" name="Picture Placeholder 36">
            <a:extLst>
              <a:ext uri="{FF2B5EF4-FFF2-40B4-BE49-F238E27FC236}">
                <a16:creationId xmlns:a16="http://schemas.microsoft.com/office/drawing/2014/main" id="{A510BA2C-EC66-DF4C-8D3C-5AD20E6E6455}"/>
              </a:ext>
            </a:extLst>
          </p:cNvPr>
          <p:cNvSpPr>
            <a:spLocks noGrp="1"/>
          </p:cNvSpPr>
          <p:nvPr>
            <p:ph type="pic" sz="quarter" idx="134" hasCustomPrompt="1"/>
          </p:nvPr>
        </p:nvSpPr>
        <p:spPr>
          <a:xfrm>
            <a:off x="8400463" y="4605731"/>
            <a:ext cx="1782551" cy="489360"/>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93" name="Picture Placeholder 36">
            <a:extLst>
              <a:ext uri="{FF2B5EF4-FFF2-40B4-BE49-F238E27FC236}">
                <a16:creationId xmlns:a16="http://schemas.microsoft.com/office/drawing/2014/main" id="{9F65A83F-250D-F443-877D-28B44BAABBD8}"/>
              </a:ext>
            </a:extLst>
          </p:cNvPr>
          <p:cNvSpPr>
            <a:spLocks noGrp="1"/>
          </p:cNvSpPr>
          <p:nvPr>
            <p:ph type="pic" sz="quarter" idx="140" hasCustomPrompt="1"/>
          </p:nvPr>
        </p:nvSpPr>
        <p:spPr>
          <a:xfrm>
            <a:off x="501064" y="5755452"/>
            <a:ext cx="1782551" cy="489360"/>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94" name="Picture Placeholder 36">
            <a:extLst>
              <a:ext uri="{FF2B5EF4-FFF2-40B4-BE49-F238E27FC236}">
                <a16:creationId xmlns:a16="http://schemas.microsoft.com/office/drawing/2014/main" id="{B9310C8E-A2A0-7A4A-8DFE-7EEE18A7EA4C}"/>
              </a:ext>
            </a:extLst>
          </p:cNvPr>
          <p:cNvSpPr>
            <a:spLocks noGrp="1"/>
          </p:cNvSpPr>
          <p:nvPr>
            <p:ph type="pic" sz="quarter" idx="141" hasCustomPrompt="1"/>
          </p:nvPr>
        </p:nvSpPr>
        <p:spPr>
          <a:xfrm>
            <a:off x="2483625" y="5753944"/>
            <a:ext cx="1782551" cy="489360"/>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95" name="Picture Placeholder 36">
            <a:extLst>
              <a:ext uri="{FF2B5EF4-FFF2-40B4-BE49-F238E27FC236}">
                <a16:creationId xmlns:a16="http://schemas.microsoft.com/office/drawing/2014/main" id="{D63A56C0-24D7-B947-8AF3-381DBE183A31}"/>
              </a:ext>
            </a:extLst>
          </p:cNvPr>
          <p:cNvSpPr>
            <a:spLocks noGrp="1"/>
          </p:cNvSpPr>
          <p:nvPr>
            <p:ph type="pic" sz="quarter" idx="142" hasCustomPrompt="1"/>
          </p:nvPr>
        </p:nvSpPr>
        <p:spPr>
          <a:xfrm>
            <a:off x="4455513" y="5753944"/>
            <a:ext cx="1782551" cy="489360"/>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96" name="Picture Placeholder 36">
            <a:extLst>
              <a:ext uri="{FF2B5EF4-FFF2-40B4-BE49-F238E27FC236}">
                <a16:creationId xmlns:a16="http://schemas.microsoft.com/office/drawing/2014/main" id="{1D494248-1628-B249-B4D8-6FAA5127B929}"/>
              </a:ext>
            </a:extLst>
          </p:cNvPr>
          <p:cNvSpPr>
            <a:spLocks noGrp="1"/>
          </p:cNvSpPr>
          <p:nvPr>
            <p:ph type="pic" sz="quarter" idx="143" hasCustomPrompt="1"/>
          </p:nvPr>
        </p:nvSpPr>
        <p:spPr>
          <a:xfrm>
            <a:off x="6432585" y="5753944"/>
            <a:ext cx="1782551" cy="489360"/>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97" name="Picture Placeholder 36">
            <a:extLst>
              <a:ext uri="{FF2B5EF4-FFF2-40B4-BE49-F238E27FC236}">
                <a16:creationId xmlns:a16="http://schemas.microsoft.com/office/drawing/2014/main" id="{E07DBEC6-47DD-D040-96C1-27CF7C467D11}"/>
              </a:ext>
            </a:extLst>
          </p:cNvPr>
          <p:cNvSpPr>
            <a:spLocks noGrp="1"/>
          </p:cNvSpPr>
          <p:nvPr>
            <p:ph type="pic" sz="quarter" idx="144" hasCustomPrompt="1"/>
          </p:nvPr>
        </p:nvSpPr>
        <p:spPr>
          <a:xfrm>
            <a:off x="8400463" y="5753944"/>
            <a:ext cx="1782551" cy="489360"/>
          </a:xfrm>
          <a:prstGeom prst="rect">
            <a:avLst/>
          </a:prstGeom>
          <a:noFill/>
        </p:spPr>
        <p:txBody>
          <a:bodyPr lIns="0" tIns="0" rIns="0" bIns="0" anchor="ctr">
            <a:noAutofit/>
          </a:bodyPr>
          <a:lstStyle>
            <a:lvl1pPr marL="0" indent="0" algn="ctr">
              <a:spcBef>
                <a:spcPts val="0"/>
              </a:spcBef>
              <a:buNone/>
              <a:defRPr b="1">
                <a:latin typeface="Calibri" panose="020F0502020204030204" pitchFamily="34" charset="0"/>
              </a:defRPr>
            </a:lvl1pPr>
          </a:lstStyle>
          <a:p>
            <a:r>
              <a:rPr lang="en-US" dirty="0"/>
              <a:t>Picture</a:t>
            </a:r>
          </a:p>
        </p:txBody>
      </p:sp>
      <p:sp>
        <p:nvSpPr>
          <p:cNvPr id="98" name="Text Placeholder 8">
            <a:extLst>
              <a:ext uri="{FF2B5EF4-FFF2-40B4-BE49-F238E27FC236}">
                <a16:creationId xmlns:a16="http://schemas.microsoft.com/office/drawing/2014/main" id="{F9A9ABF1-91A5-344F-85B6-2D2FE31B7B13}"/>
              </a:ext>
            </a:extLst>
          </p:cNvPr>
          <p:cNvSpPr>
            <a:spLocks noGrp="1"/>
          </p:cNvSpPr>
          <p:nvPr>
            <p:ph type="body" sz="quarter" idx="77" hasCustomPrompt="1"/>
          </p:nvPr>
        </p:nvSpPr>
        <p:spPr>
          <a:xfrm>
            <a:off x="501064" y="3979182"/>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sixth client description</a:t>
            </a:r>
          </a:p>
        </p:txBody>
      </p:sp>
      <p:sp>
        <p:nvSpPr>
          <p:cNvPr id="99" name="Text Placeholder 20">
            <a:extLst>
              <a:ext uri="{FF2B5EF4-FFF2-40B4-BE49-F238E27FC236}">
                <a16:creationId xmlns:a16="http://schemas.microsoft.com/office/drawing/2014/main" id="{397B77B3-FD5F-AD44-A55A-FF1CD769E4CA}"/>
              </a:ext>
            </a:extLst>
          </p:cNvPr>
          <p:cNvSpPr>
            <a:spLocks noGrp="1"/>
          </p:cNvSpPr>
          <p:nvPr>
            <p:ph type="body" sz="quarter" idx="85" hasCustomPrompt="1"/>
          </p:nvPr>
        </p:nvSpPr>
        <p:spPr>
          <a:xfrm>
            <a:off x="2483625" y="3981332"/>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seventh client description</a:t>
            </a:r>
          </a:p>
        </p:txBody>
      </p:sp>
      <p:sp>
        <p:nvSpPr>
          <p:cNvPr id="100" name="Text Placeholder 32">
            <a:extLst>
              <a:ext uri="{FF2B5EF4-FFF2-40B4-BE49-F238E27FC236}">
                <a16:creationId xmlns:a16="http://schemas.microsoft.com/office/drawing/2014/main" id="{D8DCF78B-DBC9-B94F-ADA2-E804A577AA8D}"/>
              </a:ext>
            </a:extLst>
          </p:cNvPr>
          <p:cNvSpPr>
            <a:spLocks noGrp="1"/>
          </p:cNvSpPr>
          <p:nvPr>
            <p:ph type="body" sz="quarter" idx="93" hasCustomPrompt="1"/>
          </p:nvPr>
        </p:nvSpPr>
        <p:spPr>
          <a:xfrm>
            <a:off x="4455513" y="3981332"/>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eighth client description</a:t>
            </a:r>
          </a:p>
        </p:txBody>
      </p:sp>
      <p:sp>
        <p:nvSpPr>
          <p:cNvPr id="101" name="Text Placeholder 44">
            <a:extLst>
              <a:ext uri="{FF2B5EF4-FFF2-40B4-BE49-F238E27FC236}">
                <a16:creationId xmlns:a16="http://schemas.microsoft.com/office/drawing/2014/main" id="{30AFEE49-8480-0841-A176-292F23196850}"/>
              </a:ext>
            </a:extLst>
          </p:cNvPr>
          <p:cNvSpPr>
            <a:spLocks noGrp="1"/>
          </p:cNvSpPr>
          <p:nvPr>
            <p:ph type="body" sz="quarter" idx="101" hasCustomPrompt="1"/>
          </p:nvPr>
        </p:nvSpPr>
        <p:spPr>
          <a:xfrm>
            <a:off x="8400463" y="2816346"/>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fifth client description</a:t>
            </a:r>
          </a:p>
        </p:txBody>
      </p:sp>
      <p:sp>
        <p:nvSpPr>
          <p:cNvPr id="102" name="Text Placeholder 56">
            <a:extLst>
              <a:ext uri="{FF2B5EF4-FFF2-40B4-BE49-F238E27FC236}">
                <a16:creationId xmlns:a16="http://schemas.microsoft.com/office/drawing/2014/main" id="{2CF89549-7F6A-F042-84A5-C6DA907745C5}"/>
              </a:ext>
            </a:extLst>
          </p:cNvPr>
          <p:cNvSpPr>
            <a:spLocks noGrp="1"/>
          </p:cNvSpPr>
          <p:nvPr>
            <p:ph type="body" sz="quarter" idx="109" hasCustomPrompt="1"/>
          </p:nvPr>
        </p:nvSpPr>
        <p:spPr>
          <a:xfrm>
            <a:off x="6432585" y="5130681"/>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fourteenth client description</a:t>
            </a:r>
          </a:p>
        </p:txBody>
      </p:sp>
      <p:sp>
        <p:nvSpPr>
          <p:cNvPr id="103" name="Text Placeholder 11">
            <a:extLst>
              <a:ext uri="{FF2B5EF4-FFF2-40B4-BE49-F238E27FC236}">
                <a16:creationId xmlns:a16="http://schemas.microsoft.com/office/drawing/2014/main" id="{98C18C29-23AB-B444-90DA-45ED475631E7}"/>
              </a:ext>
            </a:extLst>
          </p:cNvPr>
          <p:cNvSpPr>
            <a:spLocks noGrp="1"/>
          </p:cNvSpPr>
          <p:nvPr>
            <p:ph type="body" sz="quarter" idx="79" hasCustomPrompt="1"/>
          </p:nvPr>
        </p:nvSpPr>
        <p:spPr>
          <a:xfrm>
            <a:off x="501064" y="5128957"/>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eleventh client description</a:t>
            </a:r>
          </a:p>
        </p:txBody>
      </p:sp>
      <p:sp>
        <p:nvSpPr>
          <p:cNvPr id="104" name="Text Placeholder 23">
            <a:extLst>
              <a:ext uri="{FF2B5EF4-FFF2-40B4-BE49-F238E27FC236}">
                <a16:creationId xmlns:a16="http://schemas.microsoft.com/office/drawing/2014/main" id="{9B16B439-AF49-CF45-8DA7-9614D366A200}"/>
              </a:ext>
            </a:extLst>
          </p:cNvPr>
          <p:cNvSpPr>
            <a:spLocks noGrp="1"/>
          </p:cNvSpPr>
          <p:nvPr>
            <p:ph type="body" sz="quarter" idx="87" hasCustomPrompt="1"/>
          </p:nvPr>
        </p:nvSpPr>
        <p:spPr>
          <a:xfrm>
            <a:off x="2483625" y="5130681"/>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twelfth client description</a:t>
            </a:r>
          </a:p>
        </p:txBody>
      </p:sp>
      <p:sp>
        <p:nvSpPr>
          <p:cNvPr id="105" name="Text Placeholder 35">
            <a:extLst>
              <a:ext uri="{FF2B5EF4-FFF2-40B4-BE49-F238E27FC236}">
                <a16:creationId xmlns:a16="http://schemas.microsoft.com/office/drawing/2014/main" id="{685EB86E-510D-8A48-8E6F-28435BE9E4C1}"/>
              </a:ext>
            </a:extLst>
          </p:cNvPr>
          <p:cNvSpPr>
            <a:spLocks noGrp="1"/>
          </p:cNvSpPr>
          <p:nvPr>
            <p:ph type="body" sz="quarter" idx="95" hasCustomPrompt="1"/>
          </p:nvPr>
        </p:nvSpPr>
        <p:spPr>
          <a:xfrm>
            <a:off x="6432585" y="2816346"/>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fourth client description</a:t>
            </a:r>
          </a:p>
        </p:txBody>
      </p:sp>
      <p:sp>
        <p:nvSpPr>
          <p:cNvPr id="106" name="Text Placeholder 47">
            <a:extLst>
              <a:ext uri="{FF2B5EF4-FFF2-40B4-BE49-F238E27FC236}">
                <a16:creationId xmlns:a16="http://schemas.microsoft.com/office/drawing/2014/main" id="{6BE520AC-4D1A-B743-BE50-07B0E7A83E1E}"/>
              </a:ext>
            </a:extLst>
          </p:cNvPr>
          <p:cNvSpPr>
            <a:spLocks noGrp="1"/>
          </p:cNvSpPr>
          <p:nvPr>
            <p:ph type="body" sz="quarter" idx="103" hasCustomPrompt="1"/>
          </p:nvPr>
        </p:nvSpPr>
        <p:spPr>
          <a:xfrm>
            <a:off x="8400463" y="3981332"/>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tenth client description</a:t>
            </a:r>
          </a:p>
        </p:txBody>
      </p:sp>
      <p:sp>
        <p:nvSpPr>
          <p:cNvPr id="107" name="Text Placeholder 59">
            <a:extLst>
              <a:ext uri="{FF2B5EF4-FFF2-40B4-BE49-F238E27FC236}">
                <a16:creationId xmlns:a16="http://schemas.microsoft.com/office/drawing/2014/main" id="{C8BF3773-8975-4D4E-A9FF-7314C741296F}"/>
              </a:ext>
            </a:extLst>
          </p:cNvPr>
          <p:cNvSpPr>
            <a:spLocks noGrp="1"/>
          </p:cNvSpPr>
          <p:nvPr>
            <p:ph type="body" sz="quarter" idx="111" hasCustomPrompt="1"/>
          </p:nvPr>
        </p:nvSpPr>
        <p:spPr>
          <a:xfrm>
            <a:off x="8400463" y="5130681"/>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fifteenth client description</a:t>
            </a:r>
          </a:p>
        </p:txBody>
      </p:sp>
      <p:sp>
        <p:nvSpPr>
          <p:cNvPr id="108" name="Text Placeholder 11">
            <a:extLst>
              <a:ext uri="{FF2B5EF4-FFF2-40B4-BE49-F238E27FC236}">
                <a16:creationId xmlns:a16="http://schemas.microsoft.com/office/drawing/2014/main" id="{FB7D2852-E7FC-CE43-BD90-854BDD8CC9E0}"/>
              </a:ext>
            </a:extLst>
          </p:cNvPr>
          <p:cNvSpPr>
            <a:spLocks noGrp="1"/>
          </p:cNvSpPr>
          <p:nvPr>
            <p:ph type="body" sz="quarter" idx="135" hasCustomPrompt="1"/>
          </p:nvPr>
        </p:nvSpPr>
        <p:spPr>
          <a:xfrm>
            <a:off x="6432585" y="6275442"/>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nineteenth client description</a:t>
            </a:r>
          </a:p>
        </p:txBody>
      </p:sp>
      <p:sp>
        <p:nvSpPr>
          <p:cNvPr id="109" name="Text Placeholder 23">
            <a:extLst>
              <a:ext uri="{FF2B5EF4-FFF2-40B4-BE49-F238E27FC236}">
                <a16:creationId xmlns:a16="http://schemas.microsoft.com/office/drawing/2014/main" id="{8322BE4B-0CEC-FA4F-B95A-87DDBF6DA964}"/>
              </a:ext>
            </a:extLst>
          </p:cNvPr>
          <p:cNvSpPr>
            <a:spLocks noGrp="1"/>
          </p:cNvSpPr>
          <p:nvPr>
            <p:ph type="body" sz="quarter" idx="136" hasCustomPrompt="1"/>
          </p:nvPr>
        </p:nvSpPr>
        <p:spPr>
          <a:xfrm>
            <a:off x="8400463" y="6275442"/>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twentieth client description</a:t>
            </a:r>
          </a:p>
        </p:txBody>
      </p:sp>
      <p:sp>
        <p:nvSpPr>
          <p:cNvPr id="110" name="Text Placeholder 35">
            <a:extLst>
              <a:ext uri="{FF2B5EF4-FFF2-40B4-BE49-F238E27FC236}">
                <a16:creationId xmlns:a16="http://schemas.microsoft.com/office/drawing/2014/main" id="{F57002A8-966D-EF4B-B6FD-C06D2CE046D6}"/>
              </a:ext>
            </a:extLst>
          </p:cNvPr>
          <p:cNvSpPr>
            <a:spLocks noGrp="1"/>
          </p:cNvSpPr>
          <p:nvPr>
            <p:ph type="body" sz="quarter" idx="137" hasCustomPrompt="1"/>
          </p:nvPr>
        </p:nvSpPr>
        <p:spPr>
          <a:xfrm>
            <a:off x="501064" y="6276950"/>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sixteenth client description</a:t>
            </a:r>
          </a:p>
        </p:txBody>
      </p:sp>
      <p:sp>
        <p:nvSpPr>
          <p:cNvPr id="111" name="Text Placeholder 47">
            <a:extLst>
              <a:ext uri="{FF2B5EF4-FFF2-40B4-BE49-F238E27FC236}">
                <a16:creationId xmlns:a16="http://schemas.microsoft.com/office/drawing/2014/main" id="{C7603A0F-F04F-A842-AC0D-477151345FDB}"/>
              </a:ext>
            </a:extLst>
          </p:cNvPr>
          <p:cNvSpPr>
            <a:spLocks noGrp="1"/>
          </p:cNvSpPr>
          <p:nvPr>
            <p:ph type="body" sz="quarter" idx="138" hasCustomPrompt="1"/>
          </p:nvPr>
        </p:nvSpPr>
        <p:spPr>
          <a:xfrm>
            <a:off x="2483625" y="6275442"/>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seventeenth client description</a:t>
            </a:r>
          </a:p>
        </p:txBody>
      </p:sp>
      <p:sp>
        <p:nvSpPr>
          <p:cNvPr id="112" name="Text Placeholder 59">
            <a:extLst>
              <a:ext uri="{FF2B5EF4-FFF2-40B4-BE49-F238E27FC236}">
                <a16:creationId xmlns:a16="http://schemas.microsoft.com/office/drawing/2014/main" id="{EE0CF26F-EA52-AC48-A6B0-53623BD62FCA}"/>
              </a:ext>
            </a:extLst>
          </p:cNvPr>
          <p:cNvSpPr>
            <a:spLocks noGrp="1"/>
          </p:cNvSpPr>
          <p:nvPr>
            <p:ph type="body" sz="quarter" idx="139" hasCustomPrompt="1"/>
          </p:nvPr>
        </p:nvSpPr>
        <p:spPr>
          <a:xfrm>
            <a:off x="4455513" y="6275442"/>
            <a:ext cx="1782551" cy="444874"/>
          </a:xfrm>
          <a:prstGeom prst="rect">
            <a:avLst/>
          </a:prstGeom>
        </p:spPr>
        <p:txBody>
          <a:bodyPr lIns="91440" rIns="91440">
            <a:noAutofit/>
          </a:bodyPr>
          <a:lstStyle>
            <a:lvl1pPr marL="0" marR="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sz="120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marL="0" marR="0" lvl="0" indent="0" algn="ctr" defTabSz="127372" rtl="0" eaLnBrk="1" fontAlgn="auto" latinLnBrk="0" hangingPunct="1">
              <a:lnSpc>
                <a:spcPct val="100000"/>
              </a:lnSpc>
              <a:spcBef>
                <a:spcPts val="0"/>
              </a:spcBef>
              <a:spcAft>
                <a:spcPts val="597"/>
              </a:spcAft>
              <a:buClr>
                <a:schemeClr val="tx1">
                  <a:lumMod val="50000"/>
                  <a:lumOff val="50000"/>
                </a:schemeClr>
              </a:buClr>
              <a:buSzPct val="100000"/>
              <a:buFont typeface="Helvetica" pitchFamily="2" charset="0"/>
              <a:buNone/>
              <a:tabLst/>
              <a:defRPr/>
            </a:pPr>
            <a:r>
              <a:rPr lang="en-US" dirty="0"/>
              <a:t>Insert eighteenth client description</a:t>
            </a:r>
          </a:p>
        </p:txBody>
      </p:sp>
      <p:sp>
        <p:nvSpPr>
          <p:cNvPr id="22" name="Text Placeholder 5">
            <a:extLst>
              <a:ext uri="{FF2B5EF4-FFF2-40B4-BE49-F238E27FC236}">
                <a16:creationId xmlns:a16="http://schemas.microsoft.com/office/drawing/2014/main" id="{5625FD89-0DE0-0F4C-BA36-8BDAAD9C177E}"/>
              </a:ext>
            </a:extLst>
          </p:cNvPr>
          <p:cNvSpPr>
            <a:spLocks noGrp="1"/>
          </p:cNvSpPr>
          <p:nvPr>
            <p:ph type="body" sz="quarter" idx="35" hasCustomPrompt="1"/>
          </p:nvPr>
        </p:nvSpPr>
        <p:spPr>
          <a:xfrm>
            <a:off x="501064" y="2816346"/>
            <a:ext cx="1782551" cy="444874"/>
          </a:xfrm>
          <a:prstGeom prst="rect">
            <a:avLst/>
          </a:prstGeom>
        </p:spPr>
        <p:txBody>
          <a:bodyPr lIns="91440" rIns="91440" anchor="t">
            <a:noAutofit/>
          </a:bodyPr>
          <a:lstStyle>
            <a:lvl1pPr marL="0" indent="0" algn="ctr">
              <a:lnSpc>
                <a:spcPct val="100000"/>
              </a:lnSpc>
              <a:spcBef>
                <a:spcPts val="0"/>
              </a:spcBef>
              <a:spcAft>
                <a:spcPts val="597"/>
              </a:spcAft>
              <a:buNone/>
              <a:defRPr sz="1200" b="0" baseline="0">
                <a:solidFill>
                  <a:schemeClr val="accent1"/>
                </a:solidFill>
                <a:latin typeface="Calibri" panose="020F0502020204030204" pitchFamily="34" charset="0"/>
              </a:defRPr>
            </a:lvl1pPr>
            <a:lvl2pPr marL="0" indent="0">
              <a:defRPr/>
            </a:lvl2pPr>
            <a:lvl3pPr marL="0" indent="0">
              <a:defRPr/>
            </a:lvl3pPr>
            <a:lvl4pPr marL="0" indent="0">
              <a:defRPr/>
            </a:lvl4pPr>
            <a:lvl5pPr marL="0" indent="0">
              <a:defRPr/>
            </a:lvl5pPr>
          </a:lstStyle>
          <a:p>
            <a:pPr lvl="0"/>
            <a:r>
              <a:rPr lang="en-US" dirty="0"/>
              <a:t>Insert first client description</a:t>
            </a:r>
          </a:p>
        </p:txBody>
      </p:sp>
    </p:spTree>
    <p:custDataLst>
      <p:custData r:id="rId1"/>
    </p:custDataLst>
    <p:extLst>
      <p:ext uri="{BB962C8B-B14F-4D97-AF65-F5344CB8AC3E}">
        <p14:creationId xmlns:p14="http://schemas.microsoft.com/office/powerpoint/2010/main" val="777008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able of Contents">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587A0C-B11F-4A44-8A74-057337E58B60}"/>
              </a:ext>
            </a:extLst>
          </p:cNvPr>
          <p:cNvSpPr>
            <a:spLocks noGrp="1"/>
          </p:cNvSpPr>
          <p:nvPr>
            <p:ph type="title" hasCustomPrompt="1"/>
          </p:nvPr>
        </p:nvSpPr>
        <p:spPr/>
        <p:txBody>
          <a:bodyPr>
            <a:noAutofit/>
          </a:bodyPr>
          <a:lstStyle>
            <a:lvl1pPr>
              <a:defRPr/>
            </a:lvl1pPr>
          </a:lstStyle>
          <a:p>
            <a:r>
              <a:rPr lang="en-US" dirty="0"/>
              <a:t>Page Title</a:t>
            </a:r>
          </a:p>
        </p:txBody>
      </p:sp>
      <p:sp>
        <p:nvSpPr>
          <p:cNvPr id="5" name="Table Placeholder 4">
            <a:extLst>
              <a:ext uri="{FF2B5EF4-FFF2-40B4-BE49-F238E27FC236}">
                <a16:creationId xmlns:a16="http://schemas.microsoft.com/office/drawing/2014/main" id="{55AF7F6F-D16B-0242-B119-41CB342F1A8A}"/>
              </a:ext>
            </a:extLst>
          </p:cNvPr>
          <p:cNvSpPr>
            <a:spLocks noGrp="1"/>
          </p:cNvSpPr>
          <p:nvPr>
            <p:ph type="tbl" sz="quarter" idx="24"/>
          </p:nvPr>
        </p:nvSpPr>
        <p:spPr>
          <a:xfrm>
            <a:off x="457199" y="1810512"/>
            <a:ext cx="8438828" cy="4937760"/>
          </a:xfrm>
          <a:prstGeom prst="rect">
            <a:avLst/>
          </a:prstGeom>
        </p:spPr>
        <p:txBody>
          <a:bodyPr/>
          <a:lstStyle>
            <a:lvl1pPr marL="0" indent="0">
              <a:spcBef>
                <a:spcPts val="0"/>
              </a:spcBef>
              <a:buNone/>
              <a:defRPr/>
            </a:lvl1pPr>
          </a:lstStyle>
          <a:p>
            <a:pPr lvl="0"/>
            <a:r>
              <a:rPr lang="en-US" dirty="0"/>
              <a:t>Click icon to add table</a:t>
            </a:r>
          </a:p>
        </p:txBody>
      </p:sp>
      <p:sp>
        <p:nvSpPr>
          <p:cNvPr id="8" name="Slide Number Placeholder 7">
            <a:extLst>
              <a:ext uri="{FF2B5EF4-FFF2-40B4-BE49-F238E27FC236}">
                <a16:creationId xmlns:a16="http://schemas.microsoft.com/office/drawing/2014/main" id="{7ECE9A48-D0D4-E242-B6FF-8626BC50AC63}"/>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9" name="Footer Placeholder 2">
            <a:extLst>
              <a:ext uri="{FF2B5EF4-FFF2-40B4-BE49-F238E27FC236}">
                <a16:creationId xmlns:a16="http://schemas.microsoft.com/office/drawing/2014/main" id="{7CB71CC1-A763-3B4B-8B3B-9B3C315BA6F2}"/>
              </a:ext>
            </a:extLst>
          </p:cNvPr>
          <p:cNvSpPr>
            <a:spLocks noGrp="1"/>
          </p:cNvSpPr>
          <p:nvPr>
            <p:ph type="ftr" sz="quarter" idx="3"/>
          </p:nvPr>
        </p:nvSpPr>
        <p:spPr>
          <a:xfrm>
            <a:off x="456502" y="6766560"/>
            <a:ext cx="9309290"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6" name="Picture 5" descr="A picture containing text&#10;&#10;Description automatically generated">
            <a:extLst>
              <a:ext uri="{FF2B5EF4-FFF2-40B4-BE49-F238E27FC236}">
                <a16:creationId xmlns:a16="http://schemas.microsoft.com/office/drawing/2014/main" id="{73D5B9B9-37F4-4A7F-A7B4-3C34996DFE96}"/>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347122828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5A98663-4F08-C743-8FB7-0C0499CA0FB1}"/>
              </a:ext>
            </a:extLst>
          </p:cNvPr>
          <p:cNvSpPr>
            <a:spLocks noGrp="1"/>
          </p:cNvSpPr>
          <p:nvPr>
            <p:ph type="title" hasCustomPrompt="1"/>
          </p:nvPr>
        </p:nvSpPr>
        <p:spPr>
          <a:xfrm>
            <a:off x="5460721" y="3463193"/>
            <a:ext cx="4769265" cy="3291281"/>
          </a:xfrm>
          <a:prstGeom prst="rect">
            <a:avLst/>
          </a:prstGeom>
        </p:spPr>
        <p:txBody>
          <a:bodyPr lIns="0" tIns="0" rIns="0" bIns="0" anchor="t" anchorCtr="0"/>
          <a:lstStyle>
            <a:lvl1pPr>
              <a:defRPr sz="3199" b="1">
                <a:solidFill>
                  <a:schemeClr val="accent2"/>
                </a:solidFill>
                <a:latin typeface="Calibri" panose="020F0502020204030204" pitchFamily="34" charset="0"/>
                <a:cs typeface="Calibri" panose="020F0502020204030204" pitchFamily="34" charset="0"/>
              </a:defRPr>
            </a:lvl1pPr>
          </a:lstStyle>
          <a:p>
            <a:r>
              <a:rPr lang="en-US" dirty="0"/>
              <a:t>Click to add text</a:t>
            </a:r>
          </a:p>
        </p:txBody>
      </p:sp>
      <p:pic>
        <p:nvPicPr>
          <p:cNvPr id="15" name="Picture 14">
            <a:extLst>
              <a:ext uri="{FF2B5EF4-FFF2-40B4-BE49-F238E27FC236}">
                <a16:creationId xmlns:a16="http://schemas.microsoft.com/office/drawing/2014/main" id="{17C35D57-BFC6-AF48-9AE9-F5B12110A4B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865380" y="2643191"/>
            <a:ext cx="2282457" cy="728055"/>
          </a:xfrm>
          <a:prstGeom prst="rect">
            <a:avLst/>
          </a:prstGeom>
        </p:spPr>
      </p:pic>
      <p:pic>
        <p:nvPicPr>
          <p:cNvPr id="6" name="Picture 5">
            <a:extLst>
              <a:ext uri="{FF2B5EF4-FFF2-40B4-BE49-F238E27FC236}">
                <a16:creationId xmlns:a16="http://schemas.microsoft.com/office/drawing/2014/main" id="{E4FB6D85-823C-644E-9B04-A3F40248F136}"/>
              </a:ext>
            </a:extLst>
          </p:cNvPr>
          <p:cNvPicPr>
            <a:picLocks noChangeAspect="1"/>
          </p:cNvPicPr>
          <p:nvPr userDrawn="1"/>
        </p:nvPicPr>
        <p:blipFill>
          <a:blip r:embed="rId4"/>
          <a:stretch>
            <a:fillRect/>
          </a:stretch>
        </p:blipFill>
        <p:spPr>
          <a:xfrm>
            <a:off x="457065" y="6754078"/>
            <a:ext cx="1745730" cy="349397"/>
          </a:xfrm>
          <a:prstGeom prst="rect">
            <a:avLst/>
          </a:prstGeom>
        </p:spPr>
      </p:pic>
    </p:spTree>
    <p:custDataLst>
      <p:custData r:id="rId1"/>
    </p:custDataLst>
    <p:extLst>
      <p:ext uri="{BB962C8B-B14F-4D97-AF65-F5344CB8AC3E}">
        <p14:creationId xmlns:p14="http://schemas.microsoft.com/office/powerpoint/2010/main" val="25254467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Experts With Impac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751683-097F-274E-AA67-0C4D1E17D0EF}"/>
              </a:ext>
            </a:extLst>
          </p:cNvPr>
          <p:cNvGrpSpPr/>
          <p:nvPr userDrawn="1"/>
        </p:nvGrpSpPr>
        <p:grpSpPr>
          <a:xfrm>
            <a:off x="5459741" y="3411332"/>
            <a:ext cx="4076054" cy="742670"/>
            <a:chOff x="5137688" y="3572358"/>
            <a:chExt cx="4076054" cy="742670"/>
          </a:xfrm>
        </p:grpSpPr>
        <p:sp>
          <p:nvSpPr>
            <p:cNvPr id="12" name="TextBox 11">
              <a:extLst>
                <a:ext uri="{FF2B5EF4-FFF2-40B4-BE49-F238E27FC236}">
                  <a16:creationId xmlns:a16="http://schemas.microsoft.com/office/drawing/2014/main" id="{B4F7958B-F7FF-6F45-881B-AD41C62C6436}"/>
                </a:ext>
              </a:extLst>
            </p:cNvPr>
            <p:cNvSpPr txBox="1"/>
            <p:nvPr userDrawn="1"/>
          </p:nvSpPr>
          <p:spPr>
            <a:xfrm>
              <a:off x="5137688" y="3572358"/>
              <a:ext cx="4076054" cy="584775"/>
            </a:xfrm>
            <a:prstGeom prst="rect">
              <a:avLst/>
            </a:prstGeom>
            <a:noFill/>
          </p:spPr>
          <p:txBody>
            <a:bodyPr wrap="square" lIns="0" tIns="0" rIns="0" bIns="0" rtlCol="0" anchor="t">
              <a:noAutofit/>
            </a:bodyPr>
            <a:lstStyle/>
            <a:p>
              <a:r>
                <a:rPr lang="en-US" sz="3200" b="1" dirty="0">
                  <a:solidFill>
                    <a:schemeClr val="accent2"/>
                  </a:solidFill>
                </a:rPr>
                <a:t>Experts with Impact</a:t>
              </a:r>
            </a:p>
          </p:txBody>
        </p:sp>
        <p:sp>
          <p:nvSpPr>
            <p:cNvPr id="17" name="Rectangle 16">
              <a:extLst>
                <a:ext uri="{FF2B5EF4-FFF2-40B4-BE49-F238E27FC236}">
                  <a16:creationId xmlns:a16="http://schemas.microsoft.com/office/drawing/2014/main" id="{61A3DF28-7842-B14A-A8A7-2AEA22078C11}"/>
                </a:ext>
              </a:extLst>
            </p:cNvPr>
            <p:cNvSpPr/>
            <p:nvPr userDrawn="1"/>
          </p:nvSpPr>
          <p:spPr bwMode="gray">
            <a:xfrm>
              <a:off x="8431227" y="3791588"/>
              <a:ext cx="352877" cy="523440"/>
            </a:xfrm>
            <a:prstGeom prst="rect">
              <a:avLst/>
            </a:prstGeom>
          </p:spPr>
          <p:txBody>
            <a:bodyPr wrap="square">
              <a:noAutofit/>
            </a:bodyPr>
            <a:lstStyle/>
            <a:p>
              <a:r>
                <a:rPr lang="en-US" sz="2000" baseline="100000" dirty="0">
                  <a:solidFill>
                    <a:schemeClr val="accent2"/>
                  </a:solidFill>
                </a:rPr>
                <a:t>™</a:t>
              </a:r>
              <a:endParaRPr lang="en-US" sz="2000" dirty="0">
                <a:solidFill>
                  <a:schemeClr val="accent2"/>
                </a:solidFill>
              </a:endParaRPr>
            </a:p>
          </p:txBody>
        </p:sp>
      </p:grpSp>
      <p:pic>
        <p:nvPicPr>
          <p:cNvPr id="15" name="Picture 14">
            <a:extLst>
              <a:ext uri="{FF2B5EF4-FFF2-40B4-BE49-F238E27FC236}">
                <a16:creationId xmlns:a16="http://schemas.microsoft.com/office/drawing/2014/main" id="{17C35D57-BFC6-AF48-9AE9-F5B12110A4B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2865380" y="2643191"/>
            <a:ext cx="2282457" cy="728055"/>
          </a:xfrm>
          <a:prstGeom prst="rect">
            <a:avLst/>
          </a:prstGeom>
        </p:spPr>
      </p:pic>
      <p:pic>
        <p:nvPicPr>
          <p:cNvPr id="6" name="Picture 5">
            <a:extLst>
              <a:ext uri="{FF2B5EF4-FFF2-40B4-BE49-F238E27FC236}">
                <a16:creationId xmlns:a16="http://schemas.microsoft.com/office/drawing/2014/main" id="{E4FB6D85-823C-644E-9B04-A3F40248F136}"/>
              </a:ext>
            </a:extLst>
          </p:cNvPr>
          <p:cNvPicPr>
            <a:picLocks noChangeAspect="1"/>
          </p:cNvPicPr>
          <p:nvPr userDrawn="1"/>
        </p:nvPicPr>
        <p:blipFill>
          <a:blip r:embed="rId4"/>
          <a:stretch>
            <a:fillRect/>
          </a:stretch>
        </p:blipFill>
        <p:spPr>
          <a:xfrm>
            <a:off x="457065" y="6754078"/>
            <a:ext cx="1745730" cy="349397"/>
          </a:xfrm>
          <a:prstGeom prst="rect">
            <a:avLst/>
          </a:prstGeom>
        </p:spPr>
      </p:pic>
    </p:spTree>
    <p:custDataLst>
      <p:custData r:id="rId1"/>
    </p:custDataLst>
    <p:extLst>
      <p:ext uri="{BB962C8B-B14F-4D97-AF65-F5344CB8AC3E}">
        <p14:creationId xmlns:p14="http://schemas.microsoft.com/office/powerpoint/2010/main" val="298611981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Color Palette">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A4731524-77CD-44F1-B3F4-086C4318D93C}"/>
              </a:ext>
            </a:extLst>
          </p:cNvPr>
          <p:cNvSpPr/>
          <p:nvPr userDrawn="1"/>
        </p:nvSpPr>
        <p:spPr>
          <a:xfrm>
            <a:off x="6033050" y="2032493"/>
            <a:ext cx="4169742" cy="5078973"/>
          </a:xfrm>
          <a:prstGeom prst="rect">
            <a:avLst/>
          </a:prstGeom>
        </p:spPr>
        <p:txBody>
          <a:bodyPr wrap="square" lIns="0" tIns="0" rIns="0" bIns="0">
            <a:noAutofit/>
          </a:bodyPr>
          <a:lstStyle/>
          <a:p>
            <a:pPr>
              <a:lnSpc>
                <a:spcPct val="110000"/>
              </a:lnSpc>
              <a:spcBef>
                <a:spcPts val="0"/>
              </a:spcBef>
              <a:spcAft>
                <a:spcPts val="450"/>
              </a:spcAft>
            </a:pPr>
            <a:r>
              <a:rPr lang="en-US" sz="1400" b="1" dirty="0">
                <a:solidFill>
                  <a:srgbClr val="003763"/>
                </a:solidFill>
                <a:latin typeface="Calibri" panose="020F0502020204030204" pitchFamily="34" charset="0"/>
                <a:ea typeface="Times New Roman" panose="02020603050405020304" pitchFamily="18" charset="0"/>
                <a:cs typeface="Times New Roman" panose="02020603050405020304" pitchFamily="18" charset="0"/>
              </a:rPr>
              <a:t>Primary </a:t>
            </a:r>
            <a:r>
              <a:rPr lang="en-US" sz="1400" b="1" dirty="0" err="1">
                <a:solidFill>
                  <a:srgbClr val="003763"/>
                </a:solidFill>
                <a:latin typeface="Calibri" panose="020F0502020204030204" pitchFamily="34" charset="0"/>
                <a:ea typeface="Times New Roman" panose="02020603050405020304" pitchFamily="18" charset="0"/>
                <a:cs typeface="Times New Roman" panose="02020603050405020304" pitchFamily="18" charset="0"/>
              </a:rPr>
              <a:t>Colours</a:t>
            </a:r>
            <a:r>
              <a:rPr lang="en-US" sz="1400" b="1" dirty="0">
                <a:solidFill>
                  <a:srgbClr val="003763"/>
                </a:solidFill>
                <a:latin typeface="Calibri" panose="020F0502020204030204" pitchFamily="34" charset="0"/>
                <a:ea typeface="Times New Roman" panose="02020603050405020304" pitchFamily="18" charset="0"/>
                <a:cs typeface="Times New Roman" panose="02020603050405020304" pitchFamily="18" charset="0"/>
              </a:rPr>
              <a:t> </a:t>
            </a:r>
          </a:p>
          <a:p>
            <a:pPr lvl="0">
              <a:lnSpc>
                <a:spcPct val="110000"/>
              </a:lnSpc>
              <a:spcBef>
                <a:spcPts val="0"/>
              </a:spcBef>
              <a:spcAft>
                <a:spcPts val="450"/>
              </a:spcAft>
              <a:buClr>
                <a:srgbClr val="191919"/>
              </a:buClr>
              <a:tabLst>
                <a:tab pos="116926" algn="l"/>
              </a:tabLst>
            </a:pPr>
            <a:r>
              <a:rPr lang="en-US" sz="1200" dirty="0">
                <a:solidFill>
                  <a:srgbClr val="191919"/>
                </a:solidFill>
                <a:latin typeface="Calibri" panose="020F0502020204030204" pitchFamily="34" charset="0"/>
                <a:ea typeface="Calibri" panose="020F0502020204030204" pitchFamily="34" charset="0"/>
                <a:cs typeface="Times New Roman" panose="02020603050405020304" pitchFamily="18" charset="0"/>
              </a:rPr>
              <a:t>The Primary </a:t>
            </a:r>
            <a:r>
              <a:rPr lang="en-US" sz="1200" dirty="0" err="1">
                <a:solidFill>
                  <a:srgbClr val="191919"/>
                </a:solidFill>
                <a:latin typeface="Calibri" panose="020F0502020204030204" pitchFamily="34" charset="0"/>
                <a:ea typeface="Calibri" panose="020F0502020204030204" pitchFamily="34" charset="0"/>
                <a:cs typeface="Times New Roman" panose="02020603050405020304" pitchFamily="18" charset="0"/>
              </a:rPr>
              <a:t>Colours</a:t>
            </a:r>
            <a:r>
              <a:rPr lang="en-US" sz="1200" dirty="0">
                <a:solidFill>
                  <a:srgbClr val="191919"/>
                </a:solidFill>
                <a:latin typeface="Calibri" panose="020F0502020204030204" pitchFamily="34" charset="0"/>
                <a:ea typeface="Calibri" panose="020F0502020204030204" pitchFamily="34" charset="0"/>
                <a:cs typeface="Times New Roman" panose="02020603050405020304" pitchFamily="18" charset="0"/>
              </a:rPr>
              <a:t> should be </a:t>
            </a:r>
            <a:r>
              <a:rPr lang="en-US" sz="1200" dirty="0" err="1">
                <a:solidFill>
                  <a:srgbClr val="191919"/>
                </a:solidFill>
                <a:latin typeface="Calibri" panose="020F0502020204030204" pitchFamily="34" charset="0"/>
                <a:ea typeface="Calibri" panose="020F0502020204030204" pitchFamily="34" charset="0"/>
                <a:cs typeface="Times New Roman" panose="02020603050405020304" pitchFamily="18" charset="0"/>
              </a:rPr>
              <a:t>utilised</a:t>
            </a:r>
            <a:r>
              <a:rPr lang="en-US" sz="1200" dirty="0">
                <a:solidFill>
                  <a:srgbClr val="191919"/>
                </a:solidFill>
                <a:latin typeface="Calibri" panose="020F0502020204030204" pitchFamily="34" charset="0"/>
                <a:ea typeface="Calibri" panose="020F0502020204030204" pitchFamily="34" charset="0"/>
                <a:cs typeface="Times New Roman" panose="02020603050405020304" pitchFamily="18" charset="0"/>
              </a:rPr>
              <a:t> first and most often in any given branded collateral piece, client facing material and electronic communication. </a:t>
            </a:r>
            <a:br>
              <a:rPr lang="en-US" sz="1200" dirty="0">
                <a:solidFill>
                  <a:srgbClr val="191919"/>
                </a:solidFill>
                <a:latin typeface="Calibri" panose="020F0502020204030204" pitchFamily="34" charset="0"/>
                <a:ea typeface="Calibri" panose="020F0502020204030204" pitchFamily="34" charset="0"/>
                <a:cs typeface="Times New Roman" panose="02020603050405020304" pitchFamily="18" charset="0"/>
              </a:rPr>
            </a:br>
            <a:endParaRPr lang="en-US" sz="12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10000"/>
              </a:lnSpc>
              <a:spcBef>
                <a:spcPts val="0"/>
              </a:spcBef>
              <a:spcAft>
                <a:spcPts val="450"/>
              </a:spcAft>
            </a:pPr>
            <a:r>
              <a:rPr lang="en-US" sz="1400" b="1" dirty="0">
                <a:solidFill>
                  <a:srgbClr val="003763"/>
                </a:solidFill>
                <a:effectLst/>
                <a:latin typeface="Calibri" panose="020F0502020204030204" pitchFamily="34" charset="0"/>
                <a:ea typeface="Times New Roman" panose="02020603050405020304" pitchFamily="18" charset="0"/>
                <a:cs typeface="Times New Roman" panose="02020603050405020304" pitchFamily="18" charset="0"/>
              </a:rPr>
              <a:t>Accent Tangerine</a:t>
            </a:r>
          </a:p>
          <a:p>
            <a:pPr marL="0" marR="0" lvl="0" indent="0">
              <a:lnSpc>
                <a:spcPct val="110000"/>
              </a:lnSpc>
              <a:spcBef>
                <a:spcPts val="0"/>
              </a:spcBef>
              <a:spcAft>
                <a:spcPts val="450"/>
              </a:spcAft>
              <a:buClr>
                <a:srgbClr val="191919"/>
              </a:buClr>
              <a:buFont typeface="Calibri" panose="020F0502020204030204" pitchFamily="34" charset="0"/>
              <a:buNone/>
              <a:tabLst>
                <a:tab pos="116926" algn="l"/>
              </a:tabLst>
            </a:pPr>
            <a:r>
              <a:rPr lang="en-US" sz="1200"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rPr>
              <a:t>Accent Tangerine is intended for limited use and placement based on design need or call to action. Used to highlight text &amp; graphic elements providing emphasis to content.</a:t>
            </a:r>
            <a:br>
              <a:rPr lang="en-US" sz="1200" dirty="0">
                <a:solidFill>
                  <a:srgbClr val="191919"/>
                </a:solidFill>
                <a:effectLst/>
                <a:latin typeface="Calibri" panose="020F0502020204030204" pitchFamily="34" charset="0"/>
                <a:ea typeface="Calibri" panose="020F0502020204030204" pitchFamily="34" charset="0"/>
                <a:cs typeface="Times New Roman" panose="02020603050405020304" pitchFamily="18" charset="0"/>
              </a:rPr>
            </a:br>
            <a:endParaRPr lang="en-US" sz="1200" dirty="0">
              <a:solidFill>
                <a:srgbClr val="191919"/>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0000"/>
              </a:lnSpc>
              <a:spcBef>
                <a:spcPts val="0"/>
              </a:spcBef>
              <a:spcAft>
                <a:spcPts val="450"/>
              </a:spcAft>
              <a:buClr>
                <a:srgbClr val="191919"/>
              </a:buClr>
              <a:tabLst>
                <a:tab pos="116926" algn="l"/>
              </a:tabLst>
            </a:pPr>
            <a:r>
              <a:rPr lang="en-US" sz="1400" b="1" dirty="0">
                <a:solidFill>
                  <a:srgbClr val="003763"/>
                </a:solidFill>
                <a:latin typeface="Calibri" panose="020F0502020204030204" pitchFamily="34" charset="0"/>
                <a:ea typeface="Times New Roman" panose="02020603050405020304" pitchFamily="18" charset="0"/>
                <a:cs typeface="Times New Roman" panose="02020603050405020304" pitchFamily="18" charset="0"/>
              </a:rPr>
              <a:t>Secondary </a:t>
            </a:r>
            <a:r>
              <a:rPr lang="en-US" sz="1400" b="1" dirty="0" err="1">
                <a:solidFill>
                  <a:srgbClr val="003763"/>
                </a:solidFill>
                <a:latin typeface="Calibri" panose="020F0502020204030204" pitchFamily="34" charset="0"/>
                <a:ea typeface="Times New Roman" panose="02020603050405020304" pitchFamily="18" charset="0"/>
                <a:cs typeface="Times New Roman" panose="02020603050405020304" pitchFamily="18" charset="0"/>
              </a:rPr>
              <a:t>Colour</a:t>
            </a:r>
            <a:r>
              <a:rPr lang="en-US" sz="1400" b="1" dirty="0">
                <a:solidFill>
                  <a:srgbClr val="003763"/>
                </a:solidFill>
                <a:latin typeface="Calibri" panose="020F0502020204030204" pitchFamily="34" charset="0"/>
                <a:ea typeface="Times New Roman" panose="02020603050405020304" pitchFamily="18" charset="0"/>
                <a:cs typeface="Times New Roman" panose="02020603050405020304" pitchFamily="18" charset="0"/>
              </a:rPr>
              <a:t> Palette</a:t>
            </a:r>
          </a:p>
          <a:p>
            <a:pPr lvl="0">
              <a:lnSpc>
                <a:spcPct val="110000"/>
              </a:lnSpc>
              <a:spcBef>
                <a:spcPts val="0"/>
              </a:spcBef>
              <a:spcAft>
                <a:spcPts val="450"/>
              </a:spcAft>
              <a:buClr>
                <a:srgbClr val="191919"/>
              </a:buClr>
              <a:tabLst>
                <a:tab pos="116926" algn="l"/>
              </a:tabLst>
            </a:pPr>
            <a:r>
              <a:rPr lang="en-US" sz="1200" dirty="0">
                <a:solidFill>
                  <a:srgbClr val="191919"/>
                </a:solidFill>
                <a:latin typeface="Calibri" panose="020F0502020204030204" pitchFamily="34" charset="0"/>
                <a:ea typeface="Calibri" panose="020F0502020204030204" pitchFamily="34" charset="0"/>
                <a:cs typeface="Times New Roman" panose="02020603050405020304" pitchFamily="18" charset="0"/>
              </a:rPr>
              <a:t>The Secondary </a:t>
            </a:r>
            <a:r>
              <a:rPr lang="en-US" sz="1200" dirty="0" err="1">
                <a:solidFill>
                  <a:srgbClr val="191919"/>
                </a:solidFill>
                <a:latin typeface="Calibri" panose="020F0502020204030204" pitchFamily="34" charset="0"/>
                <a:ea typeface="Calibri" panose="020F0502020204030204" pitchFamily="34" charset="0"/>
                <a:cs typeface="Times New Roman" panose="02020603050405020304" pitchFamily="18" charset="0"/>
              </a:rPr>
              <a:t>Colour</a:t>
            </a:r>
            <a:r>
              <a:rPr lang="en-US" sz="1200" dirty="0">
                <a:solidFill>
                  <a:srgbClr val="191919"/>
                </a:solidFill>
                <a:latin typeface="Calibri" panose="020F0502020204030204" pitchFamily="34" charset="0"/>
                <a:ea typeface="Calibri" panose="020F0502020204030204" pitchFamily="34" charset="0"/>
                <a:cs typeface="Times New Roman" panose="02020603050405020304" pitchFamily="18" charset="0"/>
              </a:rPr>
              <a:t> Palette complements the Primary </a:t>
            </a:r>
            <a:r>
              <a:rPr lang="en-US" sz="1200" dirty="0" err="1">
                <a:solidFill>
                  <a:srgbClr val="191919"/>
                </a:solidFill>
                <a:latin typeface="Calibri" panose="020F0502020204030204" pitchFamily="34" charset="0"/>
                <a:ea typeface="Calibri" panose="020F0502020204030204" pitchFamily="34" charset="0"/>
                <a:cs typeface="Times New Roman" panose="02020603050405020304" pitchFamily="18" charset="0"/>
              </a:rPr>
              <a:t>Colours</a:t>
            </a:r>
            <a:r>
              <a:rPr lang="en-US" sz="1200" dirty="0">
                <a:solidFill>
                  <a:srgbClr val="191919"/>
                </a:solidFill>
                <a:latin typeface="Calibri" panose="020F0502020204030204" pitchFamily="34" charset="0"/>
                <a:ea typeface="Calibri" panose="020F0502020204030204" pitchFamily="34" charset="0"/>
                <a:cs typeface="Times New Roman" panose="02020603050405020304" pitchFamily="18" charset="0"/>
              </a:rPr>
              <a:t> and should be applied in a manner which does not detract from the Primary </a:t>
            </a:r>
            <a:r>
              <a:rPr lang="en-US" sz="1200" dirty="0" err="1">
                <a:solidFill>
                  <a:srgbClr val="191919"/>
                </a:solidFill>
                <a:latin typeface="Calibri" panose="020F0502020204030204" pitchFamily="34" charset="0"/>
                <a:ea typeface="Calibri" panose="020F0502020204030204" pitchFamily="34" charset="0"/>
                <a:cs typeface="Times New Roman" panose="02020603050405020304" pitchFamily="18" charset="0"/>
              </a:rPr>
              <a:t>Colours</a:t>
            </a:r>
            <a:r>
              <a:rPr lang="en-US" sz="1200" dirty="0">
                <a:solidFill>
                  <a:srgbClr val="191919"/>
                </a:solidFill>
                <a:latin typeface="Calibri" panose="020F0502020204030204" pitchFamily="34" charset="0"/>
                <a:ea typeface="Calibri" panose="020F0502020204030204" pitchFamily="34" charset="0"/>
                <a:cs typeface="Times New Roman" panose="02020603050405020304" pitchFamily="18" charset="0"/>
              </a:rPr>
              <a:t> as the focal point of the collateral or material.   It is designed to be applied in charts and graphs after the Primary </a:t>
            </a:r>
            <a:r>
              <a:rPr lang="en-US" sz="1200" dirty="0" err="1">
                <a:solidFill>
                  <a:srgbClr val="191919"/>
                </a:solidFill>
                <a:latin typeface="Calibri" panose="020F0502020204030204" pitchFamily="34" charset="0"/>
                <a:ea typeface="Calibri" panose="020F0502020204030204" pitchFamily="34" charset="0"/>
                <a:cs typeface="Times New Roman" panose="02020603050405020304" pitchFamily="18" charset="0"/>
              </a:rPr>
              <a:t>Colours</a:t>
            </a:r>
            <a:r>
              <a:rPr lang="en-US" sz="1200" dirty="0">
                <a:solidFill>
                  <a:srgbClr val="191919"/>
                </a:solidFill>
                <a:latin typeface="Calibri" panose="020F0502020204030204" pitchFamily="34" charset="0"/>
                <a:ea typeface="Calibri" panose="020F0502020204030204" pitchFamily="34" charset="0"/>
                <a:cs typeface="Times New Roman" panose="02020603050405020304" pitchFamily="18" charset="0"/>
              </a:rPr>
              <a:t> and as accents for design impact. In charts and graphs the </a:t>
            </a:r>
            <a:r>
              <a:rPr lang="en-US" sz="1200" dirty="0" err="1">
                <a:solidFill>
                  <a:srgbClr val="191919"/>
                </a:solidFill>
                <a:latin typeface="Calibri" panose="020F0502020204030204" pitchFamily="34" charset="0"/>
                <a:ea typeface="Calibri" panose="020F0502020204030204" pitchFamily="34" charset="0"/>
                <a:cs typeface="Times New Roman" panose="02020603050405020304" pitchFamily="18" charset="0"/>
              </a:rPr>
              <a:t>colours</a:t>
            </a:r>
            <a:r>
              <a:rPr lang="en-US" sz="1200" dirty="0">
                <a:solidFill>
                  <a:srgbClr val="191919"/>
                </a:solidFill>
                <a:latin typeface="Calibri" panose="020F0502020204030204" pitchFamily="34" charset="0"/>
                <a:ea typeface="Calibri" panose="020F0502020204030204" pitchFamily="34" charset="0"/>
                <a:cs typeface="Times New Roman" panose="02020603050405020304" pitchFamily="18" charset="0"/>
              </a:rPr>
              <a:t> must be used in the order listed to maintain consistency among collateral.  These </a:t>
            </a:r>
            <a:r>
              <a:rPr lang="en-US" sz="1200" dirty="0" err="1">
                <a:solidFill>
                  <a:srgbClr val="191919"/>
                </a:solidFill>
                <a:latin typeface="Calibri" panose="020F0502020204030204" pitchFamily="34" charset="0"/>
                <a:ea typeface="Calibri" panose="020F0502020204030204" pitchFamily="34" charset="0"/>
                <a:cs typeface="Times New Roman" panose="02020603050405020304" pitchFamily="18" charset="0"/>
              </a:rPr>
              <a:t>colours</a:t>
            </a:r>
            <a:r>
              <a:rPr lang="en-US" sz="1200" dirty="0">
                <a:solidFill>
                  <a:srgbClr val="191919"/>
                </a:solidFill>
                <a:latin typeface="Calibri" panose="020F0502020204030204" pitchFamily="34" charset="0"/>
                <a:ea typeface="Calibri" panose="020F0502020204030204" pitchFamily="34" charset="0"/>
                <a:cs typeface="Times New Roman" panose="02020603050405020304" pitchFamily="18" charset="0"/>
              </a:rPr>
              <a:t> are to be used sparingly in general collateral design.</a:t>
            </a:r>
          </a:p>
        </p:txBody>
      </p:sp>
      <p:cxnSp>
        <p:nvCxnSpPr>
          <p:cNvPr id="49" name="Straight Connector 48">
            <a:extLst>
              <a:ext uri="{FF2B5EF4-FFF2-40B4-BE49-F238E27FC236}">
                <a16:creationId xmlns:a16="http://schemas.microsoft.com/office/drawing/2014/main" id="{F2DB934A-A13A-4877-A760-DA48B07FBDDC}"/>
              </a:ext>
            </a:extLst>
          </p:cNvPr>
          <p:cNvCxnSpPr>
            <a:cxnSpLocks/>
          </p:cNvCxnSpPr>
          <p:nvPr userDrawn="1"/>
        </p:nvCxnSpPr>
        <p:spPr>
          <a:xfrm>
            <a:off x="5733338" y="1783944"/>
            <a:ext cx="0" cy="5000378"/>
          </a:xfrm>
          <a:prstGeom prst="line">
            <a:avLst/>
          </a:prstGeom>
          <a:ln>
            <a:solidFill>
              <a:srgbClr val="CFD1D1"/>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A4731524-77CD-44F1-B3F4-086C4318D93C}"/>
              </a:ext>
            </a:extLst>
          </p:cNvPr>
          <p:cNvSpPr/>
          <p:nvPr userDrawn="1"/>
        </p:nvSpPr>
        <p:spPr>
          <a:xfrm>
            <a:off x="457200" y="681450"/>
            <a:ext cx="9774936" cy="685800"/>
          </a:xfrm>
          <a:prstGeom prst="rect">
            <a:avLst/>
          </a:prstGeom>
        </p:spPr>
        <p:txBody>
          <a:bodyPr wrap="square" lIns="0" tIns="0" rIns="0" bIns="0" anchor="b">
            <a:noAutofit/>
          </a:bodyPr>
          <a:lstStyle/>
          <a:p>
            <a:pPr marL="0" marR="0" lvl="0" indent="0">
              <a:lnSpc>
                <a:spcPct val="115000"/>
              </a:lnSpc>
              <a:spcBef>
                <a:spcPts val="0"/>
              </a:spcBef>
              <a:spcAft>
                <a:spcPts val="547"/>
              </a:spcAft>
              <a:buClr>
                <a:srgbClr val="191919"/>
              </a:buClr>
              <a:buFont typeface="Calibri" panose="020F0502020204030204" pitchFamily="34" charset="0"/>
              <a:buNone/>
              <a:tabLst>
                <a:tab pos="116926" algn="l"/>
              </a:tabLst>
            </a:pPr>
            <a:r>
              <a:rPr lang="en-US" sz="2399"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FTI Consulting </a:t>
            </a:r>
            <a:r>
              <a:rPr lang="en-US" sz="2399" dirty="0" err="1">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Colour</a:t>
            </a:r>
            <a:r>
              <a:rPr lang="en-US" sz="2399" dirty="0">
                <a:solidFill>
                  <a:schemeClr val="accent2"/>
                </a:solidFill>
                <a:effectLst/>
                <a:latin typeface="Calibri" panose="020F0502020204030204" pitchFamily="34" charset="0"/>
                <a:ea typeface="Calibri" panose="020F0502020204030204" pitchFamily="34" charset="0"/>
                <a:cs typeface="Times New Roman" panose="02020603050405020304" pitchFamily="18" charset="0"/>
              </a:rPr>
              <a:t> Palette</a:t>
            </a:r>
          </a:p>
        </p:txBody>
      </p:sp>
      <p:grpSp>
        <p:nvGrpSpPr>
          <p:cNvPr id="6" name="Group 5">
            <a:extLst>
              <a:ext uri="{FF2B5EF4-FFF2-40B4-BE49-F238E27FC236}">
                <a16:creationId xmlns:a16="http://schemas.microsoft.com/office/drawing/2014/main" id="{3807A9F9-E0A8-5743-9E6B-221F1340D029}"/>
              </a:ext>
            </a:extLst>
          </p:cNvPr>
          <p:cNvGrpSpPr>
            <a:grpSpLocks noChangeAspect="1"/>
          </p:cNvGrpSpPr>
          <p:nvPr userDrawn="1"/>
        </p:nvGrpSpPr>
        <p:grpSpPr>
          <a:xfrm>
            <a:off x="452525" y="1699572"/>
            <a:ext cx="4999656" cy="5257805"/>
            <a:chOff x="451889" y="1673165"/>
            <a:chExt cx="4704858" cy="5530040"/>
          </a:xfrm>
        </p:grpSpPr>
        <p:sp>
          <p:nvSpPr>
            <p:cNvPr id="79" name="TextBox 78">
              <a:extLst>
                <a:ext uri="{FF2B5EF4-FFF2-40B4-BE49-F238E27FC236}">
                  <a16:creationId xmlns:a16="http://schemas.microsoft.com/office/drawing/2014/main" id="{AD954810-1BD9-2C48-A0B6-7A53B3663038}"/>
                </a:ext>
              </a:extLst>
            </p:cNvPr>
            <p:cNvSpPr txBox="1"/>
            <p:nvPr userDrawn="1"/>
          </p:nvSpPr>
          <p:spPr>
            <a:xfrm>
              <a:off x="451889" y="1673165"/>
              <a:ext cx="2870462" cy="215443"/>
            </a:xfrm>
            <a:prstGeom prst="rect">
              <a:avLst/>
            </a:prstGeom>
            <a:noFill/>
          </p:spPr>
          <p:txBody>
            <a:bodyPr wrap="square" lIns="0" tIns="0" rIns="0" bIns="0" rtlCol="0">
              <a:noAutofit/>
            </a:bodyPr>
            <a:lstStyle/>
            <a:p>
              <a:r>
                <a:rPr lang="en-US" sz="1600" b="1" baseline="0" dirty="0">
                  <a:solidFill>
                    <a:schemeClr val="accent1"/>
                  </a:solidFill>
                  <a:latin typeface="Calibri" panose="020F0502020204030204" pitchFamily="34" charset="0"/>
                </a:rPr>
                <a:t>PRIMARY COLOURS</a:t>
              </a:r>
            </a:p>
          </p:txBody>
        </p:sp>
        <p:sp>
          <p:nvSpPr>
            <p:cNvPr id="82" name="Rectangle 81">
              <a:extLst>
                <a:ext uri="{FF2B5EF4-FFF2-40B4-BE49-F238E27FC236}">
                  <a16:creationId xmlns:a16="http://schemas.microsoft.com/office/drawing/2014/main" id="{99E8A250-3937-DF4D-B3B8-8A29E378822F}"/>
                </a:ext>
              </a:extLst>
            </p:cNvPr>
            <p:cNvSpPr>
              <a:spLocks/>
            </p:cNvSpPr>
            <p:nvPr userDrawn="1"/>
          </p:nvSpPr>
          <p:spPr>
            <a:xfrm>
              <a:off x="457199" y="3579456"/>
              <a:ext cx="1359564"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83" name="Rectangle 82">
              <a:extLst>
                <a:ext uri="{FF2B5EF4-FFF2-40B4-BE49-F238E27FC236}">
                  <a16:creationId xmlns:a16="http://schemas.microsoft.com/office/drawing/2014/main" id="{E871FDD0-8F60-B64F-93DB-8E87E4D4E507}"/>
                </a:ext>
              </a:extLst>
            </p:cNvPr>
            <p:cNvSpPr>
              <a:spLocks/>
            </p:cNvSpPr>
            <p:nvPr userDrawn="1"/>
          </p:nvSpPr>
          <p:spPr>
            <a:xfrm>
              <a:off x="2021377" y="3566040"/>
              <a:ext cx="1359564"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84" name="Rectangle 83">
              <a:extLst>
                <a:ext uri="{FF2B5EF4-FFF2-40B4-BE49-F238E27FC236}">
                  <a16:creationId xmlns:a16="http://schemas.microsoft.com/office/drawing/2014/main" id="{79376DDB-D446-6D45-A715-193282CA87FE}"/>
                </a:ext>
              </a:extLst>
            </p:cNvPr>
            <p:cNvSpPr>
              <a:spLocks/>
            </p:cNvSpPr>
            <p:nvPr userDrawn="1"/>
          </p:nvSpPr>
          <p:spPr>
            <a:xfrm>
              <a:off x="3588814" y="3566040"/>
              <a:ext cx="1359564"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85" name="Rectangle 84">
              <a:extLst>
                <a:ext uri="{FF2B5EF4-FFF2-40B4-BE49-F238E27FC236}">
                  <a16:creationId xmlns:a16="http://schemas.microsoft.com/office/drawing/2014/main" id="{380D4E46-46AE-BE4A-8DF5-A5133A8477A6}"/>
                </a:ext>
              </a:extLst>
            </p:cNvPr>
            <p:cNvSpPr>
              <a:spLocks/>
            </p:cNvSpPr>
            <p:nvPr userDrawn="1"/>
          </p:nvSpPr>
          <p:spPr>
            <a:xfrm>
              <a:off x="457199" y="4758225"/>
              <a:ext cx="1359564" cy="457200"/>
            </a:xfrm>
            <a:prstGeom prst="rect">
              <a:avLst/>
            </a:prstGeom>
            <a:solidFill>
              <a:srgbClr val="008FB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86" name="Rectangle 85">
              <a:extLst>
                <a:ext uri="{FF2B5EF4-FFF2-40B4-BE49-F238E27FC236}">
                  <a16:creationId xmlns:a16="http://schemas.microsoft.com/office/drawing/2014/main" id="{C6D23041-B556-B649-834A-BDDFED84634B}"/>
                </a:ext>
              </a:extLst>
            </p:cNvPr>
            <p:cNvSpPr>
              <a:spLocks/>
            </p:cNvSpPr>
            <p:nvPr userDrawn="1"/>
          </p:nvSpPr>
          <p:spPr>
            <a:xfrm>
              <a:off x="2021377" y="4752429"/>
              <a:ext cx="1359564" cy="457200"/>
            </a:xfrm>
            <a:prstGeom prst="rect">
              <a:avLst/>
            </a:prstGeom>
            <a:solidFill>
              <a:srgbClr val="5781A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88" name="Rectangle 87">
              <a:extLst>
                <a:ext uri="{FF2B5EF4-FFF2-40B4-BE49-F238E27FC236}">
                  <a16:creationId xmlns:a16="http://schemas.microsoft.com/office/drawing/2014/main" id="{915DE779-4D0D-AB43-B865-FF06BA7BF4D7}"/>
                </a:ext>
              </a:extLst>
            </p:cNvPr>
            <p:cNvSpPr>
              <a:spLocks/>
            </p:cNvSpPr>
            <p:nvPr userDrawn="1"/>
          </p:nvSpPr>
          <p:spPr>
            <a:xfrm>
              <a:off x="3588814" y="4752429"/>
              <a:ext cx="1359564" cy="457200"/>
            </a:xfrm>
            <a:prstGeom prst="rect">
              <a:avLst/>
            </a:prstGeom>
            <a:solidFill>
              <a:srgbClr val="5859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89" name="Rectangle 88">
              <a:extLst>
                <a:ext uri="{FF2B5EF4-FFF2-40B4-BE49-F238E27FC236}">
                  <a16:creationId xmlns:a16="http://schemas.microsoft.com/office/drawing/2014/main" id="{DCB4E820-4136-944C-8A20-9D3CE055BA98}"/>
                </a:ext>
              </a:extLst>
            </p:cNvPr>
            <p:cNvSpPr>
              <a:spLocks/>
            </p:cNvSpPr>
            <p:nvPr userDrawn="1"/>
          </p:nvSpPr>
          <p:spPr>
            <a:xfrm>
              <a:off x="2021377" y="5958241"/>
              <a:ext cx="1359564" cy="457200"/>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92" name="TextBox 91">
              <a:extLst>
                <a:ext uri="{FF2B5EF4-FFF2-40B4-BE49-F238E27FC236}">
                  <a16:creationId xmlns:a16="http://schemas.microsoft.com/office/drawing/2014/main" id="{A95E970B-2A91-2248-B96C-AF5FE17091A0}"/>
                </a:ext>
              </a:extLst>
            </p:cNvPr>
            <p:cNvSpPr txBox="1"/>
            <p:nvPr userDrawn="1"/>
          </p:nvSpPr>
          <p:spPr>
            <a:xfrm>
              <a:off x="457200" y="4047087"/>
              <a:ext cx="1359564" cy="569587"/>
            </a:xfrm>
            <a:prstGeom prst="rect">
              <a:avLst/>
            </a:prstGeom>
            <a:noFill/>
          </p:spPr>
          <p:txBody>
            <a:bodyPr wrap="square" lIns="0" tIns="0" rIns="0" bIns="0" rtlCol="0">
              <a:noAutofit/>
            </a:bodyPr>
            <a:lstStyle/>
            <a:p>
              <a:pPr marL="0" marR="0" lvl="0" indent="0" algn="l" defTabSz="444540" rtl="0" eaLnBrk="1" fontAlgn="auto" latinLnBrk="0" hangingPunct="1">
                <a:lnSpc>
                  <a:spcPct val="100000"/>
                </a:lnSpc>
                <a:spcBef>
                  <a:spcPts val="0"/>
                </a:spcBef>
                <a:spcAft>
                  <a:spcPts val="0"/>
                </a:spcAft>
                <a:buClrTx/>
                <a:buSzTx/>
                <a:buFontTx/>
                <a:buNone/>
                <a:tabLst/>
                <a:defRPr/>
              </a:pPr>
              <a:r>
                <a:rPr lang="en-US" sz="1200" dirty="0">
                  <a:solidFill>
                    <a:schemeClr val="tx1"/>
                  </a:solidFill>
                </a:rPr>
                <a:t>Light Teal Blue</a:t>
              </a:r>
            </a:p>
            <a:p>
              <a:pPr marL="0" marR="0" lvl="0" indent="0" algn="l" defTabSz="444540" rtl="0" eaLnBrk="1" fontAlgn="auto" latinLnBrk="0" hangingPunct="1">
                <a:lnSpc>
                  <a:spcPct val="100000"/>
                </a:lnSpc>
                <a:spcBef>
                  <a:spcPts val="0"/>
                </a:spcBef>
                <a:spcAft>
                  <a:spcPts val="0"/>
                </a:spcAft>
                <a:buClrTx/>
                <a:buSzTx/>
                <a:buFontTx/>
                <a:buNone/>
                <a:tabLst/>
                <a:defRPr/>
              </a:pPr>
              <a:r>
                <a:rPr lang="en-US" sz="1200" dirty="0">
                  <a:solidFill>
                    <a:schemeClr val="tx1"/>
                  </a:solidFill>
                </a:rPr>
                <a:t>RGB 0 201 212</a:t>
              </a:r>
            </a:p>
          </p:txBody>
        </p:sp>
        <p:sp>
          <p:nvSpPr>
            <p:cNvPr id="93" name="TextBox 92">
              <a:extLst>
                <a:ext uri="{FF2B5EF4-FFF2-40B4-BE49-F238E27FC236}">
                  <a16:creationId xmlns:a16="http://schemas.microsoft.com/office/drawing/2014/main" id="{E1B6570F-C0DD-1241-94D4-F57877ACE76F}"/>
                </a:ext>
              </a:extLst>
            </p:cNvPr>
            <p:cNvSpPr txBox="1"/>
            <p:nvPr userDrawn="1"/>
          </p:nvSpPr>
          <p:spPr>
            <a:xfrm>
              <a:off x="2021377" y="4047087"/>
              <a:ext cx="1359564" cy="569587"/>
            </a:xfrm>
            <a:prstGeom prst="rect">
              <a:avLst/>
            </a:prstGeom>
            <a:noFill/>
          </p:spPr>
          <p:txBody>
            <a:bodyPr wrap="square" lIns="0" tIns="0" rIns="0" bIns="0" rtlCol="0">
              <a:noAutofit/>
            </a:bodyPr>
            <a:lstStyle/>
            <a:p>
              <a:pPr marL="0" marR="0" lvl="0" indent="0" algn="l" defTabSz="444540" rtl="0" eaLnBrk="1" fontAlgn="auto" latinLnBrk="0" hangingPunct="1">
                <a:lnSpc>
                  <a:spcPct val="100000"/>
                </a:lnSpc>
                <a:spcBef>
                  <a:spcPts val="0"/>
                </a:spcBef>
                <a:spcAft>
                  <a:spcPts val="0"/>
                </a:spcAft>
                <a:buClrTx/>
                <a:buSzTx/>
                <a:buFontTx/>
                <a:buNone/>
                <a:tabLst/>
                <a:defRPr/>
              </a:pPr>
              <a:r>
                <a:rPr lang="en-US" sz="1200" dirty="0">
                  <a:solidFill>
                    <a:schemeClr val="tx1"/>
                  </a:solidFill>
                </a:rPr>
                <a:t>Medium Gray</a:t>
              </a:r>
              <a:br>
                <a:rPr lang="en-US" sz="1200" dirty="0">
                  <a:solidFill>
                    <a:schemeClr val="tx1"/>
                  </a:solidFill>
                </a:rPr>
              </a:br>
              <a:r>
                <a:rPr lang="en-US" sz="1200" dirty="0">
                  <a:solidFill>
                    <a:schemeClr val="tx1"/>
                  </a:solidFill>
                </a:rPr>
                <a:t>RGB 175 178 179</a:t>
              </a:r>
            </a:p>
          </p:txBody>
        </p:sp>
        <p:sp>
          <p:nvSpPr>
            <p:cNvPr id="94" name="TextBox 93">
              <a:extLst>
                <a:ext uri="{FF2B5EF4-FFF2-40B4-BE49-F238E27FC236}">
                  <a16:creationId xmlns:a16="http://schemas.microsoft.com/office/drawing/2014/main" id="{71F753EA-F0B7-4F48-B376-47BD94280CEF}"/>
                </a:ext>
              </a:extLst>
            </p:cNvPr>
            <p:cNvSpPr txBox="1"/>
            <p:nvPr userDrawn="1"/>
          </p:nvSpPr>
          <p:spPr>
            <a:xfrm>
              <a:off x="3588814" y="4047087"/>
              <a:ext cx="1359564" cy="569587"/>
            </a:xfrm>
            <a:prstGeom prst="rect">
              <a:avLst/>
            </a:prstGeom>
            <a:noFill/>
          </p:spPr>
          <p:txBody>
            <a:bodyPr wrap="square" lIns="0" tIns="0" rIns="0" bIns="0" rtlCol="0">
              <a:noAutofit/>
            </a:bodyPr>
            <a:lstStyle/>
            <a:p>
              <a:pPr marL="0" marR="0" lvl="0" indent="0" algn="l" defTabSz="454897" rtl="0" eaLnBrk="1" fontAlgn="auto" latinLnBrk="0" hangingPunct="1">
                <a:lnSpc>
                  <a:spcPct val="100000"/>
                </a:lnSpc>
                <a:spcBef>
                  <a:spcPts val="0"/>
                </a:spcBef>
                <a:spcAft>
                  <a:spcPts val="0"/>
                </a:spcAft>
                <a:buClrTx/>
                <a:buSzTx/>
                <a:buFontTx/>
                <a:buNone/>
                <a:tabLst/>
                <a:defRPr/>
              </a:pPr>
              <a:r>
                <a:rPr lang="en-US" sz="1200" dirty="0">
                  <a:solidFill>
                    <a:schemeClr val="tx1"/>
                  </a:solidFill>
                </a:rPr>
                <a:t>Green </a:t>
              </a:r>
            </a:p>
            <a:p>
              <a:pPr marL="0" marR="0" lvl="0" indent="0" algn="l" defTabSz="454897" rtl="0" eaLnBrk="1" fontAlgn="auto" latinLnBrk="0" hangingPunct="1">
                <a:lnSpc>
                  <a:spcPct val="100000"/>
                </a:lnSpc>
                <a:spcBef>
                  <a:spcPts val="0"/>
                </a:spcBef>
                <a:spcAft>
                  <a:spcPts val="0"/>
                </a:spcAft>
                <a:buClrTx/>
                <a:buSzTx/>
                <a:buFontTx/>
                <a:buNone/>
                <a:tabLst/>
                <a:defRPr/>
              </a:pPr>
              <a:r>
                <a:rPr lang="en-US" sz="1200" dirty="0">
                  <a:solidFill>
                    <a:schemeClr val="tx1"/>
                  </a:solidFill>
                </a:rPr>
                <a:t>RGB 27 182 128</a:t>
              </a:r>
            </a:p>
          </p:txBody>
        </p:sp>
        <p:sp>
          <p:nvSpPr>
            <p:cNvPr id="95" name="TextBox 94">
              <a:extLst>
                <a:ext uri="{FF2B5EF4-FFF2-40B4-BE49-F238E27FC236}">
                  <a16:creationId xmlns:a16="http://schemas.microsoft.com/office/drawing/2014/main" id="{7DCA1374-174D-714F-A17E-1A21FB0CC255}"/>
                </a:ext>
              </a:extLst>
            </p:cNvPr>
            <p:cNvSpPr txBox="1"/>
            <p:nvPr userDrawn="1"/>
          </p:nvSpPr>
          <p:spPr>
            <a:xfrm>
              <a:off x="457199" y="5240797"/>
              <a:ext cx="1359564" cy="569587"/>
            </a:xfrm>
            <a:prstGeom prst="rect">
              <a:avLst/>
            </a:prstGeom>
            <a:noFill/>
          </p:spPr>
          <p:txBody>
            <a:bodyPr wrap="square" lIns="0" tIns="0" rIns="0" bIns="0" rtlCol="0">
              <a:noAutofit/>
            </a:bodyPr>
            <a:lstStyle/>
            <a:p>
              <a:pPr marL="0" marR="0" lvl="0" indent="0" algn="l" defTabSz="454897" rtl="0" eaLnBrk="1" fontAlgn="auto" latinLnBrk="0" hangingPunct="1">
                <a:lnSpc>
                  <a:spcPct val="100000"/>
                </a:lnSpc>
                <a:spcBef>
                  <a:spcPts val="0"/>
                </a:spcBef>
                <a:spcAft>
                  <a:spcPts val="0"/>
                </a:spcAft>
                <a:buClrTx/>
                <a:buSzTx/>
                <a:buFontTx/>
                <a:buNone/>
                <a:tabLst/>
                <a:defRPr/>
              </a:pPr>
              <a:r>
                <a:rPr lang="en-US" sz="1200" dirty="0">
                  <a:solidFill>
                    <a:schemeClr val="tx1"/>
                  </a:solidFill>
                </a:rPr>
                <a:t>Teal Blue</a:t>
              </a:r>
            </a:p>
            <a:p>
              <a:pPr marL="0" marR="0" lvl="0" indent="0" algn="l" defTabSz="454897" rtl="0" eaLnBrk="1" fontAlgn="auto" latinLnBrk="0" hangingPunct="1">
                <a:lnSpc>
                  <a:spcPct val="100000"/>
                </a:lnSpc>
                <a:spcBef>
                  <a:spcPts val="0"/>
                </a:spcBef>
                <a:spcAft>
                  <a:spcPts val="0"/>
                </a:spcAft>
                <a:buClrTx/>
                <a:buSzTx/>
                <a:buFontTx/>
                <a:buNone/>
                <a:tabLst/>
                <a:defRPr/>
              </a:pPr>
              <a:r>
                <a:rPr lang="en-US" sz="1200" dirty="0"/>
                <a:t>RGB 0 143 190</a:t>
              </a:r>
            </a:p>
          </p:txBody>
        </p:sp>
        <p:sp>
          <p:nvSpPr>
            <p:cNvPr id="96" name="TextBox 95">
              <a:extLst>
                <a:ext uri="{FF2B5EF4-FFF2-40B4-BE49-F238E27FC236}">
                  <a16:creationId xmlns:a16="http://schemas.microsoft.com/office/drawing/2014/main" id="{7EA8441B-5F1E-5143-AC62-76F03E85BBCC}"/>
                </a:ext>
              </a:extLst>
            </p:cNvPr>
            <p:cNvSpPr txBox="1"/>
            <p:nvPr userDrawn="1"/>
          </p:nvSpPr>
          <p:spPr>
            <a:xfrm>
              <a:off x="2021377" y="5240797"/>
              <a:ext cx="1359564" cy="569587"/>
            </a:xfrm>
            <a:prstGeom prst="rect">
              <a:avLst/>
            </a:prstGeom>
            <a:noFill/>
          </p:spPr>
          <p:txBody>
            <a:bodyPr wrap="square" lIns="0" tIns="0" rIns="0" bIns="0" rtlCol="0">
              <a:noAutofit/>
            </a:bodyPr>
            <a:lstStyle/>
            <a:p>
              <a:pPr marL="0" marR="0" lvl="0" indent="0" algn="l" defTabSz="454897" rtl="0" eaLnBrk="1" fontAlgn="auto" latinLnBrk="0" hangingPunct="1">
                <a:lnSpc>
                  <a:spcPct val="100000"/>
                </a:lnSpc>
                <a:spcBef>
                  <a:spcPts val="0"/>
                </a:spcBef>
                <a:spcAft>
                  <a:spcPts val="0"/>
                </a:spcAft>
                <a:buClrTx/>
                <a:buSzTx/>
                <a:buFontTx/>
                <a:buNone/>
                <a:tabLst/>
                <a:defRPr/>
              </a:pPr>
              <a:r>
                <a:rPr lang="en-US" sz="1200" dirty="0">
                  <a:solidFill>
                    <a:schemeClr val="tx1"/>
                  </a:solidFill>
                </a:rPr>
                <a:t>Slate</a:t>
              </a:r>
            </a:p>
            <a:p>
              <a:pPr marL="0" marR="0" lvl="0" indent="0" algn="l" defTabSz="454897" rtl="0" eaLnBrk="1" fontAlgn="auto" latinLnBrk="0" hangingPunct="1">
                <a:lnSpc>
                  <a:spcPct val="100000"/>
                </a:lnSpc>
                <a:spcBef>
                  <a:spcPts val="0"/>
                </a:spcBef>
                <a:spcAft>
                  <a:spcPts val="0"/>
                </a:spcAft>
                <a:buClrTx/>
                <a:buSzTx/>
                <a:buFontTx/>
                <a:buNone/>
                <a:tabLst/>
                <a:defRPr/>
              </a:pPr>
              <a:r>
                <a:rPr lang="en-US" sz="1200" dirty="0"/>
                <a:t>RGB 87 129 166</a:t>
              </a:r>
            </a:p>
          </p:txBody>
        </p:sp>
        <p:sp>
          <p:nvSpPr>
            <p:cNvPr id="80" name="Rectangle 79">
              <a:extLst>
                <a:ext uri="{FF2B5EF4-FFF2-40B4-BE49-F238E27FC236}">
                  <a16:creationId xmlns:a16="http://schemas.microsoft.com/office/drawing/2014/main" id="{4767F77C-A9CA-6446-B8FA-15AD38DE5FE1}"/>
                </a:ext>
              </a:extLst>
            </p:cNvPr>
            <p:cNvSpPr>
              <a:spLocks/>
            </p:cNvSpPr>
            <p:nvPr userDrawn="1"/>
          </p:nvSpPr>
          <p:spPr>
            <a:xfrm>
              <a:off x="457199" y="2070035"/>
              <a:ext cx="1359564"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p>
          </p:txBody>
        </p:sp>
        <p:sp>
          <p:nvSpPr>
            <p:cNvPr id="81" name="Rectangle 80">
              <a:extLst>
                <a:ext uri="{FF2B5EF4-FFF2-40B4-BE49-F238E27FC236}">
                  <a16:creationId xmlns:a16="http://schemas.microsoft.com/office/drawing/2014/main" id="{1B661427-5B15-A04F-A8BA-F7346F796045}"/>
                </a:ext>
              </a:extLst>
            </p:cNvPr>
            <p:cNvSpPr>
              <a:spLocks/>
            </p:cNvSpPr>
            <p:nvPr userDrawn="1"/>
          </p:nvSpPr>
          <p:spPr>
            <a:xfrm>
              <a:off x="2021377" y="2070035"/>
              <a:ext cx="1359564"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87" name="Rectangle 86">
              <a:extLst>
                <a:ext uri="{FF2B5EF4-FFF2-40B4-BE49-F238E27FC236}">
                  <a16:creationId xmlns:a16="http://schemas.microsoft.com/office/drawing/2014/main" id="{9B6D7D47-3113-4F46-8AA0-B3DBAEEA0577}"/>
                </a:ext>
              </a:extLst>
            </p:cNvPr>
            <p:cNvSpPr>
              <a:spLocks/>
            </p:cNvSpPr>
            <p:nvPr userDrawn="1"/>
          </p:nvSpPr>
          <p:spPr>
            <a:xfrm>
              <a:off x="3588814" y="2071964"/>
              <a:ext cx="1359564" cy="457200"/>
            </a:xfrm>
            <a:prstGeom prst="rect">
              <a:avLst/>
            </a:prstGeom>
            <a:solidFill>
              <a:srgbClr val="E1523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p>
          </p:txBody>
        </p:sp>
        <p:sp>
          <p:nvSpPr>
            <p:cNvPr id="90" name="TextBox 89">
              <a:extLst>
                <a:ext uri="{FF2B5EF4-FFF2-40B4-BE49-F238E27FC236}">
                  <a16:creationId xmlns:a16="http://schemas.microsoft.com/office/drawing/2014/main" id="{4D1AC5C7-9674-5848-8203-1F0A0EE386D0}"/>
                </a:ext>
              </a:extLst>
            </p:cNvPr>
            <p:cNvSpPr txBox="1"/>
            <p:nvPr userDrawn="1"/>
          </p:nvSpPr>
          <p:spPr>
            <a:xfrm>
              <a:off x="457199" y="2559512"/>
              <a:ext cx="1359564" cy="569587"/>
            </a:xfrm>
            <a:prstGeom prst="rect">
              <a:avLst/>
            </a:prstGeom>
            <a:noFill/>
          </p:spPr>
          <p:txBody>
            <a:bodyPr wrap="square" lIns="0" tIns="0" rIns="0" bIns="0" rtlCol="0">
              <a:noAutofit/>
            </a:bodyPr>
            <a:lstStyle/>
            <a:p>
              <a:pPr marL="0" marR="0" lvl="0" indent="0" algn="l" defTabSz="444540" rtl="0" eaLnBrk="1" fontAlgn="auto" latinLnBrk="0" hangingPunct="1">
                <a:lnSpc>
                  <a:spcPct val="100000"/>
                </a:lnSpc>
                <a:spcBef>
                  <a:spcPts val="0"/>
                </a:spcBef>
                <a:spcAft>
                  <a:spcPts val="0"/>
                </a:spcAft>
                <a:buClrTx/>
                <a:buSzTx/>
                <a:buFontTx/>
                <a:buNone/>
                <a:tabLst/>
                <a:defRPr/>
              </a:pPr>
              <a:r>
                <a:rPr lang="en-US" sz="1200" dirty="0">
                  <a:solidFill>
                    <a:schemeClr val="tx1"/>
                  </a:solidFill>
                </a:rPr>
                <a:t>Logo/Corporate Blue</a:t>
              </a:r>
            </a:p>
            <a:p>
              <a:pPr marL="0" marR="0" lvl="0" indent="0" algn="l" defTabSz="444540" rtl="0" eaLnBrk="1" fontAlgn="auto" latinLnBrk="0" hangingPunct="1">
                <a:lnSpc>
                  <a:spcPct val="100000"/>
                </a:lnSpc>
                <a:spcBef>
                  <a:spcPts val="0"/>
                </a:spcBef>
                <a:spcAft>
                  <a:spcPts val="0"/>
                </a:spcAft>
                <a:buClrTx/>
                <a:buSzTx/>
                <a:buFontTx/>
                <a:buNone/>
                <a:tabLst/>
                <a:defRPr/>
              </a:pPr>
              <a:r>
                <a:rPr lang="en-US" sz="1200" dirty="0"/>
                <a:t>RGB 0 55 99</a:t>
              </a:r>
            </a:p>
          </p:txBody>
        </p:sp>
        <p:sp>
          <p:nvSpPr>
            <p:cNvPr id="91" name="TextBox 90">
              <a:extLst>
                <a:ext uri="{FF2B5EF4-FFF2-40B4-BE49-F238E27FC236}">
                  <a16:creationId xmlns:a16="http://schemas.microsoft.com/office/drawing/2014/main" id="{749E0EB3-1874-C64C-BD13-D2DFB7A5FD47}"/>
                </a:ext>
              </a:extLst>
            </p:cNvPr>
            <p:cNvSpPr txBox="1"/>
            <p:nvPr userDrawn="1"/>
          </p:nvSpPr>
          <p:spPr>
            <a:xfrm>
              <a:off x="2021377" y="2559512"/>
              <a:ext cx="1359564" cy="569587"/>
            </a:xfrm>
            <a:prstGeom prst="rect">
              <a:avLst/>
            </a:prstGeom>
            <a:noFill/>
          </p:spPr>
          <p:txBody>
            <a:bodyPr wrap="square" lIns="0" tIns="0" rIns="0" bIns="0" rtlCol="0">
              <a:noAutofit/>
            </a:bodyPr>
            <a:lstStyle/>
            <a:p>
              <a:pPr marL="0" marR="0" lvl="0" indent="0" algn="l" defTabSz="444540" rtl="0" eaLnBrk="1" fontAlgn="auto" latinLnBrk="0" hangingPunct="1">
                <a:lnSpc>
                  <a:spcPct val="100000"/>
                </a:lnSpc>
                <a:spcBef>
                  <a:spcPts val="0"/>
                </a:spcBef>
                <a:spcAft>
                  <a:spcPts val="0"/>
                </a:spcAft>
                <a:buClrTx/>
                <a:buSzTx/>
                <a:buFontTx/>
                <a:buNone/>
                <a:tabLst/>
                <a:defRPr/>
              </a:pPr>
              <a:r>
                <a:rPr lang="en-US" sz="1200" dirty="0">
                  <a:solidFill>
                    <a:schemeClr val="tx1"/>
                  </a:solidFill>
                </a:rPr>
                <a:t>Medium Blue</a:t>
              </a:r>
            </a:p>
            <a:p>
              <a:pPr marL="0" marR="0" lvl="0" indent="0" algn="l" defTabSz="444540" rtl="0" eaLnBrk="1" fontAlgn="auto" latinLnBrk="0" hangingPunct="1">
                <a:lnSpc>
                  <a:spcPct val="100000"/>
                </a:lnSpc>
                <a:spcBef>
                  <a:spcPts val="0"/>
                </a:spcBef>
                <a:spcAft>
                  <a:spcPts val="0"/>
                </a:spcAft>
                <a:buClrTx/>
                <a:buSzTx/>
                <a:buFontTx/>
                <a:buNone/>
                <a:tabLst/>
                <a:defRPr/>
              </a:pPr>
              <a:r>
                <a:rPr lang="en-US" sz="1200" dirty="0">
                  <a:solidFill>
                    <a:schemeClr val="tx1"/>
                  </a:solidFill>
                </a:rPr>
                <a:t>RGB 0 103 177</a:t>
              </a:r>
            </a:p>
          </p:txBody>
        </p:sp>
        <p:sp>
          <p:nvSpPr>
            <p:cNvPr id="97" name="TextBox 96">
              <a:extLst>
                <a:ext uri="{FF2B5EF4-FFF2-40B4-BE49-F238E27FC236}">
                  <a16:creationId xmlns:a16="http://schemas.microsoft.com/office/drawing/2014/main" id="{AD6952F5-F918-9C42-9591-282D34780206}"/>
                </a:ext>
              </a:extLst>
            </p:cNvPr>
            <p:cNvSpPr txBox="1"/>
            <p:nvPr userDrawn="1"/>
          </p:nvSpPr>
          <p:spPr>
            <a:xfrm>
              <a:off x="3588814" y="2559512"/>
              <a:ext cx="1359564" cy="569587"/>
            </a:xfrm>
            <a:prstGeom prst="rect">
              <a:avLst/>
            </a:prstGeom>
            <a:noFill/>
          </p:spPr>
          <p:txBody>
            <a:bodyPr wrap="square" lIns="0" tIns="0" rIns="0" bIns="0" rtlCol="0">
              <a:noAutofit/>
            </a:bodyPr>
            <a:lstStyle/>
            <a:p>
              <a:pPr marL="0" marR="0" lvl="0" indent="0" algn="l" defTabSz="44454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Tangerine</a:t>
              </a:r>
            </a:p>
            <a:p>
              <a:pPr marL="0" marR="0" lvl="0" indent="0" algn="l" defTabSz="444540" rtl="0" eaLnBrk="1" fontAlgn="auto" latinLnBrk="0" hangingPunct="1">
                <a:lnSpc>
                  <a:spcPct val="100000"/>
                </a:lnSpc>
                <a:spcBef>
                  <a:spcPts val="0"/>
                </a:spcBef>
                <a:spcAft>
                  <a:spcPts val="0"/>
                </a:spcAft>
                <a:buClrTx/>
                <a:buSzTx/>
                <a:buFontTx/>
                <a:buNone/>
                <a:tabLst/>
                <a:defRPr/>
              </a:pPr>
              <a:r>
                <a:rPr lang="en-US" sz="1200" dirty="0"/>
                <a:t>RGB 225 82 61</a:t>
              </a:r>
              <a:endParaRPr lang="en-US" sz="1200" dirty="0">
                <a:solidFill>
                  <a:schemeClr val="tx1"/>
                </a:solidFill>
              </a:endParaRPr>
            </a:p>
          </p:txBody>
        </p:sp>
        <p:sp>
          <p:nvSpPr>
            <p:cNvPr id="98" name="TextBox 97">
              <a:extLst>
                <a:ext uri="{FF2B5EF4-FFF2-40B4-BE49-F238E27FC236}">
                  <a16:creationId xmlns:a16="http://schemas.microsoft.com/office/drawing/2014/main" id="{83E29ADC-19B8-E542-8D76-FE4C8295486B}"/>
                </a:ext>
              </a:extLst>
            </p:cNvPr>
            <p:cNvSpPr txBox="1"/>
            <p:nvPr userDrawn="1"/>
          </p:nvSpPr>
          <p:spPr>
            <a:xfrm>
              <a:off x="3588814" y="5240797"/>
              <a:ext cx="1359564" cy="569587"/>
            </a:xfrm>
            <a:prstGeom prst="rect">
              <a:avLst/>
            </a:prstGeom>
            <a:noFill/>
          </p:spPr>
          <p:txBody>
            <a:bodyPr wrap="square" lIns="0" tIns="0" rIns="0" bIns="0" rtlCol="0">
              <a:noAutofit/>
            </a:bodyPr>
            <a:lstStyle/>
            <a:p>
              <a:pPr marL="0" marR="0" lvl="0" indent="0" algn="l" defTabSz="444540" rtl="0" eaLnBrk="1" fontAlgn="auto" latinLnBrk="0" hangingPunct="1">
                <a:lnSpc>
                  <a:spcPct val="100000"/>
                </a:lnSpc>
                <a:spcBef>
                  <a:spcPts val="0"/>
                </a:spcBef>
                <a:spcAft>
                  <a:spcPts val="0"/>
                </a:spcAft>
                <a:buClrTx/>
                <a:buSzTx/>
                <a:buFontTx/>
                <a:buNone/>
                <a:tabLst/>
                <a:defRPr/>
              </a:pPr>
              <a:r>
                <a:rPr lang="en-US" sz="1200" dirty="0">
                  <a:solidFill>
                    <a:schemeClr val="tx1"/>
                  </a:solidFill>
                </a:rPr>
                <a:t>Text Gray</a:t>
              </a:r>
            </a:p>
            <a:p>
              <a:pPr marL="0" marR="0" lvl="0" indent="0" algn="l" defTabSz="444540" rtl="0" eaLnBrk="1" fontAlgn="auto" latinLnBrk="0" hangingPunct="1">
                <a:lnSpc>
                  <a:spcPct val="100000"/>
                </a:lnSpc>
                <a:spcBef>
                  <a:spcPts val="0"/>
                </a:spcBef>
                <a:spcAft>
                  <a:spcPts val="0"/>
                </a:spcAft>
                <a:buClrTx/>
                <a:buSzTx/>
                <a:buFontTx/>
                <a:buNone/>
                <a:tabLst/>
                <a:defRPr/>
              </a:pPr>
              <a:r>
                <a:rPr lang="en-US" sz="1200" dirty="0">
                  <a:solidFill>
                    <a:schemeClr val="tx1"/>
                  </a:solidFill>
                </a:rPr>
                <a:t>RGB 88 89 91</a:t>
              </a:r>
            </a:p>
          </p:txBody>
        </p:sp>
        <p:sp>
          <p:nvSpPr>
            <p:cNvPr id="99" name="TextBox 98">
              <a:extLst>
                <a:ext uri="{FF2B5EF4-FFF2-40B4-BE49-F238E27FC236}">
                  <a16:creationId xmlns:a16="http://schemas.microsoft.com/office/drawing/2014/main" id="{764C3AFD-5EFC-F04D-9582-094310481CCC}"/>
                </a:ext>
              </a:extLst>
            </p:cNvPr>
            <p:cNvSpPr txBox="1"/>
            <p:nvPr userDrawn="1"/>
          </p:nvSpPr>
          <p:spPr>
            <a:xfrm>
              <a:off x="2021377" y="6443756"/>
              <a:ext cx="1359564" cy="569587"/>
            </a:xfrm>
            <a:prstGeom prst="rect">
              <a:avLst/>
            </a:prstGeom>
            <a:noFill/>
          </p:spPr>
          <p:txBody>
            <a:bodyPr wrap="square" lIns="0" tIns="0" rIns="0" bIns="0" rtlCol="0">
              <a:noAutofit/>
            </a:bodyPr>
            <a:lstStyle/>
            <a:p>
              <a:pPr marL="0" marR="0" lvl="0" indent="0" algn="l" defTabSz="454897" rtl="0" eaLnBrk="1" fontAlgn="auto" latinLnBrk="0" hangingPunct="1">
                <a:lnSpc>
                  <a:spcPct val="100000"/>
                </a:lnSpc>
                <a:spcBef>
                  <a:spcPts val="0"/>
                </a:spcBef>
                <a:spcAft>
                  <a:spcPts val="0"/>
                </a:spcAft>
                <a:buClrTx/>
                <a:buSzTx/>
                <a:buFontTx/>
                <a:buNone/>
                <a:tabLst/>
                <a:defRPr/>
              </a:pPr>
              <a:r>
                <a:rPr lang="en-US" sz="1200" dirty="0">
                  <a:solidFill>
                    <a:schemeClr val="tx1"/>
                  </a:solidFill>
                </a:rPr>
                <a:t>Background Gray </a:t>
              </a:r>
            </a:p>
            <a:p>
              <a:pPr marL="0" marR="0" lvl="0" indent="0" algn="l" defTabSz="454897" rtl="0" eaLnBrk="1" fontAlgn="auto" latinLnBrk="0" hangingPunct="1">
                <a:lnSpc>
                  <a:spcPct val="100000"/>
                </a:lnSpc>
                <a:spcBef>
                  <a:spcPts val="0"/>
                </a:spcBef>
                <a:spcAft>
                  <a:spcPts val="0"/>
                </a:spcAft>
                <a:buClrTx/>
                <a:buSzTx/>
                <a:buFontTx/>
                <a:buNone/>
                <a:tabLst/>
                <a:defRPr/>
              </a:pPr>
              <a:r>
                <a:rPr lang="en-US" sz="1200" dirty="0">
                  <a:solidFill>
                    <a:schemeClr val="tx1"/>
                  </a:solidFill>
                </a:rPr>
                <a:t>RGB 245 2</a:t>
              </a:r>
              <a:r>
                <a:rPr lang="en-US" sz="1200" dirty="0"/>
                <a:t>46 248</a:t>
              </a:r>
              <a:endParaRPr lang="en-US" sz="1200" dirty="0">
                <a:solidFill>
                  <a:schemeClr val="tx1"/>
                </a:solidFill>
              </a:endParaRPr>
            </a:p>
          </p:txBody>
        </p:sp>
        <p:sp>
          <p:nvSpPr>
            <p:cNvPr id="100" name="Rectangle 99">
              <a:extLst>
                <a:ext uri="{FF2B5EF4-FFF2-40B4-BE49-F238E27FC236}">
                  <a16:creationId xmlns:a16="http://schemas.microsoft.com/office/drawing/2014/main" id="{958AF008-5443-394E-827B-667EEF488595}"/>
                </a:ext>
              </a:extLst>
            </p:cNvPr>
            <p:cNvSpPr>
              <a:spLocks/>
            </p:cNvSpPr>
            <p:nvPr userDrawn="1"/>
          </p:nvSpPr>
          <p:spPr>
            <a:xfrm>
              <a:off x="3588814" y="5958241"/>
              <a:ext cx="1359564" cy="457200"/>
            </a:xfrm>
            <a:prstGeom prst="rect">
              <a:avLst/>
            </a:prstGeom>
            <a:solidFill>
              <a:srgbClr val="CFD1D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a:p>
          </p:txBody>
        </p:sp>
        <p:sp>
          <p:nvSpPr>
            <p:cNvPr id="101" name="TextBox 100">
              <a:extLst>
                <a:ext uri="{FF2B5EF4-FFF2-40B4-BE49-F238E27FC236}">
                  <a16:creationId xmlns:a16="http://schemas.microsoft.com/office/drawing/2014/main" id="{A8902492-5EA8-D047-9210-C918F43DBF54}"/>
                </a:ext>
              </a:extLst>
            </p:cNvPr>
            <p:cNvSpPr txBox="1"/>
            <p:nvPr userDrawn="1"/>
          </p:nvSpPr>
          <p:spPr>
            <a:xfrm>
              <a:off x="3588814" y="6443756"/>
              <a:ext cx="1359564" cy="759449"/>
            </a:xfrm>
            <a:prstGeom prst="rect">
              <a:avLst/>
            </a:prstGeom>
            <a:noFill/>
          </p:spPr>
          <p:txBody>
            <a:bodyPr wrap="square" lIns="0" tIns="0" rIns="0" bIns="0" rtlCol="0">
              <a:noAutofit/>
            </a:bodyPr>
            <a:lstStyle/>
            <a:p>
              <a:pPr marL="0" marR="0" lvl="0" indent="0" algn="l" defTabSz="454897" rtl="0" eaLnBrk="1" fontAlgn="auto" latinLnBrk="0" hangingPunct="1">
                <a:lnSpc>
                  <a:spcPct val="100000"/>
                </a:lnSpc>
                <a:spcBef>
                  <a:spcPts val="0"/>
                </a:spcBef>
                <a:spcAft>
                  <a:spcPts val="0"/>
                </a:spcAft>
                <a:buClrTx/>
                <a:buSzTx/>
                <a:buFontTx/>
                <a:buNone/>
                <a:tabLst/>
                <a:defRPr/>
              </a:pPr>
              <a:r>
                <a:rPr lang="en-US" sz="1200" dirty="0">
                  <a:solidFill>
                    <a:schemeClr val="tx1"/>
                  </a:solidFill>
                </a:rPr>
                <a:t>Box Outline Gray</a:t>
              </a:r>
            </a:p>
            <a:p>
              <a:pPr marL="0" marR="0" lvl="0" indent="0" algn="l" defTabSz="454897" rtl="0" eaLnBrk="1" fontAlgn="auto" latinLnBrk="0" hangingPunct="1">
                <a:lnSpc>
                  <a:spcPct val="100000"/>
                </a:lnSpc>
                <a:spcBef>
                  <a:spcPts val="0"/>
                </a:spcBef>
                <a:spcAft>
                  <a:spcPts val="0"/>
                </a:spcAft>
                <a:buClrTx/>
                <a:buSzTx/>
                <a:buFontTx/>
                <a:buNone/>
                <a:tabLst/>
                <a:defRPr/>
              </a:pPr>
              <a:r>
                <a:rPr lang="en-US" sz="1200" dirty="0">
                  <a:solidFill>
                    <a:schemeClr val="tx1"/>
                  </a:solidFill>
                </a:rPr>
                <a:t>RGB 207 209 209 </a:t>
              </a:r>
            </a:p>
            <a:p>
              <a:pPr marL="0" marR="0" lvl="0" indent="0" algn="l" defTabSz="454897"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p:txBody>
        </p:sp>
        <p:sp>
          <p:nvSpPr>
            <p:cNvPr id="102" name="Rectangle 101">
              <a:extLst>
                <a:ext uri="{FF2B5EF4-FFF2-40B4-BE49-F238E27FC236}">
                  <a16:creationId xmlns:a16="http://schemas.microsoft.com/office/drawing/2014/main" id="{B8C13D64-185E-074C-BF68-8C04BBA2D978}"/>
                </a:ext>
              </a:extLst>
            </p:cNvPr>
            <p:cNvSpPr>
              <a:spLocks/>
            </p:cNvSpPr>
            <p:nvPr userDrawn="1"/>
          </p:nvSpPr>
          <p:spPr>
            <a:xfrm>
              <a:off x="457198" y="5958241"/>
              <a:ext cx="1359564"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p>
          </p:txBody>
        </p:sp>
        <p:sp>
          <p:nvSpPr>
            <p:cNvPr id="103" name="TextBox 102">
              <a:extLst>
                <a:ext uri="{FF2B5EF4-FFF2-40B4-BE49-F238E27FC236}">
                  <a16:creationId xmlns:a16="http://schemas.microsoft.com/office/drawing/2014/main" id="{76AF52D8-2D95-004B-B2CC-FB30724B682D}"/>
                </a:ext>
              </a:extLst>
            </p:cNvPr>
            <p:cNvSpPr txBox="1"/>
            <p:nvPr userDrawn="1"/>
          </p:nvSpPr>
          <p:spPr>
            <a:xfrm>
              <a:off x="457200" y="6443756"/>
              <a:ext cx="1359564" cy="759449"/>
            </a:xfrm>
            <a:prstGeom prst="rect">
              <a:avLst/>
            </a:prstGeom>
            <a:noFill/>
          </p:spPr>
          <p:txBody>
            <a:bodyPr wrap="square" lIns="0" tIns="0" rIns="0" bIns="0" rtlCol="0">
              <a:noAutofit/>
            </a:bodyPr>
            <a:lstStyle/>
            <a:p>
              <a:pPr marL="0" marR="0" lvl="0" indent="0" algn="l" defTabSz="444540" rtl="0" eaLnBrk="1" fontAlgn="auto" latinLnBrk="0" hangingPunct="1">
                <a:lnSpc>
                  <a:spcPct val="100000"/>
                </a:lnSpc>
                <a:spcBef>
                  <a:spcPts val="0"/>
                </a:spcBef>
                <a:spcAft>
                  <a:spcPts val="0"/>
                </a:spcAft>
                <a:buClrTx/>
                <a:buSzTx/>
                <a:buFontTx/>
                <a:buNone/>
                <a:tabLst/>
                <a:defRPr/>
              </a:pPr>
              <a:r>
                <a:rPr lang="en-US" sz="1200" dirty="0">
                  <a:solidFill>
                    <a:schemeClr val="tx1"/>
                  </a:solidFill>
                </a:rPr>
                <a:t>Black</a:t>
              </a:r>
            </a:p>
            <a:p>
              <a:pPr marL="0" marR="0" lvl="0" indent="0" algn="l" defTabSz="444540" rtl="0" eaLnBrk="1" fontAlgn="auto" latinLnBrk="0" hangingPunct="1">
                <a:lnSpc>
                  <a:spcPct val="100000"/>
                </a:lnSpc>
                <a:spcBef>
                  <a:spcPts val="0"/>
                </a:spcBef>
                <a:spcAft>
                  <a:spcPts val="0"/>
                </a:spcAft>
                <a:buClrTx/>
                <a:buSzTx/>
                <a:buFontTx/>
                <a:buNone/>
                <a:tabLst/>
                <a:defRPr/>
              </a:pPr>
              <a:r>
                <a:rPr lang="en-US" sz="1200" dirty="0">
                  <a:solidFill>
                    <a:schemeClr val="tx1"/>
                  </a:solidFill>
                </a:rPr>
                <a:t>RGB 0 0 0</a:t>
              </a:r>
            </a:p>
            <a:p>
              <a:pPr marL="0" marR="0" lvl="0" indent="0" algn="l" defTabSz="44454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p:txBody>
        </p:sp>
        <p:sp>
          <p:nvSpPr>
            <p:cNvPr id="104" name="TextBox 103">
              <a:extLst>
                <a:ext uri="{FF2B5EF4-FFF2-40B4-BE49-F238E27FC236}">
                  <a16:creationId xmlns:a16="http://schemas.microsoft.com/office/drawing/2014/main" id="{16B51C70-3B76-F043-BDC2-22284990C581}"/>
                </a:ext>
              </a:extLst>
            </p:cNvPr>
            <p:cNvSpPr txBox="1"/>
            <p:nvPr userDrawn="1"/>
          </p:nvSpPr>
          <p:spPr>
            <a:xfrm>
              <a:off x="3591610" y="1801405"/>
              <a:ext cx="1565137" cy="213296"/>
            </a:xfrm>
            <a:prstGeom prst="rect">
              <a:avLst/>
            </a:prstGeom>
            <a:noFill/>
          </p:spPr>
          <p:txBody>
            <a:bodyPr wrap="square" lIns="0" tIns="0" rIns="0" bIns="0" rtlCol="0">
              <a:noAutofit/>
            </a:bodyPr>
            <a:lstStyle/>
            <a:p>
              <a:r>
                <a:rPr lang="en-US" sz="1400" b="1" baseline="0" dirty="0">
                  <a:solidFill>
                    <a:schemeClr val="accent1"/>
                  </a:solidFill>
                  <a:latin typeface="Calibri" panose="020F0502020204030204" pitchFamily="34" charset="0"/>
                </a:rPr>
                <a:t>ACCCENT TANGERINE</a:t>
              </a:r>
            </a:p>
          </p:txBody>
        </p:sp>
        <p:sp>
          <p:nvSpPr>
            <p:cNvPr id="105" name="TextBox 104">
              <a:extLst>
                <a:ext uri="{FF2B5EF4-FFF2-40B4-BE49-F238E27FC236}">
                  <a16:creationId xmlns:a16="http://schemas.microsoft.com/office/drawing/2014/main" id="{0AB77A6F-35F7-1249-8E9F-089F850BADFC}"/>
                </a:ext>
              </a:extLst>
            </p:cNvPr>
            <p:cNvSpPr txBox="1"/>
            <p:nvPr userDrawn="1"/>
          </p:nvSpPr>
          <p:spPr>
            <a:xfrm>
              <a:off x="457197" y="3303870"/>
              <a:ext cx="4480560" cy="215444"/>
            </a:xfrm>
            <a:prstGeom prst="rect">
              <a:avLst/>
            </a:prstGeom>
            <a:noFill/>
          </p:spPr>
          <p:txBody>
            <a:bodyPr wrap="square" lIns="0" tIns="0" rIns="0" bIns="0" rtlCol="0">
              <a:noAutofit/>
            </a:bodyPr>
            <a:lstStyle/>
            <a:p>
              <a:r>
                <a:rPr lang="en-US" sz="1400" b="1" baseline="0" dirty="0">
                  <a:solidFill>
                    <a:schemeClr val="accent1"/>
                  </a:solidFill>
                  <a:latin typeface="Calibri" panose="020F0502020204030204" pitchFamily="34" charset="0"/>
                </a:rPr>
                <a:t>SECONDARY COLOURS: CHARTS AND GRAPHS</a:t>
              </a:r>
            </a:p>
          </p:txBody>
        </p:sp>
      </p:grpSp>
      <p:pic>
        <p:nvPicPr>
          <p:cNvPr id="33" name="Picture 32">
            <a:extLst>
              <a:ext uri="{FF2B5EF4-FFF2-40B4-BE49-F238E27FC236}">
                <a16:creationId xmlns:a16="http://schemas.microsoft.com/office/drawing/2014/main" id="{D8C5B1D7-C866-4535-87C3-BD90911479AB}"/>
              </a:ext>
            </a:extLst>
          </p:cNvPr>
          <p:cNvPicPr>
            <a:picLocks noChangeAspect="1"/>
          </p:cNvPicPr>
          <p:nvPr userDrawn="1"/>
        </p:nvPicPr>
        <p:blipFill>
          <a:blip r:embed="rId3"/>
          <a:stretch>
            <a:fillRect/>
          </a:stretch>
        </p:blipFill>
        <p:spPr>
          <a:xfrm>
            <a:off x="8890001" y="418753"/>
            <a:ext cx="1336674" cy="267335"/>
          </a:xfrm>
          <a:prstGeom prst="rect">
            <a:avLst/>
          </a:prstGeom>
        </p:spPr>
      </p:pic>
    </p:spTree>
    <p:custDataLst>
      <p:custData r:id="rId1"/>
    </p:custDataLst>
    <p:extLst>
      <p:ext uri="{BB962C8B-B14F-4D97-AF65-F5344CB8AC3E}">
        <p14:creationId xmlns:p14="http://schemas.microsoft.com/office/powerpoint/2010/main" val="9627014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ver Page w/ Image">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Rectangle 1"/>
          <p:cNvSpPr/>
          <p:nvPr/>
        </p:nvSpPr>
        <p:spPr>
          <a:xfrm>
            <a:off x="-1" y="537802"/>
            <a:ext cx="10688639" cy="2166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2" name="Title 2"/>
          <p:cNvSpPr>
            <a:spLocks noGrp="1"/>
          </p:cNvSpPr>
          <p:nvPr>
            <p:ph type="ctrTitle" hasCustomPrompt="1"/>
          </p:nvPr>
        </p:nvSpPr>
        <p:spPr>
          <a:xfrm>
            <a:off x="1518616" y="615534"/>
            <a:ext cx="5630035" cy="1516771"/>
          </a:xfrm>
          <a:prstGeom prst="rect">
            <a:avLst/>
          </a:prstGeom>
        </p:spPr>
        <p:txBody>
          <a:bodyPr lIns="137160" tIns="137160" rIns="137160" bIns="137160"/>
          <a:lstStyle>
            <a:lvl1pPr algn="l">
              <a:defRPr sz="2756" baseline="0">
                <a:solidFill>
                  <a:schemeClr val="dk2"/>
                </a:solidFill>
                <a:latin typeface="Calibri" panose="020F0502020204030204" pitchFamily="34" charset="0"/>
              </a:defRPr>
            </a:lvl1pPr>
          </a:lstStyle>
          <a:p>
            <a:r>
              <a:rPr lang="en-US" dirty="0"/>
              <a:t>Click to add title</a:t>
            </a:r>
          </a:p>
        </p:txBody>
      </p:sp>
      <p:sp>
        <p:nvSpPr>
          <p:cNvPr id="3" name="Subtitle 3"/>
          <p:cNvSpPr>
            <a:spLocks noGrp="1"/>
          </p:cNvSpPr>
          <p:nvPr>
            <p:ph type="subTitle" idx="1" hasCustomPrompt="1"/>
          </p:nvPr>
        </p:nvSpPr>
        <p:spPr>
          <a:xfrm>
            <a:off x="1518616" y="2226840"/>
            <a:ext cx="5630035" cy="399438"/>
          </a:xfrm>
          <a:prstGeom prst="rect">
            <a:avLst/>
          </a:prstGeom>
        </p:spPr>
        <p:txBody>
          <a:bodyPr lIns="137160" tIns="0" rIns="137160" bIns="0" anchor="ctr" anchorCtr="0">
            <a:noAutofit/>
          </a:bodyPr>
          <a:lstStyle>
            <a:lvl1pPr marL="0" indent="0" algn="l">
              <a:buNone/>
              <a:defRPr sz="1429" b="0" i="1" baseline="0">
                <a:solidFill>
                  <a:schemeClr val="dk2"/>
                </a:solidFill>
                <a:latin typeface="Calibri" panose="020F0502020204030204" pitchFamily="34" charset="0"/>
              </a:defRPr>
            </a:lvl1pPr>
          </a:lstStyle>
          <a:p>
            <a:r>
              <a:rPr lang="en-US" dirty="0"/>
              <a:t>Click to add subtitle</a:t>
            </a:r>
          </a:p>
        </p:txBody>
      </p:sp>
      <p:sp>
        <p:nvSpPr>
          <p:cNvPr id="10" name="Rectangle 4"/>
          <p:cNvSpPr/>
          <p:nvPr/>
        </p:nvSpPr>
        <p:spPr>
          <a:xfrm>
            <a:off x="1" y="6746979"/>
            <a:ext cx="10688638" cy="8158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1" name="Text Placeholder 5"/>
          <p:cNvSpPr>
            <a:spLocks noGrp="1"/>
          </p:cNvSpPr>
          <p:nvPr>
            <p:ph type="body" sz="quarter" idx="12" hasCustomPrompt="1"/>
          </p:nvPr>
        </p:nvSpPr>
        <p:spPr>
          <a:xfrm>
            <a:off x="1620696" y="6838649"/>
            <a:ext cx="2276928" cy="637821"/>
          </a:xfrm>
        </p:spPr>
        <p:txBody>
          <a:bodyPr lIns="137160" rIns="137160" anchor="ctr">
            <a:noAutofit/>
          </a:bodyPr>
          <a:lstStyle>
            <a:lvl1pPr marL="0" indent="0">
              <a:buNone/>
              <a:defRPr sz="1633" b="1" baseline="0">
                <a:solidFill>
                  <a:schemeClr val="accent2"/>
                </a:solidFill>
                <a:latin typeface="Calibri" panose="020F0502020204030204" pitchFamily="34" charset="0"/>
              </a:defRPr>
            </a:lvl1pPr>
          </a:lstStyle>
          <a:p>
            <a:pPr lvl="0"/>
            <a:r>
              <a:rPr lang="en-US" dirty="0"/>
              <a:t>Click to add date</a:t>
            </a:r>
          </a:p>
        </p:txBody>
      </p:sp>
      <p:sp>
        <p:nvSpPr>
          <p:cNvPr id="15" name="Text Placeholder 6"/>
          <p:cNvSpPr>
            <a:spLocks noGrp="1"/>
          </p:cNvSpPr>
          <p:nvPr>
            <p:ph type="body" sz="quarter" idx="13" hasCustomPrompt="1"/>
          </p:nvPr>
        </p:nvSpPr>
        <p:spPr>
          <a:xfrm>
            <a:off x="7942482" y="6838650"/>
            <a:ext cx="2139875" cy="637821"/>
          </a:xfrm>
          <a:prstGeom prst="rect">
            <a:avLst/>
          </a:prstGeom>
        </p:spPr>
        <p:txBody>
          <a:bodyPr lIns="137160" rIns="137160" anchor="ctr" anchorCtr="0"/>
          <a:lstStyle>
            <a:lvl1pPr marL="0" marR="0" indent="0" algn="l" defTabSz="130692" rtl="0" eaLnBrk="1" fontAlgn="auto" latinLnBrk="0" hangingPunct="1">
              <a:lnSpc>
                <a:spcPct val="100000"/>
              </a:lnSpc>
              <a:spcBef>
                <a:spcPts val="270"/>
              </a:spcBef>
              <a:spcAft>
                <a:spcPts val="0"/>
              </a:spcAft>
              <a:buClrTx/>
              <a:buSzTx/>
              <a:buFontTx/>
              <a:buNone/>
              <a:tabLst/>
              <a:defRPr sz="1633" baseline="0">
                <a:solidFill>
                  <a:schemeClr val="accent2"/>
                </a:solidFill>
                <a:latin typeface="Calibri" panose="020F0502020204030204" pitchFamily="34" charset="0"/>
              </a:defRPr>
            </a:lvl1pPr>
          </a:lstStyle>
          <a:p>
            <a:r>
              <a:rPr lang="en-US" dirty="0"/>
              <a:t>Place client logo here</a:t>
            </a:r>
          </a:p>
        </p:txBody>
      </p:sp>
      <p:pic>
        <p:nvPicPr>
          <p:cNvPr id="12"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42484" y="762690"/>
            <a:ext cx="2135594" cy="439265"/>
          </a:xfrm>
          <a:prstGeom prst="rect">
            <a:avLst/>
          </a:prstGeom>
        </p:spPr>
      </p:pic>
      <p:sp>
        <p:nvSpPr>
          <p:cNvPr id="14" name="Rectangle 8"/>
          <p:cNvSpPr/>
          <p:nvPr userDrawn="1"/>
        </p:nvSpPr>
        <p:spPr>
          <a:xfrm>
            <a:off x="128875" y="615533"/>
            <a:ext cx="940854" cy="2010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16" name="Rectangle 9"/>
          <p:cNvSpPr/>
          <p:nvPr userDrawn="1"/>
        </p:nvSpPr>
        <p:spPr>
          <a:xfrm>
            <a:off x="1154270" y="615533"/>
            <a:ext cx="288686" cy="20107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7" name="Rectangle 10"/>
          <p:cNvSpPr/>
          <p:nvPr/>
        </p:nvSpPr>
        <p:spPr>
          <a:xfrm>
            <a:off x="1" y="0"/>
            <a:ext cx="10688638" cy="1008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3" name="Footer Placeholder 11"/>
          <p:cNvSpPr>
            <a:spLocks noGrp="1"/>
          </p:cNvSpPr>
          <p:nvPr>
            <p:ph type="ftr" sz="quarter" idx="3"/>
          </p:nvPr>
        </p:nvSpPr>
        <p:spPr>
          <a:xfrm>
            <a:off x="4331157" y="7066686"/>
            <a:ext cx="2026322" cy="244654"/>
          </a:xfrm>
          <a:prstGeom prst="rect">
            <a:avLst/>
          </a:prstGeom>
        </p:spPr>
        <p:txBody>
          <a:bodyPr vert="horz" lIns="0" tIns="0" rIns="0" bIns="0" rtlCol="0" anchor="ctr"/>
          <a:lstStyle>
            <a:lvl1pPr marL="0" indent="0" algn="ctr">
              <a:buNone/>
              <a:defRPr sz="817" baseline="0">
                <a:solidFill>
                  <a:schemeClr val="tx1"/>
                </a:solidFill>
                <a:latin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23283979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ver Page w/o Image">
    <p:spTree>
      <p:nvGrpSpPr>
        <p:cNvPr id="1" name=""/>
        <p:cNvGrpSpPr/>
        <p:nvPr/>
      </p:nvGrpSpPr>
      <p:grpSpPr>
        <a:xfrm>
          <a:off x="0" y="0"/>
          <a:ext cx="0" cy="0"/>
          <a:chOff x="0" y="0"/>
          <a:chExt cx="0" cy="0"/>
        </a:xfrm>
      </p:grpSpPr>
      <p:sp>
        <p:nvSpPr>
          <p:cNvPr id="11" name="Rectangle 1"/>
          <p:cNvSpPr/>
          <p:nvPr userDrawn="1"/>
        </p:nvSpPr>
        <p:spPr>
          <a:xfrm>
            <a:off x="1518616" y="2375709"/>
            <a:ext cx="9040558" cy="20107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3353" tIns="0" rIns="93353" bIns="0" rtlCol="0" anchor="ctr"/>
          <a:lstStyle/>
          <a:p>
            <a:pPr algn="ctr"/>
            <a:endParaRPr lang="en-US" sz="1838" dirty="0">
              <a:latin typeface="Calibri" panose="020F0502020204030204" pitchFamily="34" charset="0"/>
            </a:endParaRPr>
          </a:p>
        </p:txBody>
      </p:sp>
      <p:sp>
        <p:nvSpPr>
          <p:cNvPr id="9" name="Title 2"/>
          <p:cNvSpPr>
            <a:spLocks noGrp="1" noChangeAspect="1"/>
          </p:cNvSpPr>
          <p:nvPr>
            <p:ph type="ctrTitle" hasCustomPrompt="1"/>
          </p:nvPr>
        </p:nvSpPr>
        <p:spPr>
          <a:xfrm>
            <a:off x="1518616" y="2375710"/>
            <a:ext cx="9040556" cy="2008357"/>
          </a:xfrm>
          <a:prstGeom prst="rect">
            <a:avLst/>
          </a:prstGeom>
        </p:spPr>
        <p:txBody>
          <a:bodyPr vert="horz" lIns="137160" tIns="137160" rIns="137160" bIns="137160" rtlCol="0" anchor="ctr" anchorCtr="0">
            <a:noAutofit/>
          </a:bodyPr>
          <a:lstStyle>
            <a:lvl1pPr>
              <a:defRPr sz="2756" baseline="0">
                <a:solidFill>
                  <a:schemeClr val="bg1"/>
                </a:solidFill>
                <a:latin typeface="Calibri" panose="020F0502020204030204" pitchFamily="34" charset="0"/>
              </a:defRPr>
            </a:lvl1pPr>
          </a:lstStyle>
          <a:p>
            <a:r>
              <a:rPr lang="en-US" dirty="0"/>
              <a:t>Click to add title</a:t>
            </a:r>
          </a:p>
        </p:txBody>
      </p:sp>
      <p:sp>
        <p:nvSpPr>
          <p:cNvPr id="2" name="Subtitle 3"/>
          <p:cNvSpPr>
            <a:spLocks noGrp="1"/>
          </p:cNvSpPr>
          <p:nvPr>
            <p:ph type="subTitle" idx="1" hasCustomPrompt="1"/>
          </p:nvPr>
        </p:nvSpPr>
        <p:spPr>
          <a:xfrm>
            <a:off x="1518616" y="3781427"/>
            <a:ext cx="9040558" cy="605028"/>
          </a:xfrm>
          <a:prstGeom prst="rect">
            <a:avLst/>
          </a:prstGeom>
        </p:spPr>
        <p:txBody>
          <a:bodyPr lIns="137160" tIns="137160" rIns="137160" bIns="137160" anchor="ctr" anchorCtr="0">
            <a:noAutofit/>
          </a:bodyPr>
          <a:lstStyle>
            <a:lvl1pPr marL="0" indent="0" algn="l">
              <a:buNone/>
              <a:defRPr sz="1429" b="0" i="1" baseline="0">
                <a:solidFill>
                  <a:schemeClr val="bg1"/>
                </a:solidFill>
                <a:latin typeface="Calibri" panose="020F0502020204030204" pitchFamily="34" charset="0"/>
              </a:defRPr>
            </a:lvl1pPr>
          </a:lstStyle>
          <a:p>
            <a:r>
              <a:rPr lang="en-US" dirty="0"/>
              <a:t>Click to add subtitle</a:t>
            </a:r>
          </a:p>
        </p:txBody>
      </p:sp>
      <p:sp>
        <p:nvSpPr>
          <p:cNvPr id="3" name="Text Placeholder 4"/>
          <p:cNvSpPr>
            <a:spLocks noGrp="1"/>
          </p:cNvSpPr>
          <p:nvPr>
            <p:ph type="body" sz="quarter" idx="10" hasCustomPrompt="1"/>
          </p:nvPr>
        </p:nvSpPr>
        <p:spPr>
          <a:xfrm>
            <a:off x="1518616" y="6794534"/>
            <a:ext cx="1988584" cy="221220"/>
          </a:xfrm>
        </p:spPr>
        <p:txBody>
          <a:bodyPr lIns="91440" rIns="0" anchor="b" anchorCtr="0"/>
          <a:lstStyle>
            <a:lvl1pPr marL="0" marR="0" indent="0" algn="l" defTabSz="130692" rtl="0" eaLnBrk="1" fontAlgn="auto" latinLnBrk="0" hangingPunct="1">
              <a:lnSpc>
                <a:spcPct val="100000"/>
              </a:lnSpc>
              <a:spcBef>
                <a:spcPts val="270"/>
              </a:spcBef>
              <a:spcAft>
                <a:spcPts val="0"/>
              </a:spcAft>
              <a:buClrTx/>
              <a:buSzTx/>
              <a:buFontTx/>
              <a:buNone/>
              <a:tabLst/>
              <a:defRPr sz="1225" b="1" i="1" baseline="0">
                <a:solidFill>
                  <a:schemeClr val="accent1"/>
                </a:solidFill>
                <a:latin typeface="Calibri" panose="020F0502020204030204" pitchFamily="34" charset="0"/>
              </a:defRPr>
            </a:lvl1pPr>
          </a:lstStyle>
          <a:p>
            <a:pPr marL="0" marR="0" lvl="0" indent="0" algn="l" defTabSz="130692" rtl="0" eaLnBrk="1" fontAlgn="auto" latinLnBrk="0" hangingPunct="1">
              <a:lnSpc>
                <a:spcPct val="100000"/>
              </a:lnSpc>
              <a:spcBef>
                <a:spcPts val="270"/>
              </a:spcBef>
              <a:spcAft>
                <a:spcPts val="0"/>
              </a:spcAft>
              <a:buClrTx/>
              <a:buSzTx/>
              <a:buFontTx/>
              <a:buNone/>
              <a:tabLst/>
              <a:defRPr/>
            </a:pPr>
            <a:r>
              <a:rPr lang="en-US" dirty="0"/>
              <a:t>Click to add date</a:t>
            </a:r>
            <a:endParaRPr lang="en-US" sz="1225" i="1" dirty="0">
              <a:solidFill>
                <a:schemeClr val="accent1"/>
              </a:solidFill>
              <a:latin typeface="+mj-lt"/>
            </a:endParaRPr>
          </a:p>
        </p:txBody>
      </p:sp>
      <p:sp>
        <p:nvSpPr>
          <p:cNvPr id="14" name="Text Placeholder 6"/>
          <p:cNvSpPr>
            <a:spLocks noGrp="1"/>
          </p:cNvSpPr>
          <p:nvPr>
            <p:ph type="body" sz="quarter" idx="13" hasCustomPrompt="1"/>
          </p:nvPr>
        </p:nvSpPr>
        <p:spPr>
          <a:xfrm>
            <a:off x="5349292" y="6375385"/>
            <a:ext cx="2137792" cy="638822"/>
          </a:xfrm>
        </p:spPr>
        <p:txBody>
          <a:bodyPr lIns="45720" rIns="0" anchor="b" anchorCtr="0"/>
          <a:lstStyle>
            <a:lvl1pPr marL="0" marR="0" indent="0" algn="l" defTabSz="130692" rtl="0" eaLnBrk="1" fontAlgn="auto" latinLnBrk="0" hangingPunct="1">
              <a:lnSpc>
                <a:spcPct val="100000"/>
              </a:lnSpc>
              <a:spcBef>
                <a:spcPts val="270"/>
              </a:spcBef>
              <a:spcAft>
                <a:spcPts val="0"/>
              </a:spcAft>
              <a:buClrTx/>
              <a:buSzTx/>
              <a:buFontTx/>
              <a:buNone/>
              <a:tabLst/>
              <a:defRPr sz="1225" i="1" baseline="0">
                <a:solidFill>
                  <a:schemeClr val="accent1"/>
                </a:solidFill>
                <a:latin typeface="Calibri" panose="020F0502020204030204" pitchFamily="34" charset="0"/>
              </a:defRPr>
            </a:lvl1pPr>
          </a:lstStyle>
          <a:p>
            <a:pPr marL="0" marR="0" lvl="0" indent="0" algn="l" defTabSz="130692" rtl="0" eaLnBrk="1" fontAlgn="auto" latinLnBrk="0" hangingPunct="1">
              <a:lnSpc>
                <a:spcPct val="100000"/>
              </a:lnSpc>
              <a:spcBef>
                <a:spcPts val="270"/>
              </a:spcBef>
              <a:spcAft>
                <a:spcPts val="0"/>
              </a:spcAft>
              <a:buClrTx/>
              <a:buSzTx/>
              <a:buFontTx/>
              <a:buNone/>
              <a:tabLst/>
              <a:defRPr/>
            </a:pPr>
            <a:r>
              <a:rPr lang="en-US" dirty="0"/>
              <a:t>Place client logo here</a:t>
            </a:r>
            <a:endParaRPr lang="en-US" sz="1225" i="1" dirty="0">
              <a:solidFill>
                <a:schemeClr val="accent1"/>
              </a:solidFill>
              <a:latin typeface="+mj-lt"/>
            </a:endParaRPr>
          </a:p>
        </p:txBody>
      </p:sp>
      <p:pic>
        <p:nvPicPr>
          <p:cNvPr id="12"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3704" y="871930"/>
            <a:ext cx="1549638" cy="318741"/>
          </a:xfrm>
          <a:prstGeom prst="rect">
            <a:avLst/>
          </a:prstGeom>
        </p:spPr>
      </p:pic>
      <p:sp>
        <p:nvSpPr>
          <p:cNvPr id="13" name="Rectangle 8"/>
          <p:cNvSpPr/>
          <p:nvPr userDrawn="1"/>
        </p:nvSpPr>
        <p:spPr>
          <a:xfrm>
            <a:off x="128875" y="2375709"/>
            <a:ext cx="940854" cy="2010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15" name="Rectangle 9"/>
          <p:cNvSpPr/>
          <p:nvPr userDrawn="1"/>
        </p:nvSpPr>
        <p:spPr>
          <a:xfrm>
            <a:off x="1154270" y="2375709"/>
            <a:ext cx="288686" cy="20107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16" name="Footer Placeholder 10"/>
          <p:cNvSpPr>
            <a:spLocks noGrp="1"/>
          </p:cNvSpPr>
          <p:nvPr>
            <p:ph type="ftr" sz="quarter" idx="3"/>
          </p:nvPr>
        </p:nvSpPr>
        <p:spPr>
          <a:xfrm>
            <a:off x="8145307" y="6761981"/>
            <a:ext cx="2026322" cy="244654"/>
          </a:xfrm>
          <a:prstGeom prst="rect">
            <a:avLst/>
          </a:prstGeom>
        </p:spPr>
        <p:txBody>
          <a:bodyPr vert="horz" lIns="0" tIns="0" rIns="0" bIns="0" rtlCol="0" anchor="b" anchorCtr="0"/>
          <a:lstStyle>
            <a:lvl1pPr marL="0" indent="0" algn="r">
              <a:buNone/>
              <a:defRPr sz="817" baseline="0">
                <a:solidFill>
                  <a:schemeClr val="tx1"/>
                </a:solidFill>
                <a:latin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4560823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1_Cover Page w/o Image w/o Logo">
    <p:spTree>
      <p:nvGrpSpPr>
        <p:cNvPr id="1" name=""/>
        <p:cNvGrpSpPr/>
        <p:nvPr/>
      </p:nvGrpSpPr>
      <p:grpSpPr>
        <a:xfrm>
          <a:off x="0" y="0"/>
          <a:ext cx="0" cy="0"/>
          <a:chOff x="0" y="0"/>
          <a:chExt cx="0" cy="0"/>
        </a:xfrm>
      </p:grpSpPr>
      <p:sp>
        <p:nvSpPr>
          <p:cNvPr id="11" name="Rectangle 1"/>
          <p:cNvSpPr/>
          <p:nvPr userDrawn="1"/>
        </p:nvSpPr>
        <p:spPr>
          <a:xfrm>
            <a:off x="1518616" y="2375709"/>
            <a:ext cx="9040558" cy="201074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3353" tIns="0" rIns="93353" bIns="0" rtlCol="0" anchor="ctr"/>
          <a:lstStyle/>
          <a:p>
            <a:pPr algn="ctr"/>
            <a:endParaRPr lang="en-US" sz="1838" dirty="0">
              <a:latin typeface="Calibri" panose="020F0502020204030204" pitchFamily="34" charset="0"/>
            </a:endParaRPr>
          </a:p>
        </p:txBody>
      </p:sp>
      <p:sp>
        <p:nvSpPr>
          <p:cNvPr id="9" name="Title 2"/>
          <p:cNvSpPr>
            <a:spLocks noGrp="1" noChangeAspect="1"/>
          </p:cNvSpPr>
          <p:nvPr>
            <p:ph type="ctrTitle" hasCustomPrompt="1"/>
          </p:nvPr>
        </p:nvSpPr>
        <p:spPr>
          <a:xfrm>
            <a:off x="1518616" y="2375710"/>
            <a:ext cx="9040558" cy="2008357"/>
          </a:xfrm>
          <a:prstGeom prst="rect">
            <a:avLst/>
          </a:prstGeom>
        </p:spPr>
        <p:txBody>
          <a:bodyPr vert="horz" lIns="137160" tIns="137160" rIns="137160" bIns="137160" rtlCol="0" anchor="ctr" anchorCtr="0">
            <a:noAutofit/>
          </a:bodyPr>
          <a:lstStyle>
            <a:lvl1pPr>
              <a:defRPr sz="2756" baseline="0">
                <a:solidFill>
                  <a:schemeClr val="bg1"/>
                </a:solidFill>
                <a:latin typeface="Calibri" panose="020F0502020204030204" pitchFamily="34" charset="0"/>
              </a:defRPr>
            </a:lvl1pPr>
          </a:lstStyle>
          <a:p>
            <a:r>
              <a:rPr lang="en-US" dirty="0"/>
              <a:t>Click to add title</a:t>
            </a:r>
          </a:p>
        </p:txBody>
      </p:sp>
      <p:sp>
        <p:nvSpPr>
          <p:cNvPr id="2" name="Subtitle 3"/>
          <p:cNvSpPr>
            <a:spLocks noGrp="1"/>
          </p:cNvSpPr>
          <p:nvPr>
            <p:ph type="subTitle" idx="1" hasCustomPrompt="1"/>
          </p:nvPr>
        </p:nvSpPr>
        <p:spPr>
          <a:xfrm>
            <a:off x="1518616" y="3781427"/>
            <a:ext cx="9040558" cy="605028"/>
          </a:xfrm>
          <a:prstGeom prst="rect">
            <a:avLst/>
          </a:prstGeom>
        </p:spPr>
        <p:txBody>
          <a:bodyPr lIns="137160" tIns="137160" rIns="137160" bIns="137160" anchor="ctr" anchorCtr="0">
            <a:noAutofit/>
          </a:bodyPr>
          <a:lstStyle>
            <a:lvl1pPr marL="0" indent="0" algn="l">
              <a:buNone/>
              <a:defRPr sz="1429" b="0" i="1" baseline="0">
                <a:solidFill>
                  <a:schemeClr val="bg1"/>
                </a:solidFill>
                <a:latin typeface="Calibri" panose="020F0502020204030204" pitchFamily="34" charset="0"/>
              </a:defRPr>
            </a:lvl1pPr>
          </a:lstStyle>
          <a:p>
            <a:r>
              <a:rPr lang="en-US" dirty="0"/>
              <a:t>Click to add subtitle</a:t>
            </a:r>
          </a:p>
        </p:txBody>
      </p:sp>
      <p:sp>
        <p:nvSpPr>
          <p:cNvPr id="10" name="Text Placeholder 4"/>
          <p:cNvSpPr>
            <a:spLocks noGrp="1"/>
          </p:cNvSpPr>
          <p:nvPr>
            <p:ph type="body" sz="quarter" idx="10" hasCustomPrompt="1"/>
          </p:nvPr>
        </p:nvSpPr>
        <p:spPr>
          <a:xfrm>
            <a:off x="1518616" y="6803835"/>
            <a:ext cx="1988584" cy="221220"/>
          </a:xfrm>
        </p:spPr>
        <p:txBody>
          <a:bodyPr lIns="91440" rIns="0" anchor="b" anchorCtr="0"/>
          <a:lstStyle>
            <a:lvl1pPr marL="0" marR="0" indent="0" algn="l" defTabSz="130692" rtl="0" eaLnBrk="1" fontAlgn="auto" latinLnBrk="0" hangingPunct="1">
              <a:lnSpc>
                <a:spcPct val="100000"/>
              </a:lnSpc>
              <a:spcBef>
                <a:spcPts val="270"/>
              </a:spcBef>
              <a:spcAft>
                <a:spcPts val="0"/>
              </a:spcAft>
              <a:buClrTx/>
              <a:buSzTx/>
              <a:buFontTx/>
              <a:buNone/>
              <a:tabLst/>
              <a:defRPr sz="1225" b="1" i="1" baseline="0">
                <a:solidFill>
                  <a:schemeClr val="accent1"/>
                </a:solidFill>
                <a:latin typeface="Calibri" panose="020F0502020204030204" pitchFamily="34" charset="0"/>
              </a:defRPr>
            </a:lvl1pPr>
          </a:lstStyle>
          <a:p>
            <a:pPr marL="0" marR="0" lvl="0" indent="0" algn="l" defTabSz="130692" rtl="0" eaLnBrk="1" fontAlgn="auto" latinLnBrk="0" hangingPunct="1">
              <a:lnSpc>
                <a:spcPct val="100000"/>
              </a:lnSpc>
              <a:spcBef>
                <a:spcPts val="270"/>
              </a:spcBef>
              <a:spcAft>
                <a:spcPts val="0"/>
              </a:spcAft>
              <a:buClrTx/>
              <a:buSzTx/>
              <a:buFontTx/>
              <a:buNone/>
              <a:tabLst/>
              <a:defRPr/>
            </a:pPr>
            <a:r>
              <a:rPr lang="en-US" dirty="0"/>
              <a:t>Click to add date</a:t>
            </a:r>
            <a:endParaRPr lang="en-US" sz="1225" i="1" dirty="0">
              <a:solidFill>
                <a:schemeClr val="accent1"/>
              </a:solidFill>
              <a:latin typeface="+mj-lt"/>
            </a:endParaRPr>
          </a:p>
        </p:txBody>
      </p:sp>
      <p:pic>
        <p:nvPicPr>
          <p:cNvPr id="12"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3704" y="871930"/>
            <a:ext cx="1549638" cy="318741"/>
          </a:xfrm>
          <a:prstGeom prst="rect">
            <a:avLst/>
          </a:prstGeom>
        </p:spPr>
      </p:pic>
      <p:sp>
        <p:nvSpPr>
          <p:cNvPr id="13" name="Rectangle 6"/>
          <p:cNvSpPr/>
          <p:nvPr userDrawn="1"/>
        </p:nvSpPr>
        <p:spPr>
          <a:xfrm>
            <a:off x="128875" y="2375709"/>
            <a:ext cx="940854" cy="2010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14" name="Rectangle 7"/>
          <p:cNvSpPr/>
          <p:nvPr userDrawn="1"/>
        </p:nvSpPr>
        <p:spPr>
          <a:xfrm>
            <a:off x="1154270" y="2375709"/>
            <a:ext cx="288686" cy="20107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15" name="Footer Placeholder 8"/>
          <p:cNvSpPr>
            <a:spLocks noGrp="1"/>
          </p:cNvSpPr>
          <p:nvPr>
            <p:ph type="ftr" sz="quarter" idx="3"/>
          </p:nvPr>
        </p:nvSpPr>
        <p:spPr>
          <a:xfrm>
            <a:off x="8145307" y="6761981"/>
            <a:ext cx="2026322" cy="244654"/>
          </a:xfrm>
          <a:prstGeom prst="rect">
            <a:avLst/>
          </a:prstGeom>
        </p:spPr>
        <p:txBody>
          <a:bodyPr vert="horz" lIns="0" tIns="0" rIns="0" bIns="0" rtlCol="0" anchor="b" anchorCtr="0"/>
          <a:lstStyle>
            <a:lvl1pPr marL="0" indent="0" algn="r">
              <a:buNone/>
              <a:defRPr sz="817" baseline="0">
                <a:solidFill>
                  <a:schemeClr val="tx1"/>
                </a:solidFill>
                <a:latin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33413641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Divider w/ Image">
    <p:spTree>
      <p:nvGrpSpPr>
        <p:cNvPr id="1" name=""/>
        <p:cNvGrpSpPr/>
        <p:nvPr/>
      </p:nvGrpSpPr>
      <p:grpSpPr>
        <a:xfrm>
          <a:off x="0" y="0"/>
          <a:ext cx="0" cy="0"/>
          <a:chOff x="0" y="0"/>
          <a:chExt cx="0" cy="0"/>
        </a:xfrm>
      </p:grpSpPr>
      <p:sp>
        <p:nvSpPr>
          <p:cNvPr id="11" name="Rectangle 1"/>
          <p:cNvSpPr/>
          <p:nvPr/>
        </p:nvSpPr>
        <p:spPr>
          <a:xfrm>
            <a:off x="1518616" y="2375709"/>
            <a:ext cx="6428575" cy="2010745"/>
          </a:xfrm>
          <a:prstGeom prst="rect">
            <a:avLst/>
          </a:prstGeom>
          <a:solidFill>
            <a:srgbClr val="298DC1"/>
          </a:solidFill>
          <a:ln>
            <a:noFill/>
            <a:bevel/>
          </a:ln>
        </p:spPr>
        <p:style>
          <a:lnRef idx="2">
            <a:schemeClr val="accent1">
              <a:shade val="50000"/>
            </a:schemeClr>
          </a:lnRef>
          <a:fillRef idx="1">
            <a:schemeClr val="accent1"/>
          </a:fillRef>
          <a:effectRef idx="0">
            <a:schemeClr val="accent1"/>
          </a:effectRef>
          <a:fontRef idx="minor">
            <a:schemeClr val="lt1"/>
          </a:fontRef>
        </p:style>
        <p:txBody>
          <a:bodyPr lIns="76083" tIns="76083" rIns="76083" bIns="76083" rtlCol="0" anchor="ctr"/>
          <a:lstStyle/>
          <a:p>
            <a:pPr algn="ctr"/>
            <a:endParaRPr lang="en-US" sz="1838" dirty="0">
              <a:latin typeface="Calibri" panose="020F0502020204030204" pitchFamily="34" charset="0"/>
            </a:endParaRPr>
          </a:p>
        </p:txBody>
      </p:sp>
      <p:sp>
        <p:nvSpPr>
          <p:cNvPr id="8" name="Title 2"/>
          <p:cNvSpPr>
            <a:spLocks noGrp="1" noChangeAspect="1"/>
          </p:cNvSpPr>
          <p:nvPr>
            <p:ph type="title" hasCustomPrompt="1"/>
          </p:nvPr>
        </p:nvSpPr>
        <p:spPr>
          <a:xfrm>
            <a:off x="1518617" y="2375709"/>
            <a:ext cx="6436217" cy="2010745"/>
          </a:xfrm>
          <a:prstGeom prst="rect">
            <a:avLst/>
          </a:prstGeom>
        </p:spPr>
        <p:txBody>
          <a:bodyPr vert="horz" lIns="137160" tIns="137160" rIns="137160" bIns="137160" rtlCol="0" anchor="ctr" anchorCtr="0">
            <a:noAutofit/>
          </a:bodyPr>
          <a:lstStyle>
            <a:lvl1pPr>
              <a:defRPr sz="2756" baseline="0">
                <a:solidFill>
                  <a:schemeClr val="bg1"/>
                </a:solidFill>
                <a:latin typeface="Calibri" panose="020F0502020204030204" pitchFamily="34" charset="0"/>
              </a:defRPr>
            </a:lvl1pPr>
          </a:lstStyle>
          <a:p>
            <a:r>
              <a:rPr lang="en-US" dirty="0"/>
              <a:t>Click to add title</a:t>
            </a:r>
          </a:p>
        </p:txBody>
      </p:sp>
      <p:sp>
        <p:nvSpPr>
          <p:cNvPr id="3" name="Text Placeholder 3"/>
          <p:cNvSpPr>
            <a:spLocks noGrp="1"/>
          </p:cNvSpPr>
          <p:nvPr>
            <p:ph type="body" sz="quarter" idx="13" hasCustomPrompt="1"/>
          </p:nvPr>
        </p:nvSpPr>
        <p:spPr>
          <a:xfrm>
            <a:off x="8057590" y="2377397"/>
            <a:ext cx="2501584" cy="2009758"/>
          </a:xfrm>
          <a:prstGeom prst="rect">
            <a:avLst/>
          </a:prstGeom>
        </p:spPr>
        <p:txBody>
          <a:bodyPr/>
          <a:lstStyle>
            <a:lvl1pPr marL="0" indent="0">
              <a:buFontTx/>
              <a:buNone/>
              <a:defRPr>
                <a:latin typeface="Calibri" panose="020F0502020204030204" pitchFamily="34" charset="0"/>
              </a:defRPr>
            </a:lvl1pPr>
          </a:lstStyle>
          <a:p>
            <a:r>
              <a:rPr lang="en-US" dirty="0"/>
              <a:t>Click to add picture</a:t>
            </a:r>
          </a:p>
        </p:txBody>
      </p:sp>
      <p:pic>
        <p:nvPicPr>
          <p:cNvPr id="12"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3704" y="871930"/>
            <a:ext cx="1549638" cy="318741"/>
          </a:xfrm>
          <a:prstGeom prst="rect">
            <a:avLst/>
          </a:prstGeom>
        </p:spPr>
      </p:pic>
      <p:sp>
        <p:nvSpPr>
          <p:cNvPr id="9" name="Rectangle 5"/>
          <p:cNvSpPr/>
          <p:nvPr userDrawn="1"/>
        </p:nvSpPr>
        <p:spPr>
          <a:xfrm>
            <a:off x="128875" y="2375709"/>
            <a:ext cx="940854" cy="2010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10" name="Rectangle 6"/>
          <p:cNvSpPr/>
          <p:nvPr userDrawn="1"/>
        </p:nvSpPr>
        <p:spPr>
          <a:xfrm>
            <a:off x="1154270" y="2375709"/>
            <a:ext cx="288686" cy="20107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13" name="Footer Placeholder 7"/>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8485440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Section Divider w/o Image">
    <p:spTree>
      <p:nvGrpSpPr>
        <p:cNvPr id="1" name=""/>
        <p:cNvGrpSpPr/>
        <p:nvPr/>
      </p:nvGrpSpPr>
      <p:grpSpPr>
        <a:xfrm>
          <a:off x="0" y="0"/>
          <a:ext cx="0" cy="0"/>
          <a:chOff x="0" y="0"/>
          <a:chExt cx="0" cy="0"/>
        </a:xfrm>
      </p:grpSpPr>
      <p:sp>
        <p:nvSpPr>
          <p:cNvPr id="11" name="Rectangle 1"/>
          <p:cNvSpPr/>
          <p:nvPr userDrawn="1"/>
        </p:nvSpPr>
        <p:spPr>
          <a:xfrm>
            <a:off x="1518616" y="2375709"/>
            <a:ext cx="9040558" cy="2010745"/>
          </a:xfrm>
          <a:prstGeom prst="rect">
            <a:avLst/>
          </a:prstGeom>
          <a:solidFill>
            <a:srgbClr val="298D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0667" rIns="0" bIns="50667" rtlCol="0" anchor="ctr"/>
          <a:lstStyle/>
          <a:p>
            <a:pPr algn="ctr"/>
            <a:endParaRPr lang="en-US" sz="1838" dirty="0">
              <a:latin typeface="Calibri" panose="020F0502020204030204" pitchFamily="34" charset="0"/>
            </a:endParaRPr>
          </a:p>
        </p:txBody>
      </p:sp>
      <p:sp>
        <p:nvSpPr>
          <p:cNvPr id="9" name="Title 2"/>
          <p:cNvSpPr>
            <a:spLocks noGrp="1" noChangeAspect="1"/>
          </p:cNvSpPr>
          <p:nvPr>
            <p:ph type="title" hasCustomPrompt="1"/>
          </p:nvPr>
        </p:nvSpPr>
        <p:spPr>
          <a:xfrm>
            <a:off x="1518617" y="2375709"/>
            <a:ext cx="9051304" cy="2010745"/>
          </a:xfrm>
          <a:prstGeom prst="rect">
            <a:avLst/>
          </a:prstGeom>
        </p:spPr>
        <p:txBody>
          <a:bodyPr vert="horz" lIns="137160" tIns="137160" rIns="137160" bIns="137160" rtlCol="0" anchor="ctr" anchorCtr="0">
            <a:noAutofit/>
          </a:bodyPr>
          <a:lstStyle>
            <a:lvl1pPr>
              <a:defRPr sz="2756" baseline="0">
                <a:solidFill>
                  <a:schemeClr val="bg1"/>
                </a:solidFill>
                <a:latin typeface="Calibri" panose="020F0502020204030204" pitchFamily="34" charset="0"/>
              </a:defRPr>
            </a:lvl1pPr>
          </a:lstStyle>
          <a:p>
            <a:r>
              <a:rPr lang="en-US" dirty="0"/>
              <a:t>Click to add title</a:t>
            </a:r>
          </a:p>
        </p:txBody>
      </p:sp>
      <p:pic>
        <p:nvPicPr>
          <p:cNvPr id="10"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3704" y="871930"/>
            <a:ext cx="1549638" cy="318741"/>
          </a:xfrm>
          <a:prstGeom prst="rect">
            <a:avLst/>
          </a:prstGeom>
        </p:spPr>
      </p:pic>
      <p:sp>
        <p:nvSpPr>
          <p:cNvPr id="7" name="Rectangle 4"/>
          <p:cNvSpPr/>
          <p:nvPr userDrawn="1"/>
        </p:nvSpPr>
        <p:spPr>
          <a:xfrm>
            <a:off x="128875" y="2375709"/>
            <a:ext cx="940854" cy="2010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8" name="Rectangle 5"/>
          <p:cNvSpPr/>
          <p:nvPr userDrawn="1"/>
        </p:nvSpPr>
        <p:spPr>
          <a:xfrm>
            <a:off x="1154270" y="2375709"/>
            <a:ext cx="288686" cy="20107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12" name="Footer Placeholder 6"/>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4267340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Subsection Divider">
    <p:spTree>
      <p:nvGrpSpPr>
        <p:cNvPr id="1" name=""/>
        <p:cNvGrpSpPr/>
        <p:nvPr/>
      </p:nvGrpSpPr>
      <p:grpSpPr>
        <a:xfrm>
          <a:off x="0" y="0"/>
          <a:ext cx="0" cy="0"/>
          <a:chOff x="0" y="0"/>
          <a:chExt cx="0" cy="0"/>
        </a:xfrm>
      </p:grpSpPr>
      <p:sp>
        <p:nvSpPr>
          <p:cNvPr id="11" name="Rectangle 1"/>
          <p:cNvSpPr/>
          <p:nvPr userDrawn="1"/>
        </p:nvSpPr>
        <p:spPr>
          <a:xfrm>
            <a:off x="1518616" y="2375709"/>
            <a:ext cx="9040558" cy="2010745"/>
          </a:xfrm>
          <a:prstGeom prst="rect">
            <a:avLst/>
          </a:prstGeom>
          <a:solidFill>
            <a:srgbClr val="298D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0667" rIns="0" bIns="50667" rtlCol="0" anchor="ctr"/>
          <a:lstStyle/>
          <a:p>
            <a:pPr algn="ctr"/>
            <a:endParaRPr lang="en-US" sz="1838" dirty="0">
              <a:latin typeface="Calibri" panose="020F0502020204030204" pitchFamily="34" charset="0"/>
            </a:endParaRPr>
          </a:p>
        </p:txBody>
      </p:sp>
      <p:sp>
        <p:nvSpPr>
          <p:cNvPr id="9" name="Title 2"/>
          <p:cNvSpPr>
            <a:spLocks noGrp="1" noChangeAspect="1"/>
          </p:cNvSpPr>
          <p:nvPr>
            <p:ph type="title" hasCustomPrompt="1"/>
          </p:nvPr>
        </p:nvSpPr>
        <p:spPr>
          <a:xfrm>
            <a:off x="1518617" y="2375709"/>
            <a:ext cx="9051304" cy="2010745"/>
          </a:xfrm>
          <a:prstGeom prst="rect">
            <a:avLst/>
          </a:prstGeom>
        </p:spPr>
        <p:txBody>
          <a:bodyPr vert="horz" lIns="137160" tIns="137160" rIns="137160" bIns="137160" rtlCol="0" anchor="ctr" anchorCtr="0">
            <a:noAutofit/>
          </a:bodyPr>
          <a:lstStyle>
            <a:lvl1pPr>
              <a:defRPr sz="2756" baseline="0">
                <a:solidFill>
                  <a:schemeClr val="bg1"/>
                </a:solidFill>
                <a:latin typeface="Calibri" panose="020F0502020204030204" pitchFamily="34" charset="0"/>
              </a:defRPr>
            </a:lvl1pPr>
          </a:lstStyle>
          <a:p>
            <a:r>
              <a:rPr lang="en-US" dirty="0"/>
              <a:t>Click to add title</a:t>
            </a:r>
          </a:p>
        </p:txBody>
      </p:sp>
      <p:pic>
        <p:nvPicPr>
          <p:cNvPr id="10"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3704" y="871930"/>
            <a:ext cx="1549638" cy="318741"/>
          </a:xfrm>
          <a:prstGeom prst="rect">
            <a:avLst/>
          </a:prstGeom>
        </p:spPr>
      </p:pic>
      <p:sp>
        <p:nvSpPr>
          <p:cNvPr id="7" name="Rectangle 4"/>
          <p:cNvSpPr/>
          <p:nvPr userDrawn="1"/>
        </p:nvSpPr>
        <p:spPr>
          <a:xfrm>
            <a:off x="128875" y="2375709"/>
            <a:ext cx="940854" cy="2010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8" name="Rectangle 5"/>
          <p:cNvSpPr/>
          <p:nvPr userDrawn="1"/>
        </p:nvSpPr>
        <p:spPr>
          <a:xfrm>
            <a:off x="1154270" y="2375709"/>
            <a:ext cx="288686" cy="20107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12" name="Footer Placeholder 6"/>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6320959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ritical Thinking at the Critical Time">
    <p:spTree>
      <p:nvGrpSpPr>
        <p:cNvPr id="1" name=""/>
        <p:cNvGrpSpPr/>
        <p:nvPr/>
      </p:nvGrpSpPr>
      <p:grpSpPr>
        <a:xfrm>
          <a:off x="0" y="0"/>
          <a:ext cx="0" cy="0"/>
          <a:chOff x="0" y="0"/>
          <a:chExt cx="0" cy="0"/>
        </a:xfrm>
      </p:grpSpPr>
      <p:sp>
        <p:nvSpPr>
          <p:cNvPr id="11" name="Rectangle 1"/>
          <p:cNvSpPr/>
          <p:nvPr userDrawn="1"/>
        </p:nvSpPr>
        <p:spPr>
          <a:xfrm>
            <a:off x="1518616" y="2375709"/>
            <a:ext cx="9040558" cy="2010745"/>
          </a:xfrm>
          <a:prstGeom prst="rect">
            <a:avLst/>
          </a:prstGeom>
          <a:solidFill>
            <a:srgbClr val="298DC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0667" rIns="0" bIns="50667" rtlCol="0" anchor="ctr"/>
          <a:lstStyle/>
          <a:p>
            <a:pPr algn="ctr"/>
            <a:endParaRPr lang="en-US" sz="1838" dirty="0">
              <a:latin typeface="Calibri" panose="020F0502020204030204" pitchFamily="34" charset="0"/>
            </a:endParaRPr>
          </a:p>
        </p:txBody>
      </p:sp>
      <p:sp>
        <p:nvSpPr>
          <p:cNvPr id="2" name="Text Box 2"/>
          <p:cNvSpPr txBox="1"/>
          <p:nvPr userDrawn="1"/>
        </p:nvSpPr>
        <p:spPr>
          <a:xfrm>
            <a:off x="1518616" y="2375709"/>
            <a:ext cx="9040558" cy="2010745"/>
          </a:xfrm>
          <a:prstGeom prst="rect">
            <a:avLst/>
          </a:prstGeom>
          <a:noFill/>
          <a:ln>
            <a:noFill/>
          </a:ln>
        </p:spPr>
        <p:txBody>
          <a:bodyPr wrap="square" lIns="140030" tIns="140030" rIns="140030" bIns="140030" rtlCol="0" anchor="ctr" anchorCtr="0">
            <a:noAutofit/>
          </a:bodyPr>
          <a:lstStyle/>
          <a:p>
            <a:pPr marL="0" indent="0">
              <a:buNone/>
            </a:pPr>
            <a:r>
              <a:rPr lang="en-US" sz="2756" dirty="0">
                <a:solidFill>
                  <a:schemeClr val="bg1"/>
                </a:solidFill>
                <a:latin typeface="Calibri" panose="020F0502020204030204" pitchFamily="34" charset="0"/>
              </a:rPr>
              <a:t>Experts with Impact</a:t>
            </a:r>
          </a:p>
        </p:txBody>
      </p:sp>
      <p:pic>
        <p:nvPicPr>
          <p:cNvPr id="9"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83704" y="871930"/>
            <a:ext cx="1549638" cy="318741"/>
          </a:xfrm>
          <a:prstGeom prst="rect">
            <a:avLst/>
          </a:prstGeom>
        </p:spPr>
      </p:pic>
      <p:sp>
        <p:nvSpPr>
          <p:cNvPr id="7" name="Rectangle 4"/>
          <p:cNvSpPr/>
          <p:nvPr userDrawn="1"/>
        </p:nvSpPr>
        <p:spPr>
          <a:xfrm>
            <a:off x="128875" y="2375709"/>
            <a:ext cx="940854" cy="20107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8" name="Rectangle 5"/>
          <p:cNvSpPr/>
          <p:nvPr userDrawn="1"/>
        </p:nvSpPr>
        <p:spPr>
          <a:xfrm>
            <a:off x="1154270" y="2375709"/>
            <a:ext cx="288686" cy="20107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a:latin typeface="Calibri" panose="020F0502020204030204" pitchFamily="34" charset="0"/>
            </a:endParaRPr>
          </a:p>
        </p:txBody>
      </p:sp>
      <p:sp>
        <p:nvSpPr>
          <p:cNvPr id="10" name="Footer Placeholder 6"/>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Tree>
    <p:custDataLst>
      <p:custData r:id="rId1"/>
    </p:custDataLst>
    <p:extLst>
      <p:ext uri="{BB962C8B-B14F-4D97-AF65-F5344CB8AC3E}">
        <p14:creationId xmlns:p14="http://schemas.microsoft.com/office/powerpoint/2010/main" val="2823065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4765-4A20-9249-B58E-6E3B0ADAFD32}"/>
              </a:ext>
            </a:extLst>
          </p:cNvPr>
          <p:cNvSpPr>
            <a:spLocks noGrp="1"/>
          </p:cNvSpPr>
          <p:nvPr>
            <p:ph type="title" hasCustomPrompt="1"/>
          </p:nvPr>
        </p:nvSpPr>
        <p:spPr/>
        <p:txBody>
          <a:bodyPr/>
          <a:lstStyle>
            <a:lvl1pPr>
              <a:defRPr/>
            </a:lvl1pPr>
          </a:lstStyle>
          <a:p>
            <a:r>
              <a:rPr lang="en-US" dirty="0"/>
              <a:t>Page Title</a:t>
            </a:r>
          </a:p>
        </p:txBody>
      </p:sp>
      <p:sp>
        <p:nvSpPr>
          <p:cNvPr id="5" name="Slide Number Placeholder 7">
            <a:extLst>
              <a:ext uri="{FF2B5EF4-FFF2-40B4-BE49-F238E27FC236}">
                <a16:creationId xmlns:a16="http://schemas.microsoft.com/office/drawing/2014/main" id="{B77778FA-C390-3947-8D36-A70241FFDACE}"/>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7" name="Footer Placeholder 2">
            <a:extLst>
              <a:ext uri="{FF2B5EF4-FFF2-40B4-BE49-F238E27FC236}">
                <a16:creationId xmlns:a16="http://schemas.microsoft.com/office/drawing/2014/main" id="{BD37E4E9-5A41-6545-BED1-4395923C3999}"/>
              </a:ext>
            </a:extLst>
          </p:cNvPr>
          <p:cNvSpPr>
            <a:spLocks noGrp="1"/>
          </p:cNvSpPr>
          <p:nvPr>
            <p:ph type="ftr" sz="quarter" idx="3"/>
          </p:nvPr>
        </p:nvSpPr>
        <p:spPr>
          <a:xfrm>
            <a:off x="456502" y="6766560"/>
            <a:ext cx="9309290"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6" name="Picture 5" descr="A picture containing text&#10;&#10;Description automatically generated">
            <a:extLst>
              <a:ext uri="{FF2B5EF4-FFF2-40B4-BE49-F238E27FC236}">
                <a16:creationId xmlns:a16="http://schemas.microsoft.com/office/drawing/2014/main" id="{9F1985FD-119C-4240-B604-18FD649F7DDD}"/>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36534128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7"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10" name="Footer Placeholder 2"/>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1" name="Slide Number Placeholder 3"/>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6081583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9" name="Footer Placeholder 2"/>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0" name="Slide Number Placeholder 3"/>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20255401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w/ Key Message">
    <p:spTree>
      <p:nvGrpSpPr>
        <p:cNvPr id="1" name=""/>
        <p:cNvGrpSpPr/>
        <p:nvPr/>
      </p:nvGrpSpPr>
      <p:grpSpPr>
        <a:xfrm>
          <a:off x="0" y="0"/>
          <a:ext cx="0" cy="0"/>
          <a:chOff x="0" y="0"/>
          <a:chExt cx="0" cy="0"/>
        </a:xfrm>
      </p:grpSpPr>
      <p:sp>
        <p:nvSpPr>
          <p:cNvPr id="10"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7" name="Rectangle 2"/>
          <p:cNvSpPr/>
          <p:nvPr/>
        </p:nvSpPr>
        <p:spPr>
          <a:xfrm>
            <a:off x="127536" y="1298867"/>
            <a:ext cx="1315420"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3" name="Text Placeholder 3"/>
          <p:cNvSpPr>
            <a:spLocks noGrp="1"/>
          </p:cNvSpPr>
          <p:nvPr>
            <p:ph type="body" sz="quarter" idx="15" hasCustomPrompt="1"/>
          </p:nvPr>
        </p:nvSpPr>
        <p:spPr>
          <a:xfrm>
            <a:off x="127536" y="1298867"/>
            <a:ext cx="1315420" cy="5445252"/>
          </a:xfrm>
          <a:prstGeom prst="rect">
            <a:avLst/>
          </a:prstGeom>
        </p:spPr>
        <p:txBody>
          <a:bodyPr wrap="square" lIns="73152" tIns="246888" rIns="73152" bIns="0" anchor="t">
            <a:noAutofit/>
          </a:bodyPr>
          <a:lstStyle>
            <a:lvl1pPr marL="0" indent="0">
              <a:buNone/>
              <a:defRPr sz="919">
                <a:latin typeface="Calibri" panose="020F0502020204030204" pitchFamily="34" charset="0"/>
              </a:defRPr>
            </a:lvl1pPr>
          </a:lstStyle>
          <a:p>
            <a:r>
              <a:rPr lang="en-US" dirty="0"/>
              <a:t>Click to add key message</a:t>
            </a:r>
          </a:p>
        </p:txBody>
      </p:sp>
      <p:sp>
        <p:nvSpPr>
          <p:cNvPr id="11" name="Footer Placeholder 4"/>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4" name="Slide Number Placeholder 5"/>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49502428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6"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5" name="Text Placeholder 2"/>
          <p:cNvSpPr>
            <a:spLocks noGrp="1"/>
          </p:cNvSpPr>
          <p:nvPr>
            <p:ph type="body" sz="quarter" idx="16" hasCustomPrompt="1"/>
          </p:nvPr>
        </p:nvSpPr>
        <p:spPr>
          <a:xfrm>
            <a:off x="512147" y="1409166"/>
            <a:ext cx="9659481" cy="5330039"/>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0" name="Footer Placeholder 3"/>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1" name="Slide Number Placeholder 4"/>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26094681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 Column w/ Key Message">
    <p:spTree>
      <p:nvGrpSpPr>
        <p:cNvPr id="1" name=""/>
        <p:cNvGrpSpPr/>
        <p:nvPr/>
      </p:nvGrpSpPr>
      <p:grpSpPr>
        <a:xfrm>
          <a:off x="0" y="0"/>
          <a:ext cx="0" cy="0"/>
          <a:chOff x="0" y="0"/>
          <a:chExt cx="0" cy="0"/>
        </a:xfrm>
      </p:grpSpPr>
      <p:sp>
        <p:nvSpPr>
          <p:cNvPr id="11"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5" name="Text Placeholder 2"/>
          <p:cNvSpPr>
            <a:spLocks noGrp="1"/>
          </p:cNvSpPr>
          <p:nvPr>
            <p:ph type="body" sz="quarter" idx="16" hasCustomPrompt="1"/>
          </p:nvPr>
        </p:nvSpPr>
        <p:spPr>
          <a:xfrm>
            <a:off x="1646650" y="1409166"/>
            <a:ext cx="8524978" cy="5330039"/>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3" name="Rectangle 3"/>
          <p:cNvSpPr/>
          <p:nvPr userDrawn="1"/>
        </p:nvSpPr>
        <p:spPr>
          <a:xfrm>
            <a:off x="127536" y="1298867"/>
            <a:ext cx="1315420"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4" name="Text Placeholder 4"/>
          <p:cNvSpPr>
            <a:spLocks noGrp="1"/>
          </p:cNvSpPr>
          <p:nvPr>
            <p:ph type="body" sz="quarter" idx="15" hasCustomPrompt="1"/>
          </p:nvPr>
        </p:nvSpPr>
        <p:spPr>
          <a:xfrm>
            <a:off x="127536" y="1298867"/>
            <a:ext cx="1315420" cy="5445252"/>
          </a:xfrm>
          <a:prstGeom prst="rect">
            <a:avLst/>
          </a:prstGeom>
        </p:spPr>
        <p:txBody>
          <a:bodyPr wrap="square" lIns="73152" tIns="246888" rIns="73152" bIns="0" anchor="t">
            <a:noAutofit/>
          </a:bodyPr>
          <a:lstStyle>
            <a:lvl1pPr marL="0" indent="0">
              <a:buNone/>
              <a:defRPr sz="919">
                <a:latin typeface="Calibri" panose="020F0502020204030204" pitchFamily="34" charset="0"/>
              </a:defRPr>
            </a:lvl1pPr>
          </a:lstStyle>
          <a:p>
            <a:r>
              <a:rPr lang="en-US" dirty="0"/>
              <a:t>Click to add key message</a:t>
            </a:r>
          </a:p>
        </p:txBody>
      </p:sp>
      <p:sp>
        <p:nvSpPr>
          <p:cNvPr id="12" name="Footer Placeholder 5"/>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5" name="Slide Number Placeholder 6"/>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2435478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10"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5" name="Text Placeholder 2"/>
          <p:cNvSpPr>
            <a:spLocks noGrp="1"/>
          </p:cNvSpPr>
          <p:nvPr>
            <p:ph type="body" sz="quarter" idx="16" hasCustomPrompt="1"/>
          </p:nvPr>
        </p:nvSpPr>
        <p:spPr>
          <a:xfrm>
            <a:off x="512148" y="1409166"/>
            <a:ext cx="4735739" cy="5330039"/>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8" name="Text Placeholder 3"/>
          <p:cNvSpPr>
            <a:spLocks noGrp="1"/>
          </p:cNvSpPr>
          <p:nvPr>
            <p:ph type="body" sz="quarter" idx="17" hasCustomPrompt="1"/>
          </p:nvPr>
        </p:nvSpPr>
        <p:spPr>
          <a:xfrm>
            <a:off x="5435890" y="1409166"/>
            <a:ext cx="4735739" cy="5330039"/>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1" name="Footer Placeholder 4"/>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3" name="Slide Number Placeholder 5"/>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3849777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opics">
    <p:spTree>
      <p:nvGrpSpPr>
        <p:cNvPr id="1" name=""/>
        <p:cNvGrpSpPr/>
        <p:nvPr/>
      </p:nvGrpSpPr>
      <p:grpSpPr>
        <a:xfrm>
          <a:off x="0" y="0"/>
          <a:ext cx="0" cy="0"/>
          <a:chOff x="0" y="0"/>
          <a:chExt cx="0" cy="0"/>
        </a:xfrm>
      </p:grpSpPr>
      <p:sp>
        <p:nvSpPr>
          <p:cNvPr id="10"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5" name="Text Placeholder 2"/>
          <p:cNvSpPr>
            <a:spLocks noGrp="1"/>
          </p:cNvSpPr>
          <p:nvPr>
            <p:ph type="body" sz="quarter" idx="16" hasCustomPrompt="1"/>
          </p:nvPr>
        </p:nvSpPr>
        <p:spPr>
          <a:xfrm>
            <a:off x="512148" y="1409166"/>
            <a:ext cx="4735739" cy="1246569"/>
          </a:xfrm>
          <a:prstGeom prst="rect">
            <a:avLst/>
          </a:prstGeom>
        </p:spPr>
        <p:txBody>
          <a:bodyPr lIns="0" tIns="0" rIns="0" bIns="0">
            <a:noAutofit/>
          </a:bodyPr>
          <a:lstStyle>
            <a:lvl1pPr marL="0" indent="0">
              <a:buNone/>
              <a:defRPr baseline="0">
                <a:latin typeface="Calibri" panose="020F0502020204030204" pitchFamily="34" charset="0"/>
              </a:defRPr>
            </a:lvl1pPr>
          </a:lstStyle>
          <a:p>
            <a:pPr lvl="0"/>
            <a:r>
              <a:rPr lang="en-US" dirty="0"/>
              <a:t>Topic 1</a:t>
            </a:r>
          </a:p>
        </p:txBody>
      </p:sp>
      <p:sp>
        <p:nvSpPr>
          <p:cNvPr id="8" name="Text Placeholder 3"/>
          <p:cNvSpPr>
            <a:spLocks noGrp="1"/>
          </p:cNvSpPr>
          <p:nvPr>
            <p:ph type="body" sz="quarter" idx="17" hasCustomPrompt="1"/>
          </p:nvPr>
        </p:nvSpPr>
        <p:spPr>
          <a:xfrm>
            <a:off x="5435890" y="1409166"/>
            <a:ext cx="4735739" cy="1246569"/>
          </a:xfrm>
          <a:prstGeom prst="rect">
            <a:avLst/>
          </a:prstGeom>
        </p:spPr>
        <p:txBody>
          <a:bodyPr lIns="0" tIns="0" rIns="0" bIns="0">
            <a:noAutofit/>
          </a:bodyPr>
          <a:lstStyle>
            <a:lvl1pPr>
              <a:spcBef>
                <a:spcPts val="0"/>
              </a:spcBef>
              <a:defRPr sz="1429">
                <a:latin typeface="Calibri" panose="020F0502020204030204" pitchFamily="34" charset="0"/>
              </a:defRPr>
            </a:lvl1pPr>
          </a:lstStyle>
          <a:p>
            <a:pPr>
              <a:spcBef>
                <a:spcPts val="0"/>
              </a:spcBef>
            </a:pPr>
            <a:r>
              <a:rPr lang="en-US" sz="1195" dirty="0"/>
              <a:t>Sub idea 1</a:t>
            </a:r>
          </a:p>
          <a:p>
            <a:pPr>
              <a:spcBef>
                <a:spcPts val="0"/>
              </a:spcBef>
            </a:pPr>
            <a:r>
              <a:rPr lang="en-US" sz="1195" dirty="0"/>
              <a:t>Sub idea 2</a:t>
            </a:r>
          </a:p>
          <a:p>
            <a:pPr>
              <a:spcBef>
                <a:spcPts val="0"/>
              </a:spcBef>
            </a:pPr>
            <a:r>
              <a:rPr lang="en-US" sz="1195" dirty="0"/>
              <a:t>Sub idea 3</a:t>
            </a:r>
          </a:p>
          <a:p>
            <a:pPr>
              <a:spcBef>
                <a:spcPts val="0"/>
              </a:spcBef>
            </a:pPr>
            <a:endParaRPr lang="en-US" sz="1195" dirty="0"/>
          </a:p>
        </p:txBody>
      </p:sp>
      <p:sp>
        <p:nvSpPr>
          <p:cNvPr id="11" name="Footer Placeholder 4"/>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3" name="Slide Number Placeholder 5"/>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
        <p:nvSpPr>
          <p:cNvPr id="17" name="Text Placeholder 3"/>
          <p:cNvSpPr>
            <a:spLocks noGrp="1"/>
          </p:cNvSpPr>
          <p:nvPr>
            <p:ph type="body" sz="quarter" idx="18" hasCustomPrompt="1"/>
          </p:nvPr>
        </p:nvSpPr>
        <p:spPr>
          <a:xfrm>
            <a:off x="5435890" y="2655735"/>
            <a:ext cx="4735739" cy="1345934"/>
          </a:xfrm>
          <a:prstGeom prst="rect">
            <a:avLst/>
          </a:prstGeom>
        </p:spPr>
        <p:txBody>
          <a:bodyPr lIns="0" tIns="0" rIns="0" bIns="0">
            <a:noAutofit/>
          </a:bodyPr>
          <a:lstStyle>
            <a:lvl1pPr>
              <a:spcBef>
                <a:spcPts val="0"/>
              </a:spcBef>
              <a:defRPr sz="1429">
                <a:latin typeface="Calibri" panose="020F0502020204030204" pitchFamily="34" charset="0"/>
              </a:defRPr>
            </a:lvl1pPr>
          </a:lstStyle>
          <a:p>
            <a:pPr>
              <a:spcBef>
                <a:spcPts val="0"/>
              </a:spcBef>
            </a:pPr>
            <a:r>
              <a:rPr lang="en-US" sz="1195" dirty="0"/>
              <a:t>Sub idea 1</a:t>
            </a:r>
          </a:p>
          <a:p>
            <a:pPr>
              <a:spcBef>
                <a:spcPts val="0"/>
              </a:spcBef>
            </a:pPr>
            <a:r>
              <a:rPr lang="en-US" sz="1195" dirty="0"/>
              <a:t>Sub idea 2</a:t>
            </a:r>
          </a:p>
          <a:p>
            <a:pPr>
              <a:spcBef>
                <a:spcPts val="0"/>
              </a:spcBef>
            </a:pPr>
            <a:r>
              <a:rPr lang="en-US" sz="1195" dirty="0"/>
              <a:t>Sub idea 3</a:t>
            </a:r>
          </a:p>
          <a:p>
            <a:pPr>
              <a:spcBef>
                <a:spcPts val="0"/>
              </a:spcBef>
            </a:pPr>
            <a:endParaRPr lang="en-US" sz="1195" dirty="0"/>
          </a:p>
        </p:txBody>
      </p:sp>
      <p:sp>
        <p:nvSpPr>
          <p:cNvPr id="18" name="Text Placeholder 3"/>
          <p:cNvSpPr>
            <a:spLocks noGrp="1"/>
          </p:cNvSpPr>
          <p:nvPr>
            <p:ph type="body" sz="quarter" idx="19" hasCustomPrompt="1"/>
          </p:nvPr>
        </p:nvSpPr>
        <p:spPr>
          <a:xfrm>
            <a:off x="5435890" y="4002170"/>
            <a:ext cx="4735739" cy="2737035"/>
          </a:xfrm>
          <a:prstGeom prst="rect">
            <a:avLst/>
          </a:prstGeom>
        </p:spPr>
        <p:txBody>
          <a:bodyPr lIns="0" tIns="0" rIns="0" bIns="0">
            <a:noAutofit/>
          </a:bodyPr>
          <a:lstStyle>
            <a:lvl1pPr>
              <a:spcBef>
                <a:spcPts val="0"/>
              </a:spcBef>
              <a:defRPr sz="1429">
                <a:latin typeface="Calibri" panose="020F0502020204030204" pitchFamily="34" charset="0"/>
              </a:defRPr>
            </a:lvl1pPr>
          </a:lstStyle>
          <a:p>
            <a:pPr>
              <a:spcBef>
                <a:spcPts val="0"/>
              </a:spcBef>
            </a:pPr>
            <a:r>
              <a:rPr lang="en-US" sz="1195" dirty="0"/>
              <a:t>Sub idea 1</a:t>
            </a:r>
          </a:p>
          <a:p>
            <a:pPr>
              <a:spcBef>
                <a:spcPts val="0"/>
              </a:spcBef>
            </a:pPr>
            <a:r>
              <a:rPr lang="en-US" sz="1195" dirty="0"/>
              <a:t>Sub idea 2</a:t>
            </a:r>
          </a:p>
          <a:p>
            <a:pPr>
              <a:spcBef>
                <a:spcPts val="0"/>
              </a:spcBef>
            </a:pPr>
            <a:r>
              <a:rPr lang="en-US" sz="1195" dirty="0"/>
              <a:t>Sub idea 3</a:t>
            </a:r>
          </a:p>
          <a:p>
            <a:pPr>
              <a:spcBef>
                <a:spcPts val="0"/>
              </a:spcBef>
            </a:pPr>
            <a:endParaRPr lang="en-US" sz="1195" dirty="0"/>
          </a:p>
        </p:txBody>
      </p:sp>
      <p:sp>
        <p:nvSpPr>
          <p:cNvPr id="19" name="Text Placeholder 2"/>
          <p:cNvSpPr>
            <a:spLocks noGrp="1"/>
          </p:cNvSpPr>
          <p:nvPr>
            <p:ph type="body" sz="quarter" idx="20" hasCustomPrompt="1"/>
          </p:nvPr>
        </p:nvSpPr>
        <p:spPr>
          <a:xfrm>
            <a:off x="512146" y="2655735"/>
            <a:ext cx="4735739" cy="1345934"/>
          </a:xfrm>
          <a:prstGeom prst="rect">
            <a:avLst/>
          </a:prstGeom>
        </p:spPr>
        <p:txBody>
          <a:bodyPr lIns="0" tIns="0" rIns="0" bIns="0">
            <a:noAutofit/>
          </a:bodyPr>
          <a:lstStyle>
            <a:lvl1pPr marL="0" indent="0">
              <a:buNone/>
              <a:defRPr baseline="0">
                <a:latin typeface="Calibri" panose="020F0502020204030204" pitchFamily="34" charset="0"/>
              </a:defRPr>
            </a:lvl1pPr>
          </a:lstStyle>
          <a:p>
            <a:pPr lvl="0"/>
            <a:r>
              <a:rPr lang="en-US" dirty="0"/>
              <a:t>Topic 2</a:t>
            </a:r>
          </a:p>
        </p:txBody>
      </p:sp>
      <p:sp>
        <p:nvSpPr>
          <p:cNvPr id="20" name="Text Placeholder 2"/>
          <p:cNvSpPr>
            <a:spLocks noGrp="1"/>
          </p:cNvSpPr>
          <p:nvPr>
            <p:ph type="body" sz="quarter" idx="21" hasCustomPrompt="1"/>
          </p:nvPr>
        </p:nvSpPr>
        <p:spPr>
          <a:xfrm>
            <a:off x="512148" y="4002170"/>
            <a:ext cx="4735739" cy="2737035"/>
          </a:xfrm>
          <a:prstGeom prst="rect">
            <a:avLst/>
          </a:prstGeom>
        </p:spPr>
        <p:txBody>
          <a:bodyPr lIns="0" tIns="0" rIns="0" bIns="0">
            <a:noAutofit/>
          </a:bodyPr>
          <a:lstStyle>
            <a:lvl1pPr marL="0" indent="0">
              <a:buNone/>
              <a:defRPr baseline="0">
                <a:latin typeface="Calibri" panose="020F0502020204030204" pitchFamily="34" charset="0"/>
              </a:defRPr>
            </a:lvl1pPr>
          </a:lstStyle>
          <a:p>
            <a:pPr lvl="0"/>
            <a:r>
              <a:rPr lang="en-US" dirty="0"/>
              <a:t>Topic 3</a:t>
            </a:r>
          </a:p>
        </p:txBody>
      </p:sp>
    </p:spTree>
    <p:custDataLst>
      <p:custData r:id="rId1"/>
    </p:custDataLst>
    <p:extLst>
      <p:ext uri="{BB962C8B-B14F-4D97-AF65-F5344CB8AC3E}">
        <p14:creationId xmlns:p14="http://schemas.microsoft.com/office/powerpoint/2010/main" val="24289776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Columns w/ Key Message">
    <p:spTree>
      <p:nvGrpSpPr>
        <p:cNvPr id="1" name=""/>
        <p:cNvGrpSpPr/>
        <p:nvPr/>
      </p:nvGrpSpPr>
      <p:grpSpPr>
        <a:xfrm>
          <a:off x="0" y="0"/>
          <a:ext cx="0" cy="0"/>
          <a:chOff x="0" y="0"/>
          <a:chExt cx="0" cy="0"/>
        </a:xfrm>
      </p:grpSpPr>
      <p:sp>
        <p:nvSpPr>
          <p:cNvPr id="10"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5" name="Text Placeholder 2"/>
          <p:cNvSpPr>
            <a:spLocks noGrp="1"/>
          </p:cNvSpPr>
          <p:nvPr>
            <p:ph type="body" sz="quarter" idx="16" hasCustomPrompt="1"/>
          </p:nvPr>
        </p:nvSpPr>
        <p:spPr>
          <a:xfrm>
            <a:off x="1646650" y="1409166"/>
            <a:ext cx="4168488" cy="5323515"/>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9" name="Text Placeholder 3"/>
          <p:cNvSpPr>
            <a:spLocks noGrp="1"/>
          </p:cNvSpPr>
          <p:nvPr>
            <p:ph type="body" sz="quarter" idx="17" hasCustomPrompt="1"/>
          </p:nvPr>
        </p:nvSpPr>
        <p:spPr>
          <a:xfrm>
            <a:off x="6003141" y="1409166"/>
            <a:ext cx="4168488" cy="5323515"/>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5" name="Rectangle 4"/>
          <p:cNvSpPr/>
          <p:nvPr userDrawn="1"/>
        </p:nvSpPr>
        <p:spPr>
          <a:xfrm>
            <a:off x="127536" y="1298867"/>
            <a:ext cx="1315420"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7" name="Text Placeholder 5"/>
          <p:cNvSpPr>
            <a:spLocks noGrp="1"/>
          </p:cNvSpPr>
          <p:nvPr>
            <p:ph type="body" sz="quarter" idx="15" hasCustomPrompt="1"/>
          </p:nvPr>
        </p:nvSpPr>
        <p:spPr>
          <a:xfrm>
            <a:off x="127536" y="1298867"/>
            <a:ext cx="1315420" cy="5445252"/>
          </a:xfrm>
          <a:prstGeom prst="rect">
            <a:avLst/>
          </a:prstGeom>
        </p:spPr>
        <p:txBody>
          <a:bodyPr wrap="square" lIns="73152" tIns="246888" rIns="73152" bIns="0" anchor="t">
            <a:noAutofit/>
          </a:bodyPr>
          <a:lstStyle>
            <a:lvl1pPr marL="0" indent="0">
              <a:buNone/>
              <a:defRPr sz="919">
                <a:latin typeface="Calibri" panose="020F0502020204030204" pitchFamily="34" charset="0"/>
              </a:defRPr>
            </a:lvl1pPr>
          </a:lstStyle>
          <a:p>
            <a:r>
              <a:rPr lang="en-US" dirty="0"/>
              <a:t>Click to add key message</a:t>
            </a:r>
          </a:p>
        </p:txBody>
      </p:sp>
      <p:sp>
        <p:nvSpPr>
          <p:cNvPr id="11" name="Footer Placeholder 6"/>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6" name="Slide Number Placeholder 7"/>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03996369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5" name="Text Placeholder 2"/>
          <p:cNvSpPr>
            <a:spLocks noGrp="1"/>
          </p:cNvSpPr>
          <p:nvPr>
            <p:ph type="body" sz="quarter" idx="16" hasCustomPrompt="1"/>
          </p:nvPr>
        </p:nvSpPr>
        <p:spPr>
          <a:xfrm>
            <a:off x="512147" y="1409166"/>
            <a:ext cx="3094492" cy="5330039"/>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1" name="Text Placeholder 3"/>
          <p:cNvSpPr>
            <a:spLocks noGrp="1"/>
          </p:cNvSpPr>
          <p:nvPr>
            <p:ph type="body" sz="quarter" idx="18" hasCustomPrompt="1"/>
          </p:nvPr>
        </p:nvSpPr>
        <p:spPr>
          <a:xfrm>
            <a:off x="3794643" y="1409166"/>
            <a:ext cx="3094492" cy="53347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0" name="Text Placeholder 4"/>
          <p:cNvSpPr>
            <a:spLocks noGrp="1"/>
          </p:cNvSpPr>
          <p:nvPr>
            <p:ph type="body" sz="quarter" idx="17" hasCustomPrompt="1"/>
          </p:nvPr>
        </p:nvSpPr>
        <p:spPr>
          <a:xfrm>
            <a:off x="7077138" y="1409166"/>
            <a:ext cx="3094492" cy="5334738"/>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9" name="Footer Placeholder 5"/>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5" name="Slide Number Placeholder 6"/>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0345520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3 Columns w/ Key Message">
    <p:spTree>
      <p:nvGrpSpPr>
        <p:cNvPr id="1" name=""/>
        <p:cNvGrpSpPr/>
        <p:nvPr/>
      </p:nvGrpSpPr>
      <p:grpSpPr>
        <a:xfrm>
          <a:off x="0" y="0"/>
          <a:ext cx="0" cy="0"/>
          <a:chOff x="0" y="0"/>
          <a:chExt cx="0" cy="0"/>
        </a:xfrm>
      </p:grpSpPr>
      <p:sp>
        <p:nvSpPr>
          <p:cNvPr id="12"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5" name="Text Placeholder 2"/>
          <p:cNvSpPr>
            <a:spLocks noGrp="1"/>
          </p:cNvSpPr>
          <p:nvPr>
            <p:ph type="body" sz="quarter" idx="16" hasCustomPrompt="1"/>
          </p:nvPr>
        </p:nvSpPr>
        <p:spPr>
          <a:xfrm>
            <a:off x="1646650" y="1409166"/>
            <a:ext cx="2716324" cy="5330039"/>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1" name="Text Placeholder 3"/>
          <p:cNvSpPr>
            <a:spLocks noGrp="1"/>
          </p:cNvSpPr>
          <p:nvPr>
            <p:ph type="body" sz="quarter" idx="18" hasCustomPrompt="1"/>
          </p:nvPr>
        </p:nvSpPr>
        <p:spPr>
          <a:xfrm>
            <a:off x="4550977" y="1409166"/>
            <a:ext cx="2716324" cy="5330039"/>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0" name="Text Placeholder 4"/>
          <p:cNvSpPr>
            <a:spLocks noGrp="1"/>
          </p:cNvSpPr>
          <p:nvPr>
            <p:ph type="body" sz="quarter" idx="17" hasCustomPrompt="1"/>
          </p:nvPr>
        </p:nvSpPr>
        <p:spPr>
          <a:xfrm>
            <a:off x="7455304" y="1409166"/>
            <a:ext cx="2716324" cy="5330039"/>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5" name="Rectangle 5"/>
          <p:cNvSpPr/>
          <p:nvPr userDrawn="1"/>
        </p:nvSpPr>
        <p:spPr>
          <a:xfrm>
            <a:off x="127536" y="1298867"/>
            <a:ext cx="1315420"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9" name="Text Placeholder 6"/>
          <p:cNvSpPr>
            <a:spLocks noGrp="1"/>
          </p:cNvSpPr>
          <p:nvPr>
            <p:ph type="body" sz="quarter" idx="15" hasCustomPrompt="1"/>
          </p:nvPr>
        </p:nvSpPr>
        <p:spPr>
          <a:xfrm>
            <a:off x="127536" y="1298867"/>
            <a:ext cx="1315420" cy="5445252"/>
          </a:xfrm>
          <a:prstGeom prst="rect">
            <a:avLst/>
          </a:prstGeom>
        </p:spPr>
        <p:txBody>
          <a:bodyPr wrap="square" lIns="73152" tIns="246888" rIns="73152" bIns="0" anchor="t">
            <a:noAutofit/>
          </a:bodyPr>
          <a:lstStyle>
            <a:lvl1pPr marL="0" indent="0">
              <a:buNone/>
              <a:defRPr sz="919">
                <a:latin typeface="Calibri" panose="020F0502020204030204" pitchFamily="34" charset="0"/>
              </a:defRPr>
            </a:lvl1pPr>
          </a:lstStyle>
          <a:p>
            <a:r>
              <a:rPr lang="en-US" dirty="0"/>
              <a:t>Click to add key message</a:t>
            </a:r>
          </a:p>
        </p:txBody>
      </p:sp>
      <p:sp>
        <p:nvSpPr>
          <p:cNvPr id="13" name="Footer Placeholder 7"/>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8" name="Slide Number Placeholder 8"/>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3208193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w/ Subheader">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3" name="Text Placeholder 5">
            <a:extLst>
              <a:ext uri="{FF2B5EF4-FFF2-40B4-BE49-F238E27FC236}">
                <a16:creationId xmlns:a16="http://schemas.microsoft.com/office/drawing/2014/main" id="{0789D74A-9265-FD4E-94B0-122F1BDD72DF}"/>
              </a:ext>
            </a:extLst>
          </p:cNvPr>
          <p:cNvSpPr>
            <a:spLocks noGrp="1"/>
          </p:cNvSpPr>
          <p:nvPr>
            <p:ph type="body" sz="quarter" idx="14" hasCustomPrompt="1"/>
          </p:nvPr>
        </p:nvSpPr>
        <p:spPr>
          <a:xfrm>
            <a:off x="457200" y="1490472"/>
            <a:ext cx="9774936" cy="548640"/>
          </a:xfrm>
          <a:prstGeom prst="rect">
            <a:avLst/>
          </a:prstGeom>
        </p:spPr>
        <p:txBody>
          <a:bodyPr/>
          <a:lstStyle>
            <a:lvl1pPr marL="0" indent="0">
              <a:lnSpc>
                <a:spcPct val="100000"/>
              </a:lnSpc>
              <a:spcBef>
                <a:spcPts val="0"/>
              </a:spcBef>
              <a:spcAft>
                <a:spcPts val="0"/>
              </a:spcAft>
              <a:buFontTx/>
              <a:buNone/>
              <a:defRPr sz="1600" b="1">
                <a:solidFill>
                  <a:schemeClr val="accent1"/>
                </a:solidFill>
              </a:defRPr>
            </a:lvl1pPr>
            <a:lvl5pPr marL="507135" indent="0">
              <a:buNone/>
              <a:defRPr/>
            </a:lvl5pPr>
          </a:lstStyle>
          <a:p>
            <a:pPr lvl="0"/>
            <a:r>
              <a:rPr lang="en-US" dirty="0" err="1"/>
              <a:t>Subheader</a:t>
            </a:r>
            <a:endParaRPr lang="en-US" dirty="0"/>
          </a:p>
        </p:txBody>
      </p:sp>
      <p:sp>
        <p:nvSpPr>
          <p:cNvPr id="6" name="Slide Number Placeholder 7">
            <a:extLst>
              <a:ext uri="{FF2B5EF4-FFF2-40B4-BE49-F238E27FC236}">
                <a16:creationId xmlns:a16="http://schemas.microsoft.com/office/drawing/2014/main" id="{E2D6EAE6-E032-234A-A249-09763821786F}"/>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8" name="Footer Placeholder 2">
            <a:extLst>
              <a:ext uri="{FF2B5EF4-FFF2-40B4-BE49-F238E27FC236}">
                <a16:creationId xmlns:a16="http://schemas.microsoft.com/office/drawing/2014/main" id="{642A044B-FE8C-0A47-8E5E-D1E81C28E82E}"/>
              </a:ext>
            </a:extLst>
          </p:cNvPr>
          <p:cNvSpPr>
            <a:spLocks noGrp="1"/>
          </p:cNvSpPr>
          <p:nvPr>
            <p:ph type="ftr" sz="quarter" idx="3"/>
          </p:nvPr>
        </p:nvSpPr>
        <p:spPr>
          <a:xfrm>
            <a:off x="456502" y="6766560"/>
            <a:ext cx="9309290"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7" name="Picture 6" descr="A picture containing text&#10;&#10;Description automatically generated">
            <a:extLst>
              <a:ext uri="{FF2B5EF4-FFF2-40B4-BE49-F238E27FC236}">
                <a16:creationId xmlns:a16="http://schemas.microsoft.com/office/drawing/2014/main" id="{23AC69BF-0348-4AFE-BF8E-E73A8D3807AE}"/>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13293631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 Rows">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5" name="Text Placeholder 2"/>
          <p:cNvSpPr>
            <a:spLocks noGrp="1"/>
          </p:cNvSpPr>
          <p:nvPr>
            <p:ph type="body" sz="quarter" idx="16" hasCustomPrompt="1"/>
          </p:nvPr>
        </p:nvSpPr>
        <p:spPr>
          <a:xfrm>
            <a:off x="512147" y="1409166"/>
            <a:ext cx="9659481"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6" name="Text Placeholder 3"/>
          <p:cNvSpPr>
            <a:spLocks noGrp="1"/>
          </p:cNvSpPr>
          <p:nvPr>
            <p:ph type="body" sz="quarter" idx="17" hasCustomPrompt="1"/>
          </p:nvPr>
        </p:nvSpPr>
        <p:spPr>
          <a:xfrm>
            <a:off x="512147" y="4119854"/>
            <a:ext cx="9659481"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1" name="Footer Placeholder 4"/>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2" name="Slide Number Placeholder 5"/>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32108939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Rows w/ Key Message">
    <p:spTree>
      <p:nvGrpSpPr>
        <p:cNvPr id="1" name=""/>
        <p:cNvGrpSpPr/>
        <p:nvPr/>
      </p:nvGrpSpPr>
      <p:grpSpPr>
        <a:xfrm>
          <a:off x="0" y="0"/>
          <a:ext cx="0" cy="0"/>
          <a:chOff x="0" y="0"/>
          <a:chExt cx="0" cy="0"/>
        </a:xfrm>
      </p:grpSpPr>
      <p:sp>
        <p:nvSpPr>
          <p:cNvPr id="11"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5" name="Text Placeholder 2"/>
          <p:cNvSpPr>
            <a:spLocks noGrp="1"/>
          </p:cNvSpPr>
          <p:nvPr>
            <p:ph type="body" sz="quarter" idx="16" hasCustomPrompt="1"/>
          </p:nvPr>
        </p:nvSpPr>
        <p:spPr>
          <a:xfrm>
            <a:off x="1646650" y="1409166"/>
            <a:ext cx="8524978"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0" name="Text Placeholder 3"/>
          <p:cNvSpPr>
            <a:spLocks noGrp="1"/>
          </p:cNvSpPr>
          <p:nvPr>
            <p:ph type="body" sz="quarter" idx="17" hasCustomPrompt="1"/>
          </p:nvPr>
        </p:nvSpPr>
        <p:spPr>
          <a:xfrm>
            <a:off x="1646650" y="4119854"/>
            <a:ext cx="8524978"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6" name="Rectangle 4"/>
          <p:cNvSpPr/>
          <p:nvPr userDrawn="1"/>
        </p:nvSpPr>
        <p:spPr>
          <a:xfrm>
            <a:off x="127536" y="1298867"/>
            <a:ext cx="1315420"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7" name="Text Placeholder 5"/>
          <p:cNvSpPr>
            <a:spLocks noGrp="1"/>
          </p:cNvSpPr>
          <p:nvPr>
            <p:ph type="body" sz="quarter" idx="15" hasCustomPrompt="1"/>
          </p:nvPr>
        </p:nvSpPr>
        <p:spPr>
          <a:xfrm>
            <a:off x="127536" y="1298867"/>
            <a:ext cx="1315420" cy="5445252"/>
          </a:xfrm>
          <a:prstGeom prst="rect">
            <a:avLst/>
          </a:prstGeom>
        </p:spPr>
        <p:txBody>
          <a:bodyPr wrap="square" lIns="73152" tIns="246888" rIns="73152" bIns="0" anchor="t">
            <a:noAutofit/>
          </a:bodyPr>
          <a:lstStyle>
            <a:lvl1pPr marL="0" indent="0">
              <a:buNone/>
              <a:defRPr sz="919">
                <a:latin typeface="Calibri" panose="020F0502020204030204" pitchFamily="34" charset="0"/>
              </a:defRPr>
            </a:lvl1pPr>
          </a:lstStyle>
          <a:p>
            <a:r>
              <a:rPr lang="en-US" dirty="0"/>
              <a:t>Click to add key message</a:t>
            </a:r>
          </a:p>
        </p:txBody>
      </p:sp>
      <p:sp>
        <p:nvSpPr>
          <p:cNvPr id="14" name="Footer Placeholder 6"/>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8" name="Slide Number Placeholder 7"/>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414009850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 Column &amp; Chart">
    <p:spTree>
      <p:nvGrpSpPr>
        <p:cNvPr id="1" name=""/>
        <p:cNvGrpSpPr/>
        <p:nvPr/>
      </p:nvGrpSpPr>
      <p:grpSpPr>
        <a:xfrm>
          <a:off x="0" y="0"/>
          <a:ext cx="0" cy="0"/>
          <a:chOff x="0" y="0"/>
          <a:chExt cx="0" cy="0"/>
        </a:xfrm>
      </p:grpSpPr>
      <p:sp>
        <p:nvSpPr>
          <p:cNvPr id="8"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6" name="Text Placeholder 2"/>
          <p:cNvSpPr>
            <a:spLocks noGrp="1"/>
          </p:cNvSpPr>
          <p:nvPr>
            <p:ph type="body" sz="quarter" idx="17" hasCustomPrompt="1"/>
          </p:nvPr>
        </p:nvSpPr>
        <p:spPr>
          <a:xfrm>
            <a:off x="512147" y="1409166"/>
            <a:ext cx="3157159" cy="5330039"/>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5" name="Text Placeholder 3"/>
          <p:cNvSpPr>
            <a:spLocks noGrp="1"/>
          </p:cNvSpPr>
          <p:nvPr>
            <p:ph type="body" sz="quarter" idx="16" hasCustomPrompt="1"/>
          </p:nvPr>
        </p:nvSpPr>
        <p:spPr>
          <a:xfrm>
            <a:off x="3857309" y="1409166"/>
            <a:ext cx="6314319" cy="5330039"/>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1" name="Footer Placeholder 4"/>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2" name="Slide Number Placeholder 5"/>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6467319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 Column &amp; Chart w/ Key Message">
    <p:spTree>
      <p:nvGrpSpPr>
        <p:cNvPr id="1" name=""/>
        <p:cNvGrpSpPr/>
        <p:nvPr/>
      </p:nvGrpSpPr>
      <p:grpSpPr>
        <a:xfrm>
          <a:off x="0" y="0"/>
          <a:ext cx="0" cy="0"/>
          <a:chOff x="0" y="0"/>
          <a:chExt cx="0" cy="0"/>
        </a:xfrm>
      </p:grpSpPr>
      <p:sp>
        <p:nvSpPr>
          <p:cNvPr id="11"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9" name="Text Placeholder 2"/>
          <p:cNvSpPr>
            <a:spLocks noGrp="1"/>
          </p:cNvSpPr>
          <p:nvPr>
            <p:ph type="body" sz="quarter" idx="17" hasCustomPrompt="1"/>
          </p:nvPr>
        </p:nvSpPr>
        <p:spPr>
          <a:xfrm>
            <a:off x="1646651" y="1409166"/>
            <a:ext cx="2778991" cy="5330039"/>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5" name="Text Placeholder 3"/>
          <p:cNvSpPr>
            <a:spLocks noGrp="1"/>
          </p:cNvSpPr>
          <p:nvPr>
            <p:ph type="body" sz="quarter" idx="16" hasCustomPrompt="1"/>
          </p:nvPr>
        </p:nvSpPr>
        <p:spPr>
          <a:xfrm>
            <a:off x="4613643" y="1409166"/>
            <a:ext cx="5557983" cy="5330039"/>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5" name="Rectangle 4"/>
          <p:cNvSpPr/>
          <p:nvPr userDrawn="1"/>
        </p:nvSpPr>
        <p:spPr>
          <a:xfrm>
            <a:off x="127536" y="1298867"/>
            <a:ext cx="1315420"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6" name="Text Placeholder 5"/>
          <p:cNvSpPr>
            <a:spLocks noGrp="1"/>
          </p:cNvSpPr>
          <p:nvPr>
            <p:ph type="body" sz="quarter" idx="15" hasCustomPrompt="1"/>
          </p:nvPr>
        </p:nvSpPr>
        <p:spPr>
          <a:xfrm>
            <a:off x="127536" y="1298867"/>
            <a:ext cx="1315420" cy="5445252"/>
          </a:xfrm>
          <a:prstGeom prst="rect">
            <a:avLst/>
          </a:prstGeom>
        </p:spPr>
        <p:txBody>
          <a:bodyPr wrap="square" lIns="73152" tIns="246888" rIns="73152" bIns="0" anchor="t">
            <a:noAutofit/>
          </a:bodyPr>
          <a:lstStyle>
            <a:lvl1pPr marL="0" indent="0">
              <a:buNone/>
              <a:defRPr sz="919">
                <a:latin typeface="Calibri" panose="020F0502020204030204" pitchFamily="34" charset="0"/>
              </a:defRPr>
            </a:lvl1pPr>
          </a:lstStyle>
          <a:p>
            <a:r>
              <a:rPr lang="en-US" dirty="0"/>
              <a:t>Click to add key message</a:t>
            </a:r>
          </a:p>
        </p:txBody>
      </p:sp>
      <p:sp>
        <p:nvSpPr>
          <p:cNvPr id="14" name="Footer Placeholder 6"/>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7" name="Slide Number Placeholder 7"/>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40338007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3 Boxes Left Combined">
    <p:spTree>
      <p:nvGrpSpPr>
        <p:cNvPr id="1" name=""/>
        <p:cNvGrpSpPr/>
        <p:nvPr/>
      </p:nvGrpSpPr>
      <p:grpSpPr>
        <a:xfrm>
          <a:off x="0" y="0"/>
          <a:ext cx="0" cy="0"/>
          <a:chOff x="0" y="0"/>
          <a:chExt cx="0" cy="0"/>
        </a:xfrm>
      </p:grpSpPr>
      <p:sp>
        <p:nvSpPr>
          <p:cNvPr id="13"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6" name="Text Placeholder 2"/>
          <p:cNvSpPr>
            <a:spLocks noGrp="1"/>
          </p:cNvSpPr>
          <p:nvPr>
            <p:ph type="body" sz="quarter" idx="17" hasCustomPrompt="1"/>
          </p:nvPr>
        </p:nvSpPr>
        <p:spPr>
          <a:xfrm>
            <a:off x="512148" y="1409166"/>
            <a:ext cx="4735739" cy="5330039"/>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9" name="Text Placeholder 3"/>
          <p:cNvSpPr>
            <a:spLocks noGrp="1"/>
          </p:cNvSpPr>
          <p:nvPr>
            <p:ph type="body" sz="quarter" idx="18" hasCustomPrompt="1"/>
          </p:nvPr>
        </p:nvSpPr>
        <p:spPr>
          <a:xfrm>
            <a:off x="5435890" y="1409166"/>
            <a:ext cx="4735739"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0" name="Text Placeholder 4"/>
          <p:cNvSpPr>
            <a:spLocks noGrp="1"/>
          </p:cNvSpPr>
          <p:nvPr>
            <p:ph type="body" sz="quarter" idx="19" hasCustomPrompt="1"/>
          </p:nvPr>
        </p:nvSpPr>
        <p:spPr>
          <a:xfrm>
            <a:off x="5435890" y="4119854"/>
            <a:ext cx="4735739"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4" name="Footer Placeholder 5"/>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5" name="Slide Number Placeholder 6"/>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8409216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 Boxes Left Combined w/ Key Message">
    <p:spTree>
      <p:nvGrpSpPr>
        <p:cNvPr id="1" name=""/>
        <p:cNvGrpSpPr/>
        <p:nvPr/>
      </p:nvGrpSpPr>
      <p:grpSpPr>
        <a:xfrm>
          <a:off x="0" y="0"/>
          <a:ext cx="0" cy="0"/>
          <a:chOff x="0" y="0"/>
          <a:chExt cx="0" cy="0"/>
        </a:xfrm>
      </p:grpSpPr>
      <p:sp>
        <p:nvSpPr>
          <p:cNvPr id="14"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9" name="Text Placeholder 2"/>
          <p:cNvSpPr>
            <a:spLocks noGrp="1"/>
          </p:cNvSpPr>
          <p:nvPr>
            <p:ph type="body" sz="quarter" idx="17" hasCustomPrompt="1"/>
          </p:nvPr>
        </p:nvSpPr>
        <p:spPr>
          <a:xfrm>
            <a:off x="1646650" y="1409166"/>
            <a:ext cx="4168488" cy="5330039"/>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1" name="Text Placeholder 3"/>
          <p:cNvSpPr>
            <a:spLocks noGrp="1"/>
          </p:cNvSpPr>
          <p:nvPr>
            <p:ph type="body" sz="quarter" idx="18" hasCustomPrompt="1"/>
          </p:nvPr>
        </p:nvSpPr>
        <p:spPr>
          <a:xfrm>
            <a:off x="6003141" y="1413260"/>
            <a:ext cx="4168488" cy="2618700"/>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2" name="Text Placeholder 4"/>
          <p:cNvSpPr>
            <a:spLocks noGrp="1"/>
          </p:cNvSpPr>
          <p:nvPr>
            <p:ph type="body" sz="quarter" idx="19" hasCustomPrompt="1"/>
          </p:nvPr>
        </p:nvSpPr>
        <p:spPr>
          <a:xfrm>
            <a:off x="6003141" y="4119854"/>
            <a:ext cx="4168488"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6" name="Rectangle 5"/>
          <p:cNvSpPr/>
          <p:nvPr userDrawn="1"/>
        </p:nvSpPr>
        <p:spPr>
          <a:xfrm>
            <a:off x="127536" y="1298867"/>
            <a:ext cx="1315420"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8" name="Text Placeholder 6"/>
          <p:cNvSpPr>
            <a:spLocks noGrp="1"/>
          </p:cNvSpPr>
          <p:nvPr>
            <p:ph type="body" sz="quarter" idx="15" hasCustomPrompt="1"/>
          </p:nvPr>
        </p:nvSpPr>
        <p:spPr>
          <a:xfrm>
            <a:off x="127536" y="1298867"/>
            <a:ext cx="1315420" cy="5445252"/>
          </a:xfrm>
          <a:prstGeom prst="rect">
            <a:avLst/>
          </a:prstGeom>
        </p:spPr>
        <p:txBody>
          <a:bodyPr wrap="square" lIns="73152" tIns="246888" rIns="73152" bIns="0" anchor="t">
            <a:noAutofit/>
          </a:bodyPr>
          <a:lstStyle>
            <a:lvl1pPr marL="0" indent="0">
              <a:buNone/>
              <a:defRPr sz="919">
                <a:latin typeface="Calibri" panose="020F0502020204030204" pitchFamily="34" charset="0"/>
              </a:defRPr>
            </a:lvl1pPr>
          </a:lstStyle>
          <a:p>
            <a:r>
              <a:rPr lang="en-US" dirty="0"/>
              <a:t>Click to add key message</a:t>
            </a:r>
          </a:p>
        </p:txBody>
      </p:sp>
      <p:sp>
        <p:nvSpPr>
          <p:cNvPr id="17" name="Footer Placeholder 7"/>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9" name="Slide Number Placeholder 8"/>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29865224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 Boxes Right Combined">
    <p:spTree>
      <p:nvGrpSpPr>
        <p:cNvPr id="1" name=""/>
        <p:cNvGrpSpPr/>
        <p:nvPr/>
      </p:nvGrpSpPr>
      <p:grpSpPr>
        <a:xfrm>
          <a:off x="0" y="0"/>
          <a:ext cx="0" cy="0"/>
          <a:chOff x="0" y="0"/>
          <a:chExt cx="0" cy="0"/>
        </a:xfrm>
      </p:grpSpPr>
      <p:sp>
        <p:nvSpPr>
          <p:cNvPr id="13"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8" name="Text Placeholder 2"/>
          <p:cNvSpPr>
            <a:spLocks noGrp="1"/>
          </p:cNvSpPr>
          <p:nvPr>
            <p:ph type="body" sz="quarter" idx="18" hasCustomPrompt="1"/>
          </p:nvPr>
        </p:nvSpPr>
        <p:spPr>
          <a:xfrm>
            <a:off x="512148" y="1409166"/>
            <a:ext cx="4735739"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9" name="Text Placeholder 3"/>
          <p:cNvSpPr>
            <a:spLocks noGrp="1"/>
          </p:cNvSpPr>
          <p:nvPr>
            <p:ph type="body" sz="quarter" idx="19" hasCustomPrompt="1"/>
          </p:nvPr>
        </p:nvSpPr>
        <p:spPr>
          <a:xfrm>
            <a:off x="512148" y="4119854"/>
            <a:ext cx="4735739"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6" name="Text Placeholder 4"/>
          <p:cNvSpPr>
            <a:spLocks noGrp="1"/>
          </p:cNvSpPr>
          <p:nvPr>
            <p:ph type="body" sz="quarter" idx="17" hasCustomPrompt="1"/>
          </p:nvPr>
        </p:nvSpPr>
        <p:spPr>
          <a:xfrm>
            <a:off x="5435890" y="1409166"/>
            <a:ext cx="4735739" cy="5330039"/>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4" name="Footer Placeholder 5"/>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5" name="Slide Number Placeholder 6"/>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4258890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 Boxes Right Combined w/ Key Message">
    <p:spTree>
      <p:nvGrpSpPr>
        <p:cNvPr id="1" name=""/>
        <p:cNvGrpSpPr/>
        <p:nvPr/>
      </p:nvGrpSpPr>
      <p:grpSpPr>
        <a:xfrm>
          <a:off x="0" y="0"/>
          <a:ext cx="0" cy="0"/>
          <a:chOff x="0" y="0"/>
          <a:chExt cx="0" cy="0"/>
        </a:xfrm>
      </p:grpSpPr>
      <p:sp>
        <p:nvSpPr>
          <p:cNvPr id="14"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11" name="Text Placeholder 2"/>
          <p:cNvSpPr>
            <a:spLocks noGrp="1"/>
          </p:cNvSpPr>
          <p:nvPr>
            <p:ph type="body" sz="quarter" idx="18" hasCustomPrompt="1"/>
          </p:nvPr>
        </p:nvSpPr>
        <p:spPr>
          <a:xfrm>
            <a:off x="1646650" y="1409166"/>
            <a:ext cx="4168488"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2" name="Text Placeholder 3"/>
          <p:cNvSpPr>
            <a:spLocks noGrp="1"/>
          </p:cNvSpPr>
          <p:nvPr>
            <p:ph type="body" sz="quarter" idx="19" hasCustomPrompt="1"/>
          </p:nvPr>
        </p:nvSpPr>
        <p:spPr>
          <a:xfrm>
            <a:off x="1646650" y="4119854"/>
            <a:ext cx="4168488"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9" name="Text Placeholder 4"/>
          <p:cNvSpPr>
            <a:spLocks noGrp="1"/>
          </p:cNvSpPr>
          <p:nvPr>
            <p:ph type="body" sz="quarter" idx="17" hasCustomPrompt="1"/>
          </p:nvPr>
        </p:nvSpPr>
        <p:spPr>
          <a:xfrm>
            <a:off x="6003141" y="1409166"/>
            <a:ext cx="4168488" cy="5330039"/>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6" name="Rectangle 5"/>
          <p:cNvSpPr/>
          <p:nvPr userDrawn="1"/>
        </p:nvSpPr>
        <p:spPr>
          <a:xfrm>
            <a:off x="127536" y="1298867"/>
            <a:ext cx="1315420"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8" name="Text Placeholder 6"/>
          <p:cNvSpPr>
            <a:spLocks noGrp="1"/>
          </p:cNvSpPr>
          <p:nvPr>
            <p:ph type="body" sz="quarter" idx="15" hasCustomPrompt="1"/>
          </p:nvPr>
        </p:nvSpPr>
        <p:spPr>
          <a:xfrm>
            <a:off x="127536" y="1298867"/>
            <a:ext cx="1315420" cy="5445252"/>
          </a:xfrm>
          <a:prstGeom prst="rect">
            <a:avLst/>
          </a:prstGeom>
        </p:spPr>
        <p:txBody>
          <a:bodyPr wrap="square" lIns="73152" tIns="246888" rIns="73152" bIns="0" anchor="t">
            <a:noAutofit/>
          </a:bodyPr>
          <a:lstStyle>
            <a:lvl1pPr marL="0" indent="0">
              <a:buNone/>
              <a:defRPr sz="919">
                <a:latin typeface="Calibri" panose="020F0502020204030204" pitchFamily="34" charset="0"/>
              </a:defRPr>
            </a:lvl1pPr>
          </a:lstStyle>
          <a:p>
            <a:r>
              <a:rPr lang="en-US" dirty="0"/>
              <a:t>Click to add key message</a:t>
            </a:r>
          </a:p>
        </p:txBody>
      </p:sp>
      <p:sp>
        <p:nvSpPr>
          <p:cNvPr id="17" name="Footer Placeholder 7"/>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9" name="Slide Number Placeholder 8"/>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4708852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12"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5" name="Text Placeholder 2"/>
          <p:cNvSpPr>
            <a:spLocks noGrp="1"/>
          </p:cNvSpPr>
          <p:nvPr>
            <p:ph type="body" sz="quarter" idx="16" hasCustomPrompt="1"/>
          </p:nvPr>
        </p:nvSpPr>
        <p:spPr>
          <a:xfrm>
            <a:off x="512148" y="1409166"/>
            <a:ext cx="4735739"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1" name="Text Placeholder 3"/>
          <p:cNvSpPr>
            <a:spLocks noGrp="1"/>
          </p:cNvSpPr>
          <p:nvPr>
            <p:ph type="body" sz="quarter" idx="22" hasCustomPrompt="1"/>
          </p:nvPr>
        </p:nvSpPr>
        <p:spPr>
          <a:xfrm>
            <a:off x="5435890" y="1409166"/>
            <a:ext cx="4735739"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0" name="Text Placeholder 4"/>
          <p:cNvSpPr>
            <a:spLocks noGrp="1"/>
          </p:cNvSpPr>
          <p:nvPr>
            <p:ph type="body" sz="quarter" idx="21" hasCustomPrompt="1"/>
          </p:nvPr>
        </p:nvSpPr>
        <p:spPr>
          <a:xfrm>
            <a:off x="512148" y="4119854"/>
            <a:ext cx="4735739"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4" name="Text Placeholder 5"/>
          <p:cNvSpPr>
            <a:spLocks noGrp="1"/>
          </p:cNvSpPr>
          <p:nvPr>
            <p:ph type="body" sz="quarter" idx="25" hasCustomPrompt="1"/>
          </p:nvPr>
        </p:nvSpPr>
        <p:spPr>
          <a:xfrm>
            <a:off x="5435890" y="4119854"/>
            <a:ext cx="4735739"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3" name="Footer Placeholder 6"/>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5" name="Slide Number Placeholder 7"/>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32764630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 Boxes w/ Key Message">
    <p:spTree>
      <p:nvGrpSpPr>
        <p:cNvPr id="1" name=""/>
        <p:cNvGrpSpPr/>
        <p:nvPr/>
      </p:nvGrpSpPr>
      <p:grpSpPr>
        <a:xfrm>
          <a:off x="0" y="0"/>
          <a:ext cx="0" cy="0"/>
          <a:chOff x="0" y="0"/>
          <a:chExt cx="0" cy="0"/>
        </a:xfrm>
      </p:grpSpPr>
      <p:sp>
        <p:nvSpPr>
          <p:cNvPr id="12"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7" name="Text Placeholder 2"/>
          <p:cNvSpPr>
            <a:spLocks noGrp="1"/>
          </p:cNvSpPr>
          <p:nvPr>
            <p:ph type="body" sz="quarter" idx="18" hasCustomPrompt="1"/>
          </p:nvPr>
        </p:nvSpPr>
        <p:spPr>
          <a:xfrm>
            <a:off x="1646650" y="1409166"/>
            <a:ext cx="4168488"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9" name="Text Placeholder 3"/>
          <p:cNvSpPr>
            <a:spLocks noGrp="1"/>
          </p:cNvSpPr>
          <p:nvPr>
            <p:ph type="body" sz="quarter" idx="23" hasCustomPrompt="1"/>
          </p:nvPr>
        </p:nvSpPr>
        <p:spPr>
          <a:xfrm>
            <a:off x="6003141" y="1409166"/>
            <a:ext cx="4168488"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3" name="Text Placeholder 4"/>
          <p:cNvSpPr>
            <a:spLocks noGrp="1"/>
          </p:cNvSpPr>
          <p:nvPr>
            <p:ph type="body" sz="quarter" idx="22" hasCustomPrompt="1"/>
          </p:nvPr>
        </p:nvSpPr>
        <p:spPr>
          <a:xfrm>
            <a:off x="1646650" y="4119854"/>
            <a:ext cx="4168488"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22" name="Text Placeholder 5"/>
          <p:cNvSpPr>
            <a:spLocks noGrp="1"/>
          </p:cNvSpPr>
          <p:nvPr>
            <p:ph type="body" sz="quarter" idx="26" hasCustomPrompt="1"/>
          </p:nvPr>
        </p:nvSpPr>
        <p:spPr>
          <a:xfrm>
            <a:off x="6003141" y="4119854"/>
            <a:ext cx="4168488"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4" name="Rectangle 6"/>
          <p:cNvSpPr/>
          <p:nvPr userDrawn="1"/>
        </p:nvSpPr>
        <p:spPr>
          <a:xfrm>
            <a:off x="127536" y="1298867"/>
            <a:ext cx="1315420"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5" name="Text Placeholder 7"/>
          <p:cNvSpPr>
            <a:spLocks noGrp="1"/>
          </p:cNvSpPr>
          <p:nvPr>
            <p:ph type="body" sz="quarter" idx="15" hasCustomPrompt="1"/>
          </p:nvPr>
        </p:nvSpPr>
        <p:spPr>
          <a:xfrm>
            <a:off x="127536" y="1298867"/>
            <a:ext cx="1315420" cy="5445252"/>
          </a:xfrm>
          <a:prstGeom prst="rect">
            <a:avLst/>
          </a:prstGeom>
        </p:spPr>
        <p:txBody>
          <a:bodyPr wrap="square" lIns="73152" tIns="246888" rIns="73152" bIns="0" anchor="t">
            <a:noAutofit/>
          </a:bodyPr>
          <a:lstStyle>
            <a:lvl1pPr marL="0" indent="0">
              <a:buNone/>
              <a:defRPr sz="919">
                <a:latin typeface="Calibri" panose="020F0502020204030204" pitchFamily="34" charset="0"/>
              </a:defRPr>
            </a:lvl1pPr>
          </a:lstStyle>
          <a:p>
            <a:r>
              <a:rPr lang="en-US" dirty="0"/>
              <a:t>Click to add key message</a:t>
            </a:r>
          </a:p>
        </p:txBody>
      </p:sp>
      <p:sp>
        <p:nvSpPr>
          <p:cNvPr id="16" name="Footer Placeholder 8"/>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7" name="Slide Number Placeholder 9"/>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3762689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w/ Key Message">
    <p:bg>
      <p:bgPr>
        <a:solidFill>
          <a:schemeClr val="bg1"/>
        </a:solidFill>
        <a:effectLst/>
      </p:bgPr>
    </p:bg>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36D0986F-3F31-364B-9D5F-AA024893CB67}"/>
              </a:ext>
            </a:extLst>
          </p:cNvPr>
          <p:cNvSpPr/>
          <p:nvPr userDrawn="1"/>
        </p:nvSpPr>
        <p:spPr>
          <a:xfrm>
            <a:off x="457200" y="1810512"/>
            <a:ext cx="3108960" cy="4937760"/>
          </a:xfrm>
          <a:prstGeom prst="rect">
            <a:avLst/>
          </a:prstGeom>
          <a:solidFill>
            <a:srgbClr val="F3F3F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rtlCol="0" anchor="ctr">
            <a:noAutofit/>
          </a:bodyPr>
          <a:lstStyle/>
          <a:p>
            <a:pPr algn="ctr"/>
            <a:endParaRPr lang="en-US" sz="1400" dirty="0">
              <a:latin typeface="Calibri" panose="020F0502020204030204" pitchFamily="34" charset="0"/>
            </a:endParaRPr>
          </a:p>
        </p:txBody>
      </p:sp>
      <p:sp>
        <p:nvSpPr>
          <p:cNvPr id="4" name="Title 3">
            <a:extLst>
              <a:ext uri="{FF2B5EF4-FFF2-40B4-BE49-F238E27FC236}">
                <a16:creationId xmlns:a16="http://schemas.microsoft.com/office/drawing/2014/main" id="{A569CEEF-7AC9-E040-BAD6-2F938095C3E3}"/>
              </a:ext>
            </a:extLst>
          </p:cNvPr>
          <p:cNvSpPr>
            <a:spLocks noGrp="1"/>
          </p:cNvSpPr>
          <p:nvPr>
            <p:ph type="title" hasCustomPrompt="1"/>
          </p:nvPr>
        </p:nvSpPr>
        <p:spPr/>
        <p:txBody>
          <a:bodyPr/>
          <a:lstStyle>
            <a:lvl1pPr>
              <a:defRPr/>
            </a:lvl1pPr>
          </a:lstStyle>
          <a:p>
            <a:r>
              <a:rPr lang="en-US" dirty="0"/>
              <a:t>Page Title</a:t>
            </a:r>
          </a:p>
        </p:txBody>
      </p:sp>
      <p:sp>
        <p:nvSpPr>
          <p:cNvPr id="19" name="Text Placeholder 3">
            <a:extLst>
              <a:ext uri="{FF2B5EF4-FFF2-40B4-BE49-F238E27FC236}">
                <a16:creationId xmlns:a16="http://schemas.microsoft.com/office/drawing/2014/main" id="{ADAE64F8-3252-F445-8344-31927E9025DD}"/>
              </a:ext>
            </a:extLst>
          </p:cNvPr>
          <p:cNvSpPr>
            <a:spLocks noGrp="1"/>
          </p:cNvSpPr>
          <p:nvPr>
            <p:ph type="body" sz="quarter" idx="15" hasCustomPrompt="1"/>
          </p:nvPr>
        </p:nvSpPr>
        <p:spPr>
          <a:xfrm>
            <a:off x="457200" y="1810512"/>
            <a:ext cx="3108960" cy="4937760"/>
          </a:xfrm>
          <a:prstGeom prst="rect">
            <a:avLst/>
          </a:prstGeom>
          <a:noFill/>
        </p:spPr>
        <p:txBody>
          <a:bodyPr wrap="square" lIns="182880" tIns="182880" rIns="182880" bIns="182880" anchor="ctr">
            <a:noAutofit/>
          </a:bodyPr>
          <a:lstStyle>
            <a:lvl1pPr marL="0" indent="0">
              <a:spcBef>
                <a:spcPts val="438"/>
              </a:spcBef>
              <a:buClr>
                <a:schemeClr val="tx1"/>
              </a:buClr>
              <a:buFont typeface="System Font Regular"/>
              <a:buNone/>
              <a:defRPr sz="1400">
                <a:solidFill>
                  <a:schemeClr val="accent1"/>
                </a:solidFill>
                <a:latin typeface="Calibri" panose="020F0502020204030204" pitchFamily="34" charset="0"/>
              </a:defRPr>
            </a:lvl1pPr>
            <a:lvl2pPr>
              <a:defRPr sz="1362"/>
            </a:lvl2pPr>
            <a:lvl3pPr marL="182880" indent="-182880">
              <a:buFont typeface="System Font Regular"/>
              <a:buChar char="■"/>
              <a:defRPr sz="1400"/>
            </a:lvl3pPr>
            <a:lvl4pPr marL="402336" indent="-219456">
              <a:buFont typeface="System Font Regular"/>
              <a:buChar char="—"/>
              <a:defRPr sz="1400"/>
            </a:lvl4pPr>
            <a:lvl5pPr marL="560518" indent="-169045">
              <a:buFont typeface="Vollkorn Regular" pitchFamily="2" charset="0"/>
              <a:buChar char="⭘"/>
              <a:defRPr sz="1362"/>
            </a:lvl5pPr>
            <a:lvl6pPr marL="711769">
              <a:defRPr/>
            </a:lvl6pPr>
          </a:lstStyle>
          <a:p>
            <a:pPr lvl="0"/>
            <a:r>
              <a:rPr lang="en-US" dirty="0"/>
              <a:t>Click to add key message</a:t>
            </a:r>
          </a:p>
          <a:p>
            <a:pPr lvl="2"/>
            <a:r>
              <a:rPr lang="en-US" dirty="0"/>
              <a:t>Insert text</a:t>
            </a:r>
          </a:p>
          <a:p>
            <a:pPr lvl="3"/>
            <a:r>
              <a:rPr lang="en-US" dirty="0"/>
              <a:t>Insert text</a:t>
            </a:r>
          </a:p>
        </p:txBody>
      </p:sp>
      <p:sp>
        <p:nvSpPr>
          <p:cNvPr id="12" name="Slide Number Placeholder 7">
            <a:extLst>
              <a:ext uri="{FF2B5EF4-FFF2-40B4-BE49-F238E27FC236}">
                <a16:creationId xmlns:a16="http://schemas.microsoft.com/office/drawing/2014/main" id="{5DC6CBBE-60F8-BA45-8DB6-777555FB1183}"/>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13" name="Footer Placeholder 2">
            <a:extLst>
              <a:ext uri="{FF2B5EF4-FFF2-40B4-BE49-F238E27FC236}">
                <a16:creationId xmlns:a16="http://schemas.microsoft.com/office/drawing/2014/main" id="{E88878EB-245E-6946-8881-388EFC67094B}"/>
              </a:ext>
            </a:extLst>
          </p:cNvPr>
          <p:cNvSpPr>
            <a:spLocks noGrp="1"/>
          </p:cNvSpPr>
          <p:nvPr>
            <p:ph type="ftr" sz="quarter" idx="3"/>
          </p:nvPr>
        </p:nvSpPr>
        <p:spPr>
          <a:xfrm>
            <a:off x="456502" y="6766560"/>
            <a:ext cx="9309290"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7" name="Picture 6" descr="A picture containing text&#10;&#10;Description automatically generated">
            <a:extLst>
              <a:ext uri="{FF2B5EF4-FFF2-40B4-BE49-F238E27FC236}">
                <a16:creationId xmlns:a16="http://schemas.microsoft.com/office/drawing/2014/main" id="{521EA376-EC34-4C6C-A444-53211C7F9117}"/>
              </a:ext>
            </a:extLst>
          </p:cNvPr>
          <p:cNvPicPr>
            <a:picLocks noChangeAspect="1"/>
          </p:cNvPicPr>
          <p:nvPr userDrawn="1"/>
        </p:nvPicPr>
        <p:blipFill>
          <a:blip r:embed="rId3"/>
          <a:stretch>
            <a:fillRect/>
          </a:stretch>
        </p:blipFill>
        <p:spPr>
          <a:xfrm>
            <a:off x="8563708" y="173315"/>
            <a:ext cx="2004429" cy="481062"/>
          </a:xfrm>
          <a:prstGeom prst="rect">
            <a:avLst/>
          </a:prstGeom>
        </p:spPr>
      </p:pic>
    </p:spTree>
    <p:custDataLst>
      <p:custData r:id="rId1"/>
    </p:custDataLst>
    <p:extLst>
      <p:ext uri="{BB962C8B-B14F-4D97-AF65-F5344CB8AC3E}">
        <p14:creationId xmlns:p14="http://schemas.microsoft.com/office/powerpoint/2010/main" val="421977071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6 Boxes">
    <p:spTree>
      <p:nvGrpSpPr>
        <p:cNvPr id="1" name=""/>
        <p:cNvGrpSpPr/>
        <p:nvPr/>
      </p:nvGrpSpPr>
      <p:grpSpPr>
        <a:xfrm>
          <a:off x="0" y="0"/>
          <a:ext cx="0" cy="0"/>
          <a:chOff x="0" y="0"/>
          <a:chExt cx="0" cy="0"/>
        </a:xfrm>
      </p:grpSpPr>
      <p:sp>
        <p:nvSpPr>
          <p:cNvPr id="12"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5" name="Text Placeholder 2"/>
          <p:cNvSpPr>
            <a:spLocks noGrp="1"/>
          </p:cNvSpPr>
          <p:nvPr>
            <p:ph type="body" sz="quarter" idx="16" hasCustomPrompt="1"/>
          </p:nvPr>
        </p:nvSpPr>
        <p:spPr>
          <a:xfrm>
            <a:off x="512147" y="1409166"/>
            <a:ext cx="3094492"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30" name="Text Placeholder 3"/>
          <p:cNvSpPr>
            <a:spLocks noGrp="1"/>
          </p:cNvSpPr>
          <p:nvPr>
            <p:ph type="body" sz="quarter" idx="24" hasCustomPrompt="1"/>
          </p:nvPr>
        </p:nvSpPr>
        <p:spPr>
          <a:xfrm>
            <a:off x="3794643" y="1409166"/>
            <a:ext cx="3094492"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22" name="Text Placeholder 4"/>
          <p:cNvSpPr>
            <a:spLocks noGrp="1"/>
          </p:cNvSpPr>
          <p:nvPr>
            <p:ph type="body" sz="quarter" idx="20" hasCustomPrompt="1"/>
          </p:nvPr>
        </p:nvSpPr>
        <p:spPr>
          <a:xfrm>
            <a:off x="7077138" y="1409166"/>
            <a:ext cx="3094492"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21" name="Text Placeholder 5"/>
          <p:cNvSpPr>
            <a:spLocks noGrp="1"/>
          </p:cNvSpPr>
          <p:nvPr>
            <p:ph type="body" sz="quarter" idx="19" hasCustomPrompt="1"/>
          </p:nvPr>
        </p:nvSpPr>
        <p:spPr>
          <a:xfrm>
            <a:off x="512147" y="4125191"/>
            <a:ext cx="3094492"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33" name="Text Placeholder 6"/>
          <p:cNvSpPr>
            <a:spLocks noGrp="1"/>
          </p:cNvSpPr>
          <p:nvPr>
            <p:ph type="body" sz="quarter" idx="27" hasCustomPrompt="1"/>
          </p:nvPr>
        </p:nvSpPr>
        <p:spPr>
          <a:xfrm>
            <a:off x="3794643" y="4125191"/>
            <a:ext cx="3094492"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25" name="Text Placeholder 7"/>
          <p:cNvSpPr>
            <a:spLocks noGrp="1"/>
          </p:cNvSpPr>
          <p:nvPr>
            <p:ph type="body" sz="quarter" idx="23" hasCustomPrompt="1"/>
          </p:nvPr>
        </p:nvSpPr>
        <p:spPr>
          <a:xfrm>
            <a:off x="7077138" y="4125191"/>
            <a:ext cx="3094492"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3" name="Footer Placeholder 8"/>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4" name="Slide Number Placeholder 9"/>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6953854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 Boxes w/ Key Message">
    <p:spTree>
      <p:nvGrpSpPr>
        <p:cNvPr id="1" name=""/>
        <p:cNvGrpSpPr/>
        <p:nvPr/>
      </p:nvGrpSpPr>
      <p:grpSpPr>
        <a:xfrm>
          <a:off x="0" y="0"/>
          <a:ext cx="0" cy="0"/>
          <a:chOff x="0" y="0"/>
          <a:chExt cx="0" cy="0"/>
        </a:xfrm>
      </p:grpSpPr>
      <p:sp>
        <p:nvSpPr>
          <p:cNvPr id="17"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5" name="Text Placeholder 2"/>
          <p:cNvSpPr>
            <a:spLocks noGrp="1"/>
          </p:cNvSpPr>
          <p:nvPr>
            <p:ph type="body" sz="quarter" idx="16" hasCustomPrompt="1"/>
          </p:nvPr>
        </p:nvSpPr>
        <p:spPr>
          <a:xfrm>
            <a:off x="1646650" y="1409166"/>
            <a:ext cx="2716324"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20" name="Text Placeholder 3"/>
          <p:cNvSpPr>
            <a:spLocks noGrp="1"/>
          </p:cNvSpPr>
          <p:nvPr>
            <p:ph type="body" sz="quarter" idx="23" hasCustomPrompt="1"/>
          </p:nvPr>
        </p:nvSpPr>
        <p:spPr>
          <a:xfrm>
            <a:off x="4550977" y="1409166"/>
            <a:ext cx="2716324"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6" name="Text Placeholder 4"/>
          <p:cNvSpPr>
            <a:spLocks noGrp="1"/>
          </p:cNvSpPr>
          <p:nvPr>
            <p:ph type="body" sz="quarter" idx="19" hasCustomPrompt="1"/>
          </p:nvPr>
        </p:nvSpPr>
        <p:spPr>
          <a:xfrm>
            <a:off x="7455304" y="1409166"/>
            <a:ext cx="2716324"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4" name="Text Placeholder 5"/>
          <p:cNvSpPr>
            <a:spLocks noGrp="1"/>
          </p:cNvSpPr>
          <p:nvPr>
            <p:ph type="body" sz="quarter" idx="18" hasCustomPrompt="1"/>
          </p:nvPr>
        </p:nvSpPr>
        <p:spPr>
          <a:xfrm>
            <a:off x="1646650" y="4119854"/>
            <a:ext cx="2716324"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23" name="Text Placeholder 6"/>
          <p:cNvSpPr>
            <a:spLocks noGrp="1"/>
          </p:cNvSpPr>
          <p:nvPr>
            <p:ph type="body" sz="quarter" idx="26" hasCustomPrompt="1"/>
          </p:nvPr>
        </p:nvSpPr>
        <p:spPr>
          <a:xfrm>
            <a:off x="4550977" y="4119854"/>
            <a:ext cx="2716324"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9" name="Text Placeholder 7"/>
          <p:cNvSpPr>
            <a:spLocks noGrp="1"/>
          </p:cNvSpPr>
          <p:nvPr>
            <p:ph type="body" sz="quarter" idx="22" hasCustomPrompt="1"/>
          </p:nvPr>
        </p:nvSpPr>
        <p:spPr>
          <a:xfrm>
            <a:off x="7455304" y="4119854"/>
            <a:ext cx="2716324" cy="2619352"/>
          </a:xfrm>
          <a:prstGeom prst="rect">
            <a:avLst/>
          </a:prstGeom>
        </p:spPr>
        <p:txBody>
          <a:bodyPr lIns="0" tIns="0" rIns="0" bIns="0">
            <a:noAutofit/>
          </a:bodyPr>
          <a:lstStyle>
            <a:lvl1pPr>
              <a:defRPr>
                <a:latin typeface="Calibri" panose="020F0502020204030204" pitchFamily="34" charset="0"/>
              </a:defRPr>
            </a:lvl1pPr>
          </a:lstStyle>
          <a:p>
            <a:pPr lvl="0"/>
            <a:r>
              <a:rPr lang="en-US" dirty="0"/>
              <a:t>Click to add text</a:t>
            </a:r>
          </a:p>
        </p:txBody>
      </p:sp>
      <p:sp>
        <p:nvSpPr>
          <p:cNvPr id="15" name="Rectangle 8"/>
          <p:cNvSpPr/>
          <p:nvPr userDrawn="1"/>
        </p:nvSpPr>
        <p:spPr>
          <a:xfrm>
            <a:off x="127536" y="1298867"/>
            <a:ext cx="1315420"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8" name="Text Placeholder 9"/>
          <p:cNvSpPr>
            <a:spLocks noGrp="1"/>
          </p:cNvSpPr>
          <p:nvPr>
            <p:ph type="body" sz="quarter" idx="15" hasCustomPrompt="1"/>
          </p:nvPr>
        </p:nvSpPr>
        <p:spPr>
          <a:xfrm>
            <a:off x="127536" y="1298867"/>
            <a:ext cx="1315420" cy="5445252"/>
          </a:xfrm>
          <a:prstGeom prst="rect">
            <a:avLst/>
          </a:prstGeom>
        </p:spPr>
        <p:txBody>
          <a:bodyPr wrap="square" lIns="73152" tIns="246888" rIns="73152" bIns="0" anchor="t">
            <a:noAutofit/>
          </a:bodyPr>
          <a:lstStyle>
            <a:lvl1pPr marL="0" indent="0">
              <a:buNone/>
              <a:defRPr sz="919">
                <a:latin typeface="Calibri" panose="020F0502020204030204" pitchFamily="34" charset="0"/>
              </a:defRPr>
            </a:lvl1pPr>
          </a:lstStyle>
          <a:p>
            <a:r>
              <a:rPr lang="en-US" dirty="0"/>
              <a:t>Click to add key message</a:t>
            </a:r>
          </a:p>
        </p:txBody>
      </p:sp>
      <p:sp>
        <p:nvSpPr>
          <p:cNvPr id="21" name="Footer Placeholder 10"/>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22" name="Slide Number Placeholder 11"/>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7311631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ingle Bio w/ Photo">
    <p:spTree>
      <p:nvGrpSpPr>
        <p:cNvPr id="1" name=""/>
        <p:cNvGrpSpPr/>
        <p:nvPr/>
      </p:nvGrpSpPr>
      <p:grpSpPr>
        <a:xfrm>
          <a:off x="0" y="0"/>
          <a:ext cx="0" cy="0"/>
          <a:chOff x="0" y="0"/>
          <a:chExt cx="0" cy="0"/>
        </a:xfrm>
      </p:grpSpPr>
      <p:sp>
        <p:nvSpPr>
          <p:cNvPr id="18"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5" name="Text Placeholder 2"/>
          <p:cNvSpPr>
            <a:spLocks noGrp="1"/>
          </p:cNvSpPr>
          <p:nvPr>
            <p:ph type="body" sz="quarter" idx="16" hasCustomPrompt="1"/>
          </p:nvPr>
        </p:nvSpPr>
        <p:spPr>
          <a:xfrm>
            <a:off x="1646650" y="1409166"/>
            <a:ext cx="927051" cy="1135161"/>
          </a:xfrm>
          <a:prstGeom prst="rect">
            <a:avLst/>
          </a:prstGeom>
        </p:spPr>
        <p:txBody>
          <a:bodyPr lIns="0" tIns="0" rIns="0" bIns="0"/>
          <a:lstStyle>
            <a:lvl1pPr marL="0" indent="0">
              <a:buNone/>
              <a:defRPr>
                <a:latin typeface="Calibri" panose="020F0502020204030204" pitchFamily="34" charset="0"/>
              </a:defRPr>
            </a:lvl1pPr>
          </a:lstStyle>
          <a:p>
            <a:r>
              <a:rPr lang="en-US" dirty="0"/>
              <a:t>Picture</a:t>
            </a:r>
          </a:p>
        </p:txBody>
      </p:sp>
      <p:sp>
        <p:nvSpPr>
          <p:cNvPr id="29" name="Text Placeholder 3"/>
          <p:cNvSpPr>
            <a:spLocks noGrp="1"/>
          </p:cNvSpPr>
          <p:nvPr>
            <p:ph type="body" sz="quarter" idx="17" hasCustomPrompt="1"/>
          </p:nvPr>
        </p:nvSpPr>
        <p:spPr>
          <a:xfrm>
            <a:off x="2781153" y="1409166"/>
            <a:ext cx="3176608" cy="548009"/>
          </a:xfrm>
          <a:prstGeom prst="rect">
            <a:avLst/>
          </a:prstGeom>
        </p:spPr>
        <p:txBody>
          <a:bodyPr lIns="0" tIns="0" rIns="0" bIns="0">
            <a:noAutofit/>
          </a:bodyPr>
          <a:lstStyle>
            <a:lvl1pPr marL="0" indent="0">
              <a:buNone/>
              <a:defRPr sz="1531" baseline="0">
                <a:latin typeface="Calibri" panose="020F0502020204030204" pitchFamily="34" charset="0"/>
              </a:defRPr>
            </a:lvl1pPr>
          </a:lstStyle>
          <a:p>
            <a:pPr lvl="0"/>
            <a:r>
              <a:rPr lang="en-US" dirty="0"/>
              <a:t>Click to add official title</a:t>
            </a:r>
          </a:p>
        </p:txBody>
      </p:sp>
      <p:sp>
        <p:nvSpPr>
          <p:cNvPr id="26" name="Text Placeholder 4"/>
          <p:cNvSpPr>
            <a:spLocks noGrp="1"/>
          </p:cNvSpPr>
          <p:nvPr>
            <p:ph type="body" sz="quarter" idx="22" hasCustomPrompt="1"/>
          </p:nvPr>
        </p:nvSpPr>
        <p:spPr>
          <a:xfrm>
            <a:off x="2781153" y="1957175"/>
            <a:ext cx="3176608" cy="195717"/>
          </a:xfrm>
          <a:prstGeom prst="rect">
            <a:avLst/>
          </a:prstGeom>
        </p:spPr>
        <p:txBody>
          <a:bodyPr lIns="0" tIns="0" rIns="0" bIns="0">
            <a:noAutofit/>
          </a:bodyPr>
          <a:lstStyle>
            <a:lvl1pPr marL="0" indent="0">
              <a:buNone/>
              <a:defRPr sz="1123" baseline="0">
                <a:latin typeface="Calibri" panose="020F0502020204030204" pitchFamily="34" charset="0"/>
              </a:defRPr>
            </a:lvl1pPr>
          </a:lstStyle>
          <a:p>
            <a:pPr lvl="0"/>
            <a:r>
              <a:rPr lang="en-US" dirty="0"/>
              <a:t>Click to add office location</a:t>
            </a:r>
          </a:p>
        </p:txBody>
      </p:sp>
      <p:sp>
        <p:nvSpPr>
          <p:cNvPr id="27" name="Text Placeholder 5"/>
          <p:cNvSpPr>
            <a:spLocks noGrp="1"/>
          </p:cNvSpPr>
          <p:nvPr>
            <p:ph type="body" sz="quarter" idx="23" hasCustomPrompt="1"/>
          </p:nvPr>
        </p:nvSpPr>
        <p:spPr>
          <a:xfrm>
            <a:off x="2781153" y="2152892"/>
            <a:ext cx="3176608" cy="195717"/>
          </a:xfrm>
          <a:prstGeom prst="rect">
            <a:avLst/>
          </a:prstGeom>
        </p:spPr>
        <p:txBody>
          <a:bodyPr lIns="0" tIns="0" rIns="0" bIns="0">
            <a:noAutofit/>
          </a:bodyPr>
          <a:lstStyle>
            <a:lvl1pPr marL="0" indent="0">
              <a:buNone/>
              <a:defRPr sz="1123" baseline="0">
                <a:latin typeface="Calibri" panose="020F0502020204030204" pitchFamily="34" charset="0"/>
              </a:defRPr>
            </a:lvl1pPr>
          </a:lstStyle>
          <a:p>
            <a:pPr lvl="0"/>
            <a:r>
              <a:rPr lang="en-US" dirty="0"/>
              <a:t>Click to add phone number</a:t>
            </a:r>
          </a:p>
        </p:txBody>
      </p:sp>
      <p:sp>
        <p:nvSpPr>
          <p:cNvPr id="28" name="Text Placeholder 6"/>
          <p:cNvSpPr>
            <a:spLocks noGrp="1"/>
          </p:cNvSpPr>
          <p:nvPr>
            <p:ph type="body" sz="quarter" idx="24" hasCustomPrompt="1"/>
          </p:nvPr>
        </p:nvSpPr>
        <p:spPr>
          <a:xfrm>
            <a:off x="2781153" y="2348610"/>
            <a:ext cx="3176608" cy="195717"/>
          </a:xfrm>
          <a:prstGeom prst="rect">
            <a:avLst/>
          </a:prstGeom>
        </p:spPr>
        <p:txBody>
          <a:bodyPr lIns="0" tIns="0" rIns="0" bIns="0">
            <a:noAutofit/>
          </a:bodyPr>
          <a:lstStyle>
            <a:lvl1pPr marL="0" indent="0">
              <a:buNone/>
              <a:defRPr sz="1123" baseline="0">
                <a:latin typeface="Calibri" panose="020F0502020204030204" pitchFamily="34" charset="0"/>
              </a:defRPr>
            </a:lvl1pPr>
          </a:lstStyle>
          <a:p>
            <a:pPr lvl="0"/>
            <a:r>
              <a:rPr lang="en-US" dirty="0"/>
              <a:t>Click to add email address</a:t>
            </a:r>
          </a:p>
        </p:txBody>
      </p:sp>
      <p:sp>
        <p:nvSpPr>
          <p:cNvPr id="20" name="Text Placeholder 7"/>
          <p:cNvSpPr>
            <a:spLocks noGrp="1"/>
          </p:cNvSpPr>
          <p:nvPr>
            <p:ph type="body" sz="quarter" idx="21" hasCustomPrompt="1"/>
          </p:nvPr>
        </p:nvSpPr>
        <p:spPr>
          <a:xfrm>
            <a:off x="1646650" y="2785712"/>
            <a:ext cx="8524978" cy="3946969"/>
          </a:xfrm>
          <a:prstGeom prst="rect">
            <a:avLst/>
          </a:prstGeom>
        </p:spPr>
        <p:txBody>
          <a:bodyPr lIns="0" tIns="0" rIns="0" bIns="0" numCol="2" spcCol="182880">
            <a:noAutofit/>
          </a:bodyPr>
          <a:lstStyle>
            <a:lvl1pPr marL="0" indent="0">
              <a:buNone/>
              <a:defRPr baseline="0">
                <a:latin typeface="Calibri" panose="020F0502020204030204" pitchFamily="34" charset="0"/>
              </a:defRPr>
            </a:lvl1pPr>
          </a:lstStyle>
          <a:p>
            <a:pPr lvl="0"/>
            <a:r>
              <a:rPr lang="en-US" dirty="0"/>
              <a:t>Click to add bio text</a:t>
            </a:r>
          </a:p>
        </p:txBody>
      </p:sp>
      <p:sp>
        <p:nvSpPr>
          <p:cNvPr id="15" name="Rectangle 8"/>
          <p:cNvSpPr/>
          <p:nvPr userDrawn="1"/>
        </p:nvSpPr>
        <p:spPr>
          <a:xfrm>
            <a:off x="127536" y="1298867"/>
            <a:ext cx="1315420"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7" name="Text Placeholder 9"/>
          <p:cNvSpPr>
            <a:spLocks noGrp="1"/>
          </p:cNvSpPr>
          <p:nvPr>
            <p:ph type="body" sz="quarter" idx="15" hasCustomPrompt="1"/>
          </p:nvPr>
        </p:nvSpPr>
        <p:spPr>
          <a:xfrm>
            <a:off x="127536" y="1298867"/>
            <a:ext cx="1315420" cy="5445252"/>
          </a:xfrm>
          <a:prstGeom prst="rect">
            <a:avLst/>
          </a:prstGeom>
        </p:spPr>
        <p:txBody>
          <a:bodyPr wrap="square" lIns="73152" tIns="246888" rIns="73152" bIns="0" anchor="t">
            <a:noAutofit/>
          </a:bodyPr>
          <a:lstStyle>
            <a:lvl1pPr marL="0" indent="0">
              <a:buNone/>
              <a:defRPr sz="919">
                <a:latin typeface="Calibri" panose="020F0502020204030204" pitchFamily="34" charset="0"/>
              </a:defRPr>
            </a:lvl1pPr>
          </a:lstStyle>
          <a:p>
            <a:r>
              <a:rPr lang="en-US" dirty="0"/>
              <a:t>Click to add key message</a:t>
            </a:r>
          </a:p>
        </p:txBody>
      </p:sp>
      <p:sp>
        <p:nvSpPr>
          <p:cNvPr id="24" name="Text Box 10"/>
          <p:cNvSpPr txBox="1"/>
          <p:nvPr userDrawn="1"/>
        </p:nvSpPr>
        <p:spPr>
          <a:xfrm>
            <a:off x="1646650" y="2518231"/>
            <a:ext cx="978914" cy="267481"/>
          </a:xfrm>
          <a:prstGeom prst="rect">
            <a:avLst/>
          </a:prstGeom>
          <a:noFill/>
        </p:spPr>
        <p:txBody>
          <a:bodyPr wrap="square" lIns="0" tIns="0" rIns="0" bIns="0" rtlCol="0" anchor="ctr" anchorCtr="0">
            <a:noAutofit/>
          </a:bodyPr>
          <a:lstStyle/>
          <a:p>
            <a:pPr marL="0" indent="0">
              <a:buNone/>
            </a:pPr>
            <a:r>
              <a:rPr lang="en-US" sz="1327" b="1" baseline="0" dirty="0">
                <a:solidFill>
                  <a:srgbClr val="298DC1"/>
                </a:solidFill>
                <a:latin typeface="Calibri" panose="020F0502020204030204" pitchFamily="34" charset="0"/>
              </a:rPr>
              <a:t>About</a:t>
            </a:r>
          </a:p>
        </p:txBody>
      </p:sp>
      <p:sp>
        <p:nvSpPr>
          <p:cNvPr id="19" name="Footer Placeholder 11"/>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23" name="Slide Number Placeholder 12"/>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308436505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ingle Bio w/o Photo">
    <p:spTree>
      <p:nvGrpSpPr>
        <p:cNvPr id="1" name=""/>
        <p:cNvGrpSpPr/>
        <p:nvPr/>
      </p:nvGrpSpPr>
      <p:grpSpPr>
        <a:xfrm>
          <a:off x="0" y="0"/>
          <a:ext cx="0" cy="0"/>
          <a:chOff x="0" y="0"/>
          <a:chExt cx="0" cy="0"/>
        </a:xfrm>
      </p:grpSpPr>
      <p:sp>
        <p:nvSpPr>
          <p:cNvPr id="16"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23" name="Text Placeholder 2"/>
          <p:cNvSpPr>
            <a:spLocks noGrp="1"/>
          </p:cNvSpPr>
          <p:nvPr>
            <p:ph type="body" sz="quarter" idx="17" hasCustomPrompt="1"/>
          </p:nvPr>
        </p:nvSpPr>
        <p:spPr>
          <a:xfrm>
            <a:off x="1646650" y="1409166"/>
            <a:ext cx="3176608" cy="548009"/>
          </a:xfrm>
          <a:prstGeom prst="rect">
            <a:avLst/>
          </a:prstGeom>
        </p:spPr>
        <p:txBody>
          <a:bodyPr lIns="0" tIns="0" rIns="0" bIns="0">
            <a:noAutofit/>
          </a:bodyPr>
          <a:lstStyle>
            <a:lvl1pPr marL="0" indent="0">
              <a:buNone/>
              <a:defRPr sz="1531" baseline="0">
                <a:latin typeface="Calibri" panose="020F0502020204030204" pitchFamily="34" charset="0"/>
              </a:defRPr>
            </a:lvl1pPr>
          </a:lstStyle>
          <a:p>
            <a:pPr lvl="0"/>
            <a:r>
              <a:rPr lang="en-US" dirty="0"/>
              <a:t>Click to add official title</a:t>
            </a:r>
          </a:p>
        </p:txBody>
      </p:sp>
      <p:sp>
        <p:nvSpPr>
          <p:cNvPr id="24" name="Text Placeholder 3"/>
          <p:cNvSpPr>
            <a:spLocks noGrp="1"/>
          </p:cNvSpPr>
          <p:nvPr>
            <p:ph type="body" sz="quarter" idx="22" hasCustomPrompt="1"/>
          </p:nvPr>
        </p:nvSpPr>
        <p:spPr>
          <a:xfrm>
            <a:off x="1646650" y="1957175"/>
            <a:ext cx="3176608" cy="195717"/>
          </a:xfrm>
          <a:prstGeom prst="rect">
            <a:avLst/>
          </a:prstGeom>
        </p:spPr>
        <p:txBody>
          <a:bodyPr lIns="0" tIns="0" rIns="0" bIns="0">
            <a:noAutofit/>
          </a:bodyPr>
          <a:lstStyle>
            <a:lvl1pPr marL="0" indent="0">
              <a:buNone/>
              <a:defRPr sz="1123" baseline="0">
                <a:latin typeface="Calibri" panose="020F0502020204030204" pitchFamily="34" charset="0"/>
              </a:defRPr>
            </a:lvl1pPr>
          </a:lstStyle>
          <a:p>
            <a:pPr lvl="0"/>
            <a:r>
              <a:rPr lang="en-US" dirty="0"/>
              <a:t>Click to add office location</a:t>
            </a:r>
          </a:p>
        </p:txBody>
      </p:sp>
      <p:sp>
        <p:nvSpPr>
          <p:cNvPr id="25" name="Text Placeholder 4"/>
          <p:cNvSpPr>
            <a:spLocks noGrp="1"/>
          </p:cNvSpPr>
          <p:nvPr>
            <p:ph type="body" sz="quarter" idx="23" hasCustomPrompt="1"/>
          </p:nvPr>
        </p:nvSpPr>
        <p:spPr>
          <a:xfrm>
            <a:off x="1646650" y="2152892"/>
            <a:ext cx="3176608" cy="195717"/>
          </a:xfrm>
          <a:prstGeom prst="rect">
            <a:avLst/>
          </a:prstGeom>
        </p:spPr>
        <p:txBody>
          <a:bodyPr lIns="0" tIns="0" rIns="0" bIns="0">
            <a:noAutofit/>
          </a:bodyPr>
          <a:lstStyle>
            <a:lvl1pPr marL="0" indent="0">
              <a:buNone/>
              <a:defRPr sz="1123" baseline="0">
                <a:latin typeface="Calibri" panose="020F0502020204030204" pitchFamily="34" charset="0"/>
              </a:defRPr>
            </a:lvl1pPr>
          </a:lstStyle>
          <a:p>
            <a:pPr lvl="0"/>
            <a:r>
              <a:rPr lang="en-US" dirty="0"/>
              <a:t>Click to add phone number</a:t>
            </a:r>
          </a:p>
        </p:txBody>
      </p:sp>
      <p:sp>
        <p:nvSpPr>
          <p:cNvPr id="26" name="Text Placeholder 5"/>
          <p:cNvSpPr>
            <a:spLocks noGrp="1"/>
          </p:cNvSpPr>
          <p:nvPr>
            <p:ph type="body" sz="quarter" idx="24" hasCustomPrompt="1"/>
          </p:nvPr>
        </p:nvSpPr>
        <p:spPr>
          <a:xfrm>
            <a:off x="1646650" y="2348610"/>
            <a:ext cx="3176608" cy="195717"/>
          </a:xfrm>
          <a:prstGeom prst="rect">
            <a:avLst/>
          </a:prstGeom>
        </p:spPr>
        <p:txBody>
          <a:bodyPr lIns="0" tIns="0" rIns="0" bIns="0">
            <a:noAutofit/>
          </a:bodyPr>
          <a:lstStyle>
            <a:lvl1pPr marL="0" indent="0">
              <a:buNone/>
              <a:defRPr sz="1123" baseline="0">
                <a:latin typeface="Calibri" panose="020F0502020204030204" pitchFamily="34" charset="0"/>
              </a:defRPr>
            </a:lvl1pPr>
          </a:lstStyle>
          <a:p>
            <a:pPr lvl="0"/>
            <a:r>
              <a:rPr lang="en-US" dirty="0"/>
              <a:t>Click to add email address</a:t>
            </a:r>
          </a:p>
        </p:txBody>
      </p:sp>
      <p:sp>
        <p:nvSpPr>
          <p:cNvPr id="20" name="Text Placeholder 6"/>
          <p:cNvSpPr>
            <a:spLocks noGrp="1"/>
          </p:cNvSpPr>
          <p:nvPr>
            <p:ph type="body" sz="quarter" idx="21" hasCustomPrompt="1"/>
          </p:nvPr>
        </p:nvSpPr>
        <p:spPr>
          <a:xfrm>
            <a:off x="1646650" y="2785712"/>
            <a:ext cx="8524978" cy="3946969"/>
          </a:xfrm>
          <a:prstGeom prst="rect">
            <a:avLst/>
          </a:prstGeom>
        </p:spPr>
        <p:txBody>
          <a:bodyPr lIns="0" tIns="0" rIns="0" bIns="0" numCol="2" spcCol="182880">
            <a:noAutofit/>
          </a:bodyPr>
          <a:lstStyle>
            <a:lvl1pPr marL="0" indent="0">
              <a:buNone/>
              <a:defRPr lang="en-US" b="0" i="0" baseline="0" smtClean="0">
                <a:effectLst/>
                <a:latin typeface="Calibri" panose="020F0502020204030204" pitchFamily="34" charset="0"/>
              </a:defRPr>
            </a:lvl1pPr>
          </a:lstStyle>
          <a:p>
            <a:pPr lvl="0"/>
            <a:r>
              <a:rPr lang="en-US" dirty="0"/>
              <a:t>Click to add bio text</a:t>
            </a:r>
          </a:p>
        </p:txBody>
      </p:sp>
      <p:sp>
        <p:nvSpPr>
          <p:cNvPr id="17" name="Rectangle 7"/>
          <p:cNvSpPr/>
          <p:nvPr userDrawn="1"/>
        </p:nvSpPr>
        <p:spPr>
          <a:xfrm>
            <a:off x="127536" y="1298867"/>
            <a:ext cx="1315420" cy="5445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lIns="101335" tIns="50667" rIns="101335" bIns="50667" rtlCol="0" anchor="ctr"/>
          <a:lstStyle/>
          <a:p>
            <a:pPr algn="ctr"/>
            <a:endParaRPr lang="en-US" sz="1838" dirty="0">
              <a:latin typeface="Calibri" panose="020F0502020204030204" pitchFamily="34" charset="0"/>
            </a:endParaRPr>
          </a:p>
        </p:txBody>
      </p:sp>
      <p:sp>
        <p:nvSpPr>
          <p:cNvPr id="19" name="Text Placeholder 8"/>
          <p:cNvSpPr>
            <a:spLocks noGrp="1"/>
          </p:cNvSpPr>
          <p:nvPr>
            <p:ph type="body" sz="quarter" idx="15" hasCustomPrompt="1"/>
          </p:nvPr>
        </p:nvSpPr>
        <p:spPr>
          <a:xfrm>
            <a:off x="127536" y="1298867"/>
            <a:ext cx="1315420" cy="5445252"/>
          </a:xfrm>
          <a:prstGeom prst="rect">
            <a:avLst/>
          </a:prstGeom>
        </p:spPr>
        <p:txBody>
          <a:bodyPr wrap="square" lIns="73152" tIns="246888" rIns="73152" bIns="0" anchor="t">
            <a:noAutofit/>
          </a:bodyPr>
          <a:lstStyle>
            <a:lvl1pPr marL="0" indent="0">
              <a:buNone/>
              <a:defRPr sz="919">
                <a:latin typeface="Calibri" panose="020F0502020204030204" pitchFamily="34" charset="0"/>
              </a:defRPr>
            </a:lvl1pPr>
          </a:lstStyle>
          <a:p>
            <a:r>
              <a:rPr lang="en-US" dirty="0"/>
              <a:t>Click to add key message</a:t>
            </a:r>
          </a:p>
        </p:txBody>
      </p:sp>
      <p:sp>
        <p:nvSpPr>
          <p:cNvPr id="18" name="Text Box 9"/>
          <p:cNvSpPr txBox="1"/>
          <p:nvPr userDrawn="1"/>
        </p:nvSpPr>
        <p:spPr>
          <a:xfrm>
            <a:off x="1646650" y="2518231"/>
            <a:ext cx="980482" cy="267374"/>
          </a:xfrm>
          <a:prstGeom prst="rect">
            <a:avLst/>
          </a:prstGeom>
          <a:noFill/>
        </p:spPr>
        <p:txBody>
          <a:bodyPr wrap="square" lIns="0" tIns="0" rIns="0" bIns="0" rtlCol="0" anchor="ctr" anchorCtr="0">
            <a:noAutofit/>
          </a:bodyPr>
          <a:lstStyle/>
          <a:p>
            <a:pPr marL="0" indent="0">
              <a:buNone/>
            </a:pPr>
            <a:r>
              <a:rPr lang="en-US" sz="1327" b="1" baseline="0" dirty="0">
                <a:solidFill>
                  <a:srgbClr val="298DC1"/>
                </a:solidFill>
                <a:latin typeface="Calibri" panose="020F0502020204030204" pitchFamily="34" charset="0"/>
              </a:rPr>
              <a:t>About</a:t>
            </a:r>
          </a:p>
        </p:txBody>
      </p:sp>
      <p:sp>
        <p:nvSpPr>
          <p:cNvPr id="21" name="Footer Placeholder 10"/>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22" name="Slide Number Placeholder 11"/>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0583454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io continuation">
    <p:spTree>
      <p:nvGrpSpPr>
        <p:cNvPr id="1" name=""/>
        <p:cNvGrpSpPr/>
        <p:nvPr/>
      </p:nvGrpSpPr>
      <p:grpSpPr>
        <a:xfrm>
          <a:off x="0" y="0"/>
          <a:ext cx="0" cy="0"/>
          <a:chOff x="0" y="0"/>
          <a:chExt cx="0" cy="0"/>
        </a:xfrm>
      </p:grpSpPr>
      <p:sp>
        <p:nvSpPr>
          <p:cNvPr id="11"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5" name="Text Placeholder 2"/>
          <p:cNvSpPr>
            <a:spLocks noGrp="1"/>
          </p:cNvSpPr>
          <p:nvPr>
            <p:ph type="body" sz="quarter" idx="16" hasCustomPrompt="1"/>
          </p:nvPr>
        </p:nvSpPr>
        <p:spPr>
          <a:xfrm>
            <a:off x="1646650" y="1409166"/>
            <a:ext cx="8524978" cy="5330039"/>
          </a:xfrm>
          <a:prstGeom prst="rect">
            <a:avLst/>
          </a:prstGeom>
        </p:spPr>
        <p:txBody>
          <a:bodyPr lIns="0" tIns="0" rIns="0" bIns="0" numCol="2">
            <a:noAutofit/>
          </a:bodyPr>
          <a:lstStyle>
            <a:lvl1pPr marL="0" indent="0">
              <a:buNone/>
              <a:defRPr>
                <a:latin typeface="Calibri" panose="020F0502020204030204" pitchFamily="34" charset="0"/>
              </a:defRPr>
            </a:lvl1pPr>
          </a:lstStyle>
          <a:p>
            <a:pPr lvl="0"/>
            <a:r>
              <a:rPr lang="en-US" dirty="0"/>
              <a:t>Click to add text</a:t>
            </a:r>
          </a:p>
        </p:txBody>
      </p:sp>
      <p:sp>
        <p:nvSpPr>
          <p:cNvPr id="10" name="Footer Placeholder 5"/>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12" name="Slide Number Placeholder 6"/>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5446580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Bios w/ Photos">
    <p:spTree>
      <p:nvGrpSpPr>
        <p:cNvPr id="1" name=""/>
        <p:cNvGrpSpPr/>
        <p:nvPr/>
      </p:nvGrpSpPr>
      <p:grpSpPr>
        <a:xfrm>
          <a:off x="0" y="0"/>
          <a:ext cx="0" cy="0"/>
          <a:chOff x="0" y="0"/>
          <a:chExt cx="0" cy="0"/>
        </a:xfrm>
      </p:grpSpPr>
      <p:sp>
        <p:nvSpPr>
          <p:cNvPr id="29"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7" name="Text Placeholder 2"/>
          <p:cNvSpPr>
            <a:spLocks noGrp="1"/>
          </p:cNvSpPr>
          <p:nvPr>
            <p:ph type="body" sz="quarter" idx="13" hasCustomPrompt="1"/>
          </p:nvPr>
        </p:nvSpPr>
        <p:spPr>
          <a:xfrm>
            <a:off x="512147" y="1409166"/>
            <a:ext cx="596424" cy="743726"/>
          </a:xfrm>
          <a:prstGeom prst="rect">
            <a:avLst/>
          </a:prstGeom>
        </p:spPr>
        <p:txBody>
          <a:bodyPr>
            <a:noAutofit/>
          </a:bodyPr>
          <a:lstStyle>
            <a:lvl1pPr marL="378237" indent="0">
              <a:buNone/>
              <a:defRPr baseline="0">
                <a:latin typeface="Calibri" panose="020F0502020204030204" pitchFamily="34" charset="0"/>
              </a:defRPr>
            </a:lvl1pPr>
          </a:lstStyle>
          <a:p>
            <a:r>
              <a:rPr lang="en-US" dirty="0"/>
              <a:t>Picture</a:t>
            </a:r>
          </a:p>
        </p:txBody>
      </p:sp>
      <p:sp>
        <p:nvSpPr>
          <p:cNvPr id="27" name="Text Placeholder 3"/>
          <p:cNvSpPr>
            <a:spLocks noGrp="1"/>
          </p:cNvSpPr>
          <p:nvPr>
            <p:ph type="body" sz="quarter" idx="15" hasCustomPrompt="1"/>
          </p:nvPr>
        </p:nvSpPr>
        <p:spPr>
          <a:xfrm>
            <a:off x="1231746" y="1409166"/>
            <a:ext cx="4016140" cy="313148"/>
          </a:xfrm>
          <a:prstGeom prst="rect">
            <a:avLst/>
          </a:prstGeom>
        </p:spPr>
        <p:txBody>
          <a:bodyPr lIns="0" tIns="0" rIns="0" bIns="0" anchor="t" anchorCtr="0">
            <a:noAutofit/>
          </a:bodyPr>
          <a:lstStyle>
            <a:lvl1pPr marL="0" indent="0">
              <a:buNone/>
              <a:defRPr sz="1838">
                <a:solidFill>
                  <a:srgbClr val="003763"/>
                </a:solidFill>
                <a:latin typeface="Calibri" panose="020F0502020204030204" pitchFamily="34" charset="0"/>
              </a:defRPr>
            </a:lvl1pPr>
          </a:lstStyle>
          <a:p>
            <a:pPr lvl="0"/>
            <a:r>
              <a:rPr lang="en-US" sz="1838" dirty="0"/>
              <a:t>Click to add name</a:t>
            </a:r>
            <a:endParaRPr lang="en-US" dirty="0"/>
          </a:p>
        </p:txBody>
      </p:sp>
      <p:sp>
        <p:nvSpPr>
          <p:cNvPr id="28" name="Text Placeholder 4"/>
          <p:cNvSpPr>
            <a:spLocks noGrp="1"/>
          </p:cNvSpPr>
          <p:nvPr>
            <p:ph type="body" sz="quarter" idx="16" hasCustomPrompt="1"/>
          </p:nvPr>
        </p:nvSpPr>
        <p:spPr>
          <a:xfrm>
            <a:off x="1231746" y="1722314"/>
            <a:ext cx="4016140" cy="430578"/>
          </a:xfrm>
          <a:prstGeom prst="rect">
            <a:avLst/>
          </a:prstGeom>
        </p:spPr>
        <p:txBody>
          <a:bodyPr lIns="0" tIns="0" rIns="0" bIns="0">
            <a:noAutofit/>
          </a:bodyPr>
          <a:lstStyle>
            <a:lvl1pPr marL="0" indent="0">
              <a:buNone/>
              <a:defRPr sz="1531" baseline="0">
                <a:latin typeface="Calibri" panose="020F0502020204030204" pitchFamily="34" charset="0"/>
              </a:defRPr>
            </a:lvl1pPr>
          </a:lstStyle>
          <a:p>
            <a:pPr lvl="0"/>
            <a:r>
              <a:rPr lang="en-US" dirty="0"/>
              <a:t>Click to add official title </a:t>
            </a:r>
          </a:p>
        </p:txBody>
      </p:sp>
      <p:cxnSp>
        <p:nvCxnSpPr>
          <p:cNvPr id="25" name="Line 5"/>
          <p:cNvCxnSpPr/>
          <p:nvPr userDrawn="1"/>
        </p:nvCxnSpPr>
        <p:spPr>
          <a:xfrm>
            <a:off x="512148" y="2205084"/>
            <a:ext cx="4735739" cy="163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 Placeholder 6"/>
          <p:cNvSpPr>
            <a:spLocks noGrp="1"/>
          </p:cNvSpPr>
          <p:nvPr>
            <p:ph type="body" sz="quarter" idx="21" hasCustomPrompt="1"/>
          </p:nvPr>
        </p:nvSpPr>
        <p:spPr>
          <a:xfrm>
            <a:off x="512148" y="2257275"/>
            <a:ext cx="4735739" cy="208765"/>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office location</a:t>
            </a:r>
          </a:p>
        </p:txBody>
      </p:sp>
      <p:sp>
        <p:nvSpPr>
          <p:cNvPr id="31" name="Text Placeholder 7"/>
          <p:cNvSpPr>
            <a:spLocks noGrp="1"/>
          </p:cNvSpPr>
          <p:nvPr>
            <p:ph type="body" sz="quarter" idx="22" hasCustomPrompt="1"/>
          </p:nvPr>
        </p:nvSpPr>
        <p:spPr>
          <a:xfrm>
            <a:off x="512148" y="2466040"/>
            <a:ext cx="4735739" cy="208765"/>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phone number</a:t>
            </a:r>
          </a:p>
        </p:txBody>
      </p:sp>
      <p:sp>
        <p:nvSpPr>
          <p:cNvPr id="32" name="Text Placeholder 8"/>
          <p:cNvSpPr>
            <a:spLocks noGrp="1"/>
          </p:cNvSpPr>
          <p:nvPr>
            <p:ph type="body" sz="quarter" idx="23" hasCustomPrompt="1"/>
          </p:nvPr>
        </p:nvSpPr>
        <p:spPr>
          <a:xfrm>
            <a:off x="512148" y="2674806"/>
            <a:ext cx="4735739" cy="208765"/>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email address</a:t>
            </a:r>
          </a:p>
        </p:txBody>
      </p:sp>
      <p:cxnSp>
        <p:nvCxnSpPr>
          <p:cNvPr id="26" name="Line 9"/>
          <p:cNvCxnSpPr/>
          <p:nvPr userDrawn="1"/>
        </p:nvCxnSpPr>
        <p:spPr>
          <a:xfrm>
            <a:off x="512148" y="2968382"/>
            <a:ext cx="4735739"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34" name="Text Placeholder 10"/>
          <p:cNvSpPr>
            <a:spLocks noGrp="1"/>
          </p:cNvSpPr>
          <p:nvPr>
            <p:ph type="body" sz="quarter" idx="29" hasCustomPrompt="1"/>
          </p:nvPr>
        </p:nvSpPr>
        <p:spPr>
          <a:xfrm>
            <a:off x="512148" y="3066240"/>
            <a:ext cx="4735739" cy="3666441"/>
          </a:xfrm>
        </p:spPr>
        <p:txBody>
          <a:bodyPr lIns="0" tIns="0" rIns="0" bIns="0">
            <a:noAutofit/>
          </a:bodyPr>
          <a:lstStyle>
            <a:lvl1pPr marL="0" indent="0">
              <a:buNone/>
              <a:defRPr baseline="0">
                <a:latin typeface="Calibri" panose="020F0502020204030204" pitchFamily="34" charset="0"/>
              </a:defRPr>
            </a:lvl1pPr>
          </a:lstStyle>
          <a:p>
            <a:pPr lvl="0"/>
            <a:r>
              <a:rPr lang="en-US" dirty="0"/>
              <a:t>Click to add bio text</a:t>
            </a:r>
          </a:p>
        </p:txBody>
      </p:sp>
      <p:sp>
        <p:nvSpPr>
          <p:cNvPr id="40" name="Text Placeholder 11"/>
          <p:cNvSpPr>
            <a:spLocks noGrp="1"/>
          </p:cNvSpPr>
          <p:nvPr>
            <p:ph type="body" sz="quarter" idx="30" hasCustomPrompt="1"/>
          </p:nvPr>
        </p:nvSpPr>
        <p:spPr>
          <a:xfrm>
            <a:off x="5435890" y="1409166"/>
            <a:ext cx="596424" cy="743726"/>
          </a:xfrm>
          <a:prstGeom prst="rect">
            <a:avLst/>
          </a:prstGeom>
        </p:spPr>
        <p:txBody>
          <a:bodyPr>
            <a:noAutofit/>
          </a:bodyPr>
          <a:lstStyle>
            <a:lvl1pPr marL="378237" indent="0">
              <a:buNone/>
              <a:defRPr>
                <a:latin typeface="Calibri" panose="020F0502020204030204" pitchFamily="34" charset="0"/>
              </a:defRPr>
            </a:lvl1pPr>
          </a:lstStyle>
          <a:p>
            <a:r>
              <a:rPr lang="en-US" dirty="0"/>
              <a:t>Picture</a:t>
            </a:r>
          </a:p>
        </p:txBody>
      </p:sp>
      <p:sp>
        <p:nvSpPr>
          <p:cNvPr id="37" name="Text Placeholder 12"/>
          <p:cNvSpPr>
            <a:spLocks noGrp="1"/>
          </p:cNvSpPr>
          <p:nvPr>
            <p:ph type="body" sz="quarter" idx="31" hasCustomPrompt="1"/>
          </p:nvPr>
        </p:nvSpPr>
        <p:spPr>
          <a:xfrm>
            <a:off x="6155489" y="1409166"/>
            <a:ext cx="4016140" cy="313148"/>
          </a:xfrm>
          <a:prstGeom prst="rect">
            <a:avLst/>
          </a:prstGeom>
        </p:spPr>
        <p:txBody>
          <a:bodyPr lIns="0" tIns="0" rIns="0" bIns="0" anchor="t" anchorCtr="0">
            <a:noAutofit/>
          </a:bodyPr>
          <a:lstStyle>
            <a:lvl1pPr marL="0" indent="0">
              <a:buNone/>
              <a:defRPr sz="1838">
                <a:solidFill>
                  <a:srgbClr val="003763"/>
                </a:solidFill>
                <a:latin typeface="Calibri" panose="020F0502020204030204" pitchFamily="34" charset="0"/>
              </a:defRPr>
            </a:lvl1pPr>
          </a:lstStyle>
          <a:p>
            <a:pPr lvl="0"/>
            <a:r>
              <a:rPr lang="en-US" sz="1838" dirty="0"/>
              <a:t>Click to add name</a:t>
            </a:r>
            <a:endParaRPr lang="en-US" dirty="0"/>
          </a:p>
        </p:txBody>
      </p:sp>
      <p:sp>
        <p:nvSpPr>
          <p:cNvPr id="41" name="Text Placeholder 13"/>
          <p:cNvSpPr>
            <a:spLocks noGrp="1"/>
          </p:cNvSpPr>
          <p:nvPr>
            <p:ph type="body" sz="quarter" idx="38" hasCustomPrompt="1"/>
          </p:nvPr>
        </p:nvSpPr>
        <p:spPr>
          <a:xfrm>
            <a:off x="6155489" y="1722314"/>
            <a:ext cx="4016140" cy="430578"/>
          </a:xfrm>
          <a:prstGeom prst="rect">
            <a:avLst/>
          </a:prstGeom>
        </p:spPr>
        <p:txBody>
          <a:bodyPr lIns="0" tIns="0" rIns="0" bIns="0">
            <a:noAutofit/>
          </a:bodyPr>
          <a:lstStyle>
            <a:lvl1pPr marL="0" indent="0">
              <a:buNone/>
              <a:defRPr sz="1531">
                <a:latin typeface="Calibri" panose="020F0502020204030204" pitchFamily="34" charset="0"/>
              </a:defRPr>
            </a:lvl1pPr>
          </a:lstStyle>
          <a:p>
            <a:pPr lvl="0"/>
            <a:r>
              <a:rPr lang="en-US" dirty="0"/>
              <a:t>Click to add official title </a:t>
            </a:r>
          </a:p>
        </p:txBody>
      </p:sp>
      <p:cxnSp>
        <p:nvCxnSpPr>
          <p:cNvPr id="35" name="Line 14"/>
          <p:cNvCxnSpPr/>
          <p:nvPr userDrawn="1"/>
        </p:nvCxnSpPr>
        <p:spPr>
          <a:xfrm>
            <a:off x="5435890" y="2205084"/>
            <a:ext cx="4735739"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Text Placeholder 15"/>
          <p:cNvSpPr>
            <a:spLocks noGrp="1"/>
          </p:cNvSpPr>
          <p:nvPr>
            <p:ph type="body" sz="quarter" idx="34" hasCustomPrompt="1"/>
          </p:nvPr>
        </p:nvSpPr>
        <p:spPr>
          <a:xfrm>
            <a:off x="5435890" y="2257275"/>
            <a:ext cx="4735739" cy="208765"/>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office location</a:t>
            </a:r>
          </a:p>
        </p:txBody>
      </p:sp>
      <p:sp>
        <p:nvSpPr>
          <p:cNvPr id="47" name="Text Placeholder 16"/>
          <p:cNvSpPr>
            <a:spLocks noGrp="1"/>
          </p:cNvSpPr>
          <p:nvPr>
            <p:ph type="body" sz="quarter" idx="35" hasCustomPrompt="1"/>
          </p:nvPr>
        </p:nvSpPr>
        <p:spPr>
          <a:xfrm>
            <a:off x="5439131" y="2466040"/>
            <a:ext cx="4735739" cy="208765"/>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phone number</a:t>
            </a:r>
          </a:p>
        </p:txBody>
      </p:sp>
      <p:sp>
        <p:nvSpPr>
          <p:cNvPr id="48" name="Text Placeholder 17"/>
          <p:cNvSpPr>
            <a:spLocks noGrp="1"/>
          </p:cNvSpPr>
          <p:nvPr>
            <p:ph type="body" sz="quarter" idx="36" hasCustomPrompt="1"/>
          </p:nvPr>
        </p:nvSpPr>
        <p:spPr>
          <a:xfrm>
            <a:off x="5439131" y="2674806"/>
            <a:ext cx="4735739" cy="208765"/>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email address</a:t>
            </a:r>
          </a:p>
        </p:txBody>
      </p:sp>
      <p:cxnSp>
        <p:nvCxnSpPr>
          <p:cNvPr id="36" name="Line 18"/>
          <p:cNvCxnSpPr/>
          <p:nvPr userDrawn="1"/>
        </p:nvCxnSpPr>
        <p:spPr>
          <a:xfrm>
            <a:off x="5439131" y="2968382"/>
            <a:ext cx="4735739"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57" name="Text Placeholder 19"/>
          <p:cNvSpPr>
            <a:spLocks noGrp="1"/>
          </p:cNvSpPr>
          <p:nvPr>
            <p:ph type="body" sz="quarter" idx="37" hasCustomPrompt="1"/>
          </p:nvPr>
        </p:nvSpPr>
        <p:spPr>
          <a:xfrm>
            <a:off x="5439131" y="3066240"/>
            <a:ext cx="4735739" cy="3666441"/>
          </a:xfrm>
        </p:spPr>
        <p:txBody>
          <a:bodyPr lIns="0" tIns="0" rIns="0" bIns="0">
            <a:noAutofit/>
          </a:bodyPr>
          <a:lstStyle>
            <a:lvl1pPr marL="0" indent="0">
              <a:buNone/>
              <a:defRPr baseline="0">
                <a:latin typeface="Calibri" panose="020F0502020204030204" pitchFamily="34" charset="0"/>
              </a:defRPr>
            </a:lvl1pPr>
          </a:lstStyle>
          <a:p>
            <a:pPr lvl="0"/>
            <a:r>
              <a:rPr lang="en-US" dirty="0"/>
              <a:t>Click to add bio text</a:t>
            </a:r>
          </a:p>
        </p:txBody>
      </p:sp>
      <p:sp>
        <p:nvSpPr>
          <p:cNvPr id="38" name="Footer Placeholder 20"/>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39" name="Slide Number Placeholder 21"/>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26574997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Bios w/o Photos">
    <p:spTree>
      <p:nvGrpSpPr>
        <p:cNvPr id="1" name=""/>
        <p:cNvGrpSpPr/>
        <p:nvPr/>
      </p:nvGrpSpPr>
      <p:grpSpPr>
        <a:xfrm>
          <a:off x="0" y="0"/>
          <a:ext cx="0" cy="0"/>
          <a:chOff x="0" y="0"/>
          <a:chExt cx="0" cy="0"/>
        </a:xfrm>
      </p:grpSpPr>
      <p:sp>
        <p:nvSpPr>
          <p:cNvPr id="25"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28" name="Text Placeholder 2"/>
          <p:cNvSpPr>
            <a:spLocks noGrp="1"/>
          </p:cNvSpPr>
          <p:nvPr>
            <p:ph type="body" sz="quarter" idx="15" hasCustomPrompt="1"/>
          </p:nvPr>
        </p:nvSpPr>
        <p:spPr>
          <a:xfrm>
            <a:off x="512148" y="1409166"/>
            <a:ext cx="4734442" cy="313148"/>
          </a:xfrm>
          <a:prstGeom prst="rect">
            <a:avLst/>
          </a:prstGeom>
        </p:spPr>
        <p:txBody>
          <a:bodyPr lIns="0" tIns="0" rIns="0" bIns="0" anchor="t" anchorCtr="0">
            <a:noAutofit/>
          </a:bodyPr>
          <a:lstStyle>
            <a:lvl1pPr marL="0" indent="0">
              <a:buNone/>
              <a:defRPr sz="1838">
                <a:solidFill>
                  <a:srgbClr val="003763"/>
                </a:solidFill>
                <a:latin typeface="Calibri" panose="020F0502020204030204" pitchFamily="34" charset="0"/>
              </a:defRPr>
            </a:lvl1pPr>
          </a:lstStyle>
          <a:p>
            <a:pPr lvl="0"/>
            <a:r>
              <a:rPr lang="en-US" sz="1838" dirty="0"/>
              <a:t>Click to add name</a:t>
            </a:r>
            <a:endParaRPr lang="en-US" dirty="0"/>
          </a:p>
        </p:txBody>
      </p:sp>
      <p:sp>
        <p:nvSpPr>
          <p:cNvPr id="29" name="Text Placeholder 3"/>
          <p:cNvSpPr>
            <a:spLocks noGrp="1"/>
          </p:cNvSpPr>
          <p:nvPr>
            <p:ph type="body" sz="quarter" idx="16" hasCustomPrompt="1"/>
          </p:nvPr>
        </p:nvSpPr>
        <p:spPr>
          <a:xfrm>
            <a:off x="512148" y="1722314"/>
            <a:ext cx="4735739" cy="430578"/>
          </a:xfrm>
          <a:prstGeom prst="rect">
            <a:avLst/>
          </a:prstGeom>
        </p:spPr>
        <p:txBody>
          <a:bodyPr lIns="0" tIns="0" rIns="0" bIns="0">
            <a:noAutofit/>
          </a:bodyPr>
          <a:lstStyle>
            <a:lvl1pPr marL="0" indent="0">
              <a:buNone/>
              <a:defRPr sz="1531" baseline="0">
                <a:latin typeface="Calibri" panose="020F0502020204030204" pitchFamily="34" charset="0"/>
              </a:defRPr>
            </a:lvl1pPr>
          </a:lstStyle>
          <a:p>
            <a:pPr lvl="0"/>
            <a:r>
              <a:rPr lang="en-US" dirty="0"/>
              <a:t>Click to add official title </a:t>
            </a:r>
          </a:p>
        </p:txBody>
      </p:sp>
      <p:cxnSp>
        <p:nvCxnSpPr>
          <p:cNvPr id="26" name="Line 4"/>
          <p:cNvCxnSpPr/>
          <p:nvPr userDrawn="1"/>
        </p:nvCxnSpPr>
        <p:spPr>
          <a:xfrm>
            <a:off x="512148" y="2205084"/>
            <a:ext cx="4735739"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 Placeholder 5"/>
          <p:cNvSpPr>
            <a:spLocks noGrp="1"/>
          </p:cNvSpPr>
          <p:nvPr>
            <p:ph type="body" sz="quarter" idx="21" hasCustomPrompt="1"/>
          </p:nvPr>
        </p:nvSpPr>
        <p:spPr>
          <a:xfrm>
            <a:off x="512148" y="2257275"/>
            <a:ext cx="4735739" cy="208765"/>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office location</a:t>
            </a:r>
          </a:p>
        </p:txBody>
      </p:sp>
      <p:sp>
        <p:nvSpPr>
          <p:cNvPr id="31" name="Text Placeholder 6"/>
          <p:cNvSpPr>
            <a:spLocks noGrp="1"/>
          </p:cNvSpPr>
          <p:nvPr>
            <p:ph type="body" sz="quarter" idx="22" hasCustomPrompt="1"/>
          </p:nvPr>
        </p:nvSpPr>
        <p:spPr>
          <a:xfrm>
            <a:off x="512148" y="2466040"/>
            <a:ext cx="4735739" cy="208765"/>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phone number</a:t>
            </a:r>
          </a:p>
        </p:txBody>
      </p:sp>
      <p:sp>
        <p:nvSpPr>
          <p:cNvPr id="32" name="Text Placeholder 7"/>
          <p:cNvSpPr>
            <a:spLocks noGrp="1"/>
          </p:cNvSpPr>
          <p:nvPr>
            <p:ph type="body" sz="quarter" idx="23" hasCustomPrompt="1"/>
          </p:nvPr>
        </p:nvSpPr>
        <p:spPr>
          <a:xfrm>
            <a:off x="512148" y="2674806"/>
            <a:ext cx="4735739" cy="208765"/>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email address</a:t>
            </a:r>
          </a:p>
        </p:txBody>
      </p:sp>
      <p:cxnSp>
        <p:nvCxnSpPr>
          <p:cNvPr id="27" name="Line 8"/>
          <p:cNvCxnSpPr/>
          <p:nvPr userDrawn="1"/>
        </p:nvCxnSpPr>
        <p:spPr>
          <a:xfrm>
            <a:off x="512148" y="2968382"/>
            <a:ext cx="4735739"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3" name="Text Placeholder 9"/>
          <p:cNvSpPr>
            <a:spLocks noGrp="1"/>
          </p:cNvSpPr>
          <p:nvPr>
            <p:ph type="body" sz="quarter" idx="29" hasCustomPrompt="1"/>
          </p:nvPr>
        </p:nvSpPr>
        <p:spPr>
          <a:xfrm>
            <a:off x="512148" y="3066240"/>
            <a:ext cx="4735739" cy="3666441"/>
          </a:xfrm>
        </p:spPr>
        <p:txBody>
          <a:bodyPr lIns="0" tIns="0" rIns="0" bIns="0">
            <a:noAutofit/>
          </a:bodyPr>
          <a:lstStyle>
            <a:lvl1pPr marL="0" indent="0">
              <a:buNone/>
              <a:defRPr baseline="0">
                <a:latin typeface="Calibri" panose="020F0502020204030204" pitchFamily="34" charset="0"/>
              </a:defRPr>
            </a:lvl1pPr>
          </a:lstStyle>
          <a:p>
            <a:pPr lvl="0"/>
            <a:r>
              <a:rPr lang="en-US" dirty="0"/>
              <a:t>Click to add bio text</a:t>
            </a:r>
          </a:p>
        </p:txBody>
      </p:sp>
      <p:sp>
        <p:nvSpPr>
          <p:cNvPr id="36" name="Text Placeholder 10"/>
          <p:cNvSpPr>
            <a:spLocks noGrp="1"/>
          </p:cNvSpPr>
          <p:nvPr>
            <p:ph type="body" sz="quarter" idx="31" hasCustomPrompt="1"/>
          </p:nvPr>
        </p:nvSpPr>
        <p:spPr>
          <a:xfrm>
            <a:off x="5435890" y="1409166"/>
            <a:ext cx="4735739" cy="313148"/>
          </a:xfrm>
          <a:prstGeom prst="rect">
            <a:avLst/>
          </a:prstGeom>
        </p:spPr>
        <p:txBody>
          <a:bodyPr lIns="0" tIns="0" rIns="0" bIns="0" anchor="t" anchorCtr="0">
            <a:noAutofit/>
          </a:bodyPr>
          <a:lstStyle>
            <a:lvl1pPr marL="0" indent="0">
              <a:buNone/>
              <a:defRPr sz="1838">
                <a:solidFill>
                  <a:srgbClr val="003763"/>
                </a:solidFill>
                <a:latin typeface="Calibri" panose="020F0502020204030204" pitchFamily="34" charset="0"/>
              </a:defRPr>
            </a:lvl1pPr>
          </a:lstStyle>
          <a:p>
            <a:pPr lvl="0"/>
            <a:r>
              <a:rPr lang="en-US" sz="1838" dirty="0"/>
              <a:t>Click to add name</a:t>
            </a:r>
            <a:endParaRPr lang="en-US" dirty="0"/>
          </a:p>
        </p:txBody>
      </p:sp>
      <p:sp>
        <p:nvSpPr>
          <p:cNvPr id="40" name="Text Placeholder 11"/>
          <p:cNvSpPr>
            <a:spLocks noGrp="1"/>
          </p:cNvSpPr>
          <p:nvPr>
            <p:ph type="body" sz="quarter" idx="38" hasCustomPrompt="1"/>
          </p:nvPr>
        </p:nvSpPr>
        <p:spPr>
          <a:xfrm>
            <a:off x="5435890" y="1722314"/>
            <a:ext cx="4735739" cy="430578"/>
          </a:xfrm>
          <a:prstGeom prst="rect">
            <a:avLst/>
          </a:prstGeom>
        </p:spPr>
        <p:txBody>
          <a:bodyPr lIns="0" tIns="0" rIns="0" bIns="0">
            <a:noAutofit/>
          </a:bodyPr>
          <a:lstStyle>
            <a:lvl1pPr marL="0" indent="0">
              <a:buNone/>
              <a:defRPr sz="1531">
                <a:latin typeface="Calibri" panose="020F0502020204030204" pitchFamily="34" charset="0"/>
              </a:defRPr>
            </a:lvl1pPr>
          </a:lstStyle>
          <a:p>
            <a:pPr lvl="0"/>
            <a:r>
              <a:rPr lang="en-US" dirty="0"/>
              <a:t>Click to add official title </a:t>
            </a:r>
          </a:p>
        </p:txBody>
      </p:sp>
      <p:cxnSp>
        <p:nvCxnSpPr>
          <p:cNvPr id="34" name="Line 12"/>
          <p:cNvCxnSpPr/>
          <p:nvPr userDrawn="1"/>
        </p:nvCxnSpPr>
        <p:spPr>
          <a:xfrm>
            <a:off x="5435890" y="2205084"/>
            <a:ext cx="4735739" cy="191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7" name="Text Placeholder 13"/>
          <p:cNvSpPr>
            <a:spLocks noGrp="1"/>
          </p:cNvSpPr>
          <p:nvPr>
            <p:ph type="body" sz="quarter" idx="34" hasCustomPrompt="1"/>
          </p:nvPr>
        </p:nvSpPr>
        <p:spPr>
          <a:xfrm>
            <a:off x="5435890" y="2257275"/>
            <a:ext cx="4735739" cy="208765"/>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office location</a:t>
            </a:r>
          </a:p>
        </p:txBody>
      </p:sp>
      <p:sp>
        <p:nvSpPr>
          <p:cNvPr id="38" name="Text Placeholder 14"/>
          <p:cNvSpPr>
            <a:spLocks noGrp="1"/>
          </p:cNvSpPr>
          <p:nvPr>
            <p:ph type="body" sz="quarter" idx="35" hasCustomPrompt="1"/>
          </p:nvPr>
        </p:nvSpPr>
        <p:spPr>
          <a:xfrm>
            <a:off x="5435890" y="2466040"/>
            <a:ext cx="4735739" cy="208765"/>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phone number</a:t>
            </a:r>
          </a:p>
        </p:txBody>
      </p:sp>
      <p:sp>
        <p:nvSpPr>
          <p:cNvPr id="39" name="Text Placeholder 15"/>
          <p:cNvSpPr>
            <a:spLocks noGrp="1"/>
          </p:cNvSpPr>
          <p:nvPr>
            <p:ph type="body" sz="quarter" idx="36" hasCustomPrompt="1"/>
          </p:nvPr>
        </p:nvSpPr>
        <p:spPr>
          <a:xfrm>
            <a:off x="5435890" y="2674806"/>
            <a:ext cx="4735739" cy="208765"/>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email address</a:t>
            </a:r>
          </a:p>
        </p:txBody>
      </p:sp>
      <p:cxnSp>
        <p:nvCxnSpPr>
          <p:cNvPr id="35" name="Line 16"/>
          <p:cNvCxnSpPr/>
          <p:nvPr userDrawn="1"/>
        </p:nvCxnSpPr>
        <p:spPr>
          <a:xfrm>
            <a:off x="5435890" y="2968382"/>
            <a:ext cx="4735739"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63" name="Text Placeholder 17"/>
          <p:cNvSpPr>
            <a:spLocks noGrp="1"/>
          </p:cNvSpPr>
          <p:nvPr>
            <p:ph type="body" sz="quarter" idx="37" hasCustomPrompt="1"/>
          </p:nvPr>
        </p:nvSpPr>
        <p:spPr>
          <a:xfrm>
            <a:off x="5435890" y="3066240"/>
            <a:ext cx="4735739" cy="3666441"/>
          </a:xfrm>
        </p:spPr>
        <p:txBody>
          <a:bodyPr lIns="0" tIns="0" rIns="0" bIns="0">
            <a:noAutofit/>
          </a:bodyPr>
          <a:lstStyle>
            <a:lvl1pPr marL="0" indent="0">
              <a:buNone/>
              <a:defRPr baseline="0">
                <a:latin typeface="Calibri" panose="020F0502020204030204" pitchFamily="34" charset="0"/>
              </a:defRPr>
            </a:lvl1pPr>
          </a:lstStyle>
          <a:p>
            <a:pPr lvl="0"/>
            <a:r>
              <a:rPr lang="en-US" dirty="0"/>
              <a:t>Click to add bio text</a:t>
            </a:r>
          </a:p>
        </p:txBody>
      </p:sp>
      <p:sp>
        <p:nvSpPr>
          <p:cNvPr id="33" name="Footer Placeholder 18"/>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41" name="Slide Number Placeholder 19"/>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331284610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hree Bios w/ Photos">
    <p:spTree>
      <p:nvGrpSpPr>
        <p:cNvPr id="1" name=""/>
        <p:cNvGrpSpPr/>
        <p:nvPr/>
      </p:nvGrpSpPr>
      <p:grpSpPr>
        <a:xfrm>
          <a:off x="0" y="0"/>
          <a:ext cx="0" cy="0"/>
          <a:chOff x="0" y="0"/>
          <a:chExt cx="0" cy="0"/>
        </a:xfrm>
      </p:grpSpPr>
      <p:sp>
        <p:nvSpPr>
          <p:cNvPr id="35"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7" name="Text Placeholder 2"/>
          <p:cNvSpPr>
            <a:spLocks noGrp="1"/>
          </p:cNvSpPr>
          <p:nvPr>
            <p:ph type="body" sz="quarter" idx="13" hasCustomPrompt="1"/>
          </p:nvPr>
        </p:nvSpPr>
        <p:spPr>
          <a:xfrm>
            <a:off x="512147" y="1409166"/>
            <a:ext cx="596424" cy="743726"/>
          </a:xfrm>
          <a:prstGeom prst="rect">
            <a:avLst/>
          </a:prstGeom>
        </p:spPr>
        <p:txBody>
          <a:bodyPr>
            <a:noAutofit/>
          </a:bodyPr>
          <a:lstStyle>
            <a:lvl1pPr marL="378237" indent="0">
              <a:buNone/>
              <a:defRPr baseline="0">
                <a:latin typeface="Calibri" panose="020F0502020204030204" pitchFamily="34" charset="0"/>
              </a:defRPr>
            </a:lvl1pPr>
          </a:lstStyle>
          <a:p>
            <a:r>
              <a:rPr lang="en-US" dirty="0"/>
              <a:t>Picture</a:t>
            </a:r>
          </a:p>
        </p:txBody>
      </p:sp>
      <p:sp>
        <p:nvSpPr>
          <p:cNvPr id="27" name="Text Placeholder 3"/>
          <p:cNvSpPr>
            <a:spLocks noGrp="1"/>
          </p:cNvSpPr>
          <p:nvPr>
            <p:ph type="body" sz="quarter" idx="15" hasCustomPrompt="1"/>
          </p:nvPr>
        </p:nvSpPr>
        <p:spPr>
          <a:xfrm>
            <a:off x="1231746" y="1409166"/>
            <a:ext cx="2385697" cy="313148"/>
          </a:xfrm>
          <a:prstGeom prst="rect">
            <a:avLst/>
          </a:prstGeom>
        </p:spPr>
        <p:txBody>
          <a:bodyPr lIns="0" tIns="0" rIns="0" bIns="0" anchor="t" anchorCtr="0">
            <a:noAutofit/>
          </a:bodyPr>
          <a:lstStyle>
            <a:lvl1pPr marL="0" indent="0">
              <a:buNone/>
              <a:defRPr sz="1838">
                <a:solidFill>
                  <a:srgbClr val="003763"/>
                </a:solidFill>
                <a:latin typeface="Calibri" panose="020F0502020204030204" pitchFamily="34" charset="0"/>
              </a:defRPr>
            </a:lvl1pPr>
          </a:lstStyle>
          <a:p>
            <a:pPr lvl="0"/>
            <a:r>
              <a:rPr lang="en-US" sz="1838" dirty="0"/>
              <a:t>Click to add name</a:t>
            </a:r>
            <a:endParaRPr lang="en-US" dirty="0"/>
          </a:p>
        </p:txBody>
      </p:sp>
      <p:sp>
        <p:nvSpPr>
          <p:cNvPr id="28" name="Text Placeholder 4"/>
          <p:cNvSpPr>
            <a:spLocks noGrp="1"/>
          </p:cNvSpPr>
          <p:nvPr>
            <p:ph type="body" sz="quarter" idx="16" hasCustomPrompt="1"/>
          </p:nvPr>
        </p:nvSpPr>
        <p:spPr>
          <a:xfrm>
            <a:off x="1231746" y="1722314"/>
            <a:ext cx="2385697" cy="430578"/>
          </a:xfrm>
          <a:prstGeom prst="rect">
            <a:avLst/>
          </a:prstGeom>
        </p:spPr>
        <p:txBody>
          <a:bodyPr lIns="0" tIns="0" rIns="0" bIns="0">
            <a:noAutofit/>
          </a:bodyPr>
          <a:lstStyle>
            <a:lvl1pPr marL="0" indent="0">
              <a:buNone/>
              <a:defRPr sz="1531" baseline="0">
                <a:latin typeface="Calibri" panose="020F0502020204030204" pitchFamily="34" charset="0"/>
              </a:defRPr>
            </a:lvl1pPr>
          </a:lstStyle>
          <a:p>
            <a:pPr lvl="0"/>
            <a:r>
              <a:rPr lang="en-US" dirty="0"/>
              <a:t>Click to add official title </a:t>
            </a:r>
          </a:p>
        </p:txBody>
      </p:sp>
      <p:cxnSp>
        <p:nvCxnSpPr>
          <p:cNvPr id="25" name="Line 5"/>
          <p:cNvCxnSpPr/>
          <p:nvPr userDrawn="1"/>
        </p:nvCxnSpPr>
        <p:spPr>
          <a:xfrm>
            <a:off x="512147" y="2205084"/>
            <a:ext cx="3098813" cy="163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 Placeholder 6"/>
          <p:cNvSpPr>
            <a:spLocks noGrp="1"/>
          </p:cNvSpPr>
          <p:nvPr>
            <p:ph type="body" sz="quarter" idx="21" hasCustomPrompt="1"/>
          </p:nvPr>
        </p:nvSpPr>
        <p:spPr>
          <a:xfrm>
            <a:off x="512147" y="2257275"/>
            <a:ext cx="3098813" cy="208765"/>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office location</a:t>
            </a:r>
          </a:p>
        </p:txBody>
      </p:sp>
      <p:sp>
        <p:nvSpPr>
          <p:cNvPr id="31" name="Text Placeholder 7"/>
          <p:cNvSpPr>
            <a:spLocks noGrp="1"/>
          </p:cNvSpPr>
          <p:nvPr>
            <p:ph type="body" sz="quarter" idx="22" hasCustomPrompt="1"/>
          </p:nvPr>
        </p:nvSpPr>
        <p:spPr>
          <a:xfrm>
            <a:off x="512147" y="2466040"/>
            <a:ext cx="3098813" cy="208765"/>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phone number</a:t>
            </a:r>
          </a:p>
        </p:txBody>
      </p:sp>
      <p:sp>
        <p:nvSpPr>
          <p:cNvPr id="32" name="Text Placeholder 8"/>
          <p:cNvSpPr>
            <a:spLocks noGrp="1"/>
          </p:cNvSpPr>
          <p:nvPr>
            <p:ph type="body" sz="quarter" idx="23" hasCustomPrompt="1"/>
          </p:nvPr>
        </p:nvSpPr>
        <p:spPr>
          <a:xfrm>
            <a:off x="512147" y="2674806"/>
            <a:ext cx="3098813" cy="208765"/>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email address</a:t>
            </a:r>
          </a:p>
        </p:txBody>
      </p:sp>
      <p:cxnSp>
        <p:nvCxnSpPr>
          <p:cNvPr id="26" name="Line 9"/>
          <p:cNvCxnSpPr/>
          <p:nvPr userDrawn="1"/>
        </p:nvCxnSpPr>
        <p:spPr>
          <a:xfrm>
            <a:off x="512147" y="2968382"/>
            <a:ext cx="309881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34" name="Text Placeholder 10"/>
          <p:cNvSpPr>
            <a:spLocks noGrp="1"/>
          </p:cNvSpPr>
          <p:nvPr>
            <p:ph type="body" sz="quarter" idx="29" hasCustomPrompt="1"/>
          </p:nvPr>
        </p:nvSpPr>
        <p:spPr>
          <a:xfrm>
            <a:off x="512147" y="3066240"/>
            <a:ext cx="3098813" cy="3666441"/>
          </a:xfrm>
        </p:spPr>
        <p:txBody>
          <a:bodyPr lIns="0" tIns="0" rIns="0" bIns="0">
            <a:noAutofit/>
          </a:bodyPr>
          <a:lstStyle>
            <a:lvl1pPr marL="0" indent="0">
              <a:buNone/>
              <a:defRPr baseline="0">
                <a:latin typeface="Calibri" panose="020F0502020204030204" pitchFamily="34" charset="0"/>
              </a:defRPr>
            </a:lvl1pPr>
          </a:lstStyle>
          <a:p>
            <a:pPr lvl="0"/>
            <a:r>
              <a:rPr lang="en-US" dirty="0"/>
              <a:t>Click to add bio text</a:t>
            </a:r>
          </a:p>
        </p:txBody>
      </p:sp>
      <p:sp>
        <p:nvSpPr>
          <p:cNvPr id="29" name="Text Placeholder 11"/>
          <p:cNvSpPr>
            <a:spLocks noGrp="1"/>
          </p:cNvSpPr>
          <p:nvPr>
            <p:ph type="body" sz="quarter" idx="30" hasCustomPrompt="1"/>
          </p:nvPr>
        </p:nvSpPr>
        <p:spPr>
          <a:xfrm>
            <a:off x="3792481" y="1409166"/>
            <a:ext cx="596424" cy="743726"/>
          </a:xfrm>
          <a:prstGeom prst="rect">
            <a:avLst/>
          </a:prstGeom>
        </p:spPr>
        <p:txBody>
          <a:bodyPr>
            <a:noAutofit/>
          </a:bodyPr>
          <a:lstStyle>
            <a:lvl1pPr marL="378237" indent="0">
              <a:buNone/>
              <a:defRPr baseline="0">
                <a:latin typeface="Calibri" panose="020F0502020204030204" pitchFamily="34" charset="0"/>
              </a:defRPr>
            </a:lvl1pPr>
          </a:lstStyle>
          <a:p>
            <a:r>
              <a:rPr lang="en-US" dirty="0"/>
              <a:t>Picture</a:t>
            </a:r>
          </a:p>
        </p:txBody>
      </p:sp>
      <p:sp>
        <p:nvSpPr>
          <p:cNvPr id="52" name="Text Placeholder 12"/>
          <p:cNvSpPr>
            <a:spLocks noGrp="1"/>
          </p:cNvSpPr>
          <p:nvPr>
            <p:ph type="body" sz="quarter" idx="38" hasCustomPrompt="1"/>
          </p:nvPr>
        </p:nvSpPr>
        <p:spPr>
          <a:xfrm>
            <a:off x="4505597" y="1409166"/>
            <a:ext cx="2385697" cy="313148"/>
          </a:xfrm>
          <a:prstGeom prst="rect">
            <a:avLst/>
          </a:prstGeom>
        </p:spPr>
        <p:txBody>
          <a:bodyPr lIns="0" tIns="0" rIns="0" bIns="0" anchor="t" anchorCtr="0">
            <a:noAutofit/>
          </a:bodyPr>
          <a:lstStyle>
            <a:lvl1pPr marL="0" indent="0">
              <a:buNone/>
              <a:defRPr sz="1838">
                <a:solidFill>
                  <a:srgbClr val="003763"/>
                </a:solidFill>
                <a:latin typeface="Calibri" panose="020F0502020204030204" pitchFamily="34" charset="0"/>
              </a:defRPr>
            </a:lvl1pPr>
          </a:lstStyle>
          <a:p>
            <a:pPr lvl="0"/>
            <a:r>
              <a:rPr lang="en-US" sz="1838" dirty="0"/>
              <a:t>Click to add name</a:t>
            </a:r>
            <a:endParaRPr lang="en-US" dirty="0"/>
          </a:p>
        </p:txBody>
      </p:sp>
      <p:sp>
        <p:nvSpPr>
          <p:cNvPr id="39" name="Text Placeholder 13"/>
          <p:cNvSpPr>
            <a:spLocks noGrp="1"/>
          </p:cNvSpPr>
          <p:nvPr>
            <p:ph type="body" sz="quarter" idx="32" hasCustomPrompt="1"/>
          </p:nvPr>
        </p:nvSpPr>
        <p:spPr>
          <a:xfrm>
            <a:off x="4505597" y="1722314"/>
            <a:ext cx="2385697" cy="430578"/>
          </a:xfrm>
          <a:prstGeom prst="rect">
            <a:avLst/>
          </a:prstGeom>
        </p:spPr>
        <p:txBody>
          <a:bodyPr lIns="0" tIns="0" rIns="0" bIns="0">
            <a:noAutofit/>
          </a:bodyPr>
          <a:lstStyle>
            <a:lvl1pPr marL="0" indent="0">
              <a:buNone/>
              <a:defRPr sz="1531" baseline="0">
                <a:latin typeface="Calibri" panose="020F0502020204030204" pitchFamily="34" charset="0"/>
              </a:defRPr>
            </a:lvl1pPr>
          </a:lstStyle>
          <a:p>
            <a:pPr lvl="0"/>
            <a:r>
              <a:rPr lang="en-US" dirty="0"/>
              <a:t>Click to add official title </a:t>
            </a:r>
          </a:p>
        </p:txBody>
      </p:sp>
      <p:cxnSp>
        <p:nvCxnSpPr>
          <p:cNvPr id="42" name="Line 14"/>
          <p:cNvCxnSpPr/>
          <p:nvPr userDrawn="1"/>
        </p:nvCxnSpPr>
        <p:spPr>
          <a:xfrm>
            <a:off x="3792481" y="2205084"/>
            <a:ext cx="3098813" cy="163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 Placeholder 15"/>
          <p:cNvSpPr>
            <a:spLocks noGrp="1"/>
          </p:cNvSpPr>
          <p:nvPr>
            <p:ph type="body" sz="quarter" idx="33" hasCustomPrompt="1"/>
          </p:nvPr>
        </p:nvSpPr>
        <p:spPr>
          <a:xfrm>
            <a:off x="3792481" y="2257275"/>
            <a:ext cx="3098813" cy="208765"/>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office location</a:t>
            </a:r>
          </a:p>
        </p:txBody>
      </p:sp>
      <p:sp>
        <p:nvSpPr>
          <p:cNvPr id="44" name="Text Placeholder 16"/>
          <p:cNvSpPr>
            <a:spLocks noGrp="1"/>
          </p:cNvSpPr>
          <p:nvPr>
            <p:ph type="body" sz="quarter" idx="34" hasCustomPrompt="1"/>
          </p:nvPr>
        </p:nvSpPr>
        <p:spPr>
          <a:xfrm>
            <a:off x="3792481" y="2466040"/>
            <a:ext cx="3098813" cy="208765"/>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phone number</a:t>
            </a:r>
          </a:p>
        </p:txBody>
      </p:sp>
      <p:sp>
        <p:nvSpPr>
          <p:cNvPr id="45" name="Text Placeholder 17"/>
          <p:cNvSpPr>
            <a:spLocks noGrp="1"/>
          </p:cNvSpPr>
          <p:nvPr>
            <p:ph type="body" sz="quarter" idx="35" hasCustomPrompt="1"/>
          </p:nvPr>
        </p:nvSpPr>
        <p:spPr>
          <a:xfrm>
            <a:off x="3792481" y="2674806"/>
            <a:ext cx="3098813" cy="208765"/>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email address</a:t>
            </a:r>
          </a:p>
        </p:txBody>
      </p:sp>
      <p:cxnSp>
        <p:nvCxnSpPr>
          <p:cNvPr id="49" name="Line 18"/>
          <p:cNvCxnSpPr/>
          <p:nvPr userDrawn="1"/>
        </p:nvCxnSpPr>
        <p:spPr>
          <a:xfrm>
            <a:off x="3792481" y="2968382"/>
            <a:ext cx="309881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50" name="Text Placeholder 19"/>
          <p:cNvSpPr>
            <a:spLocks noGrp="1"/>
          </p:cNvSpPr>
          <p:nvPr>
            <p:ph type="body" sz="quarter" idx="36" hasCustomPrompt="1"/>
          </p:nvPr>
        </p:nvSpPr>
        <p:spPr>
          <a:xfrm>
            <a:off x="3792481" y="3066240"/>
            <a:ext cx="3098813" cy="3666441"/>
          </a:xfrm>
        </p:spPr>
        <p:txBody>
          <a:bodyPr lIns="0" tIns="0" rIns="0" bIns="0">
            <a:noAutofit/>
          </a:bodyPr>
          <a:lstStyle>
            <a:lvl1pPr marL="0" indent="0">
              <a:buNone/>
              <a:defRPr baseline="0">
                <a:latin typeface="Calibri" panose="020F0502020204030204" pitchFamily="34" charset="0"/>
              </a:defRPr>
            </a:lvl1pPr>
          </a:lstStyle>
          <a:p>
            <a:pPr lvl="0"/>
            <a:r>
              <a:rPr lang="en-US" dirty="0"/>
              <a:t>Click to add bio text</a:t>
            </a:r>
          </a:p>
        </p:txBody>
      </p:sp>
      <p:sp>
        <p:nvSpPr>
          <p:cNvPr id="51" name="Text Placeholder 20"/>
          <p:cNvSpPr>
            <a:spLocks noGrp="1"/>
          </p:cNvSpPr>
          <p:nvPr>
            <p:ph type="body" sz="quarter" idx="37" hasCustomPrompt="1"/>
          </p:nvPr>
        </p:nvSpPr>
        <p:spPr>
          <a:xfrm>
            <a:off x="7072815" y="1409166"/>
            <a:ext cx="596424" cy="743726"/>
          </a:xfrm>
          <a:prstGeom prst="rect">
            <a:avLst/>
          </a:prstGeom>
        </p:spPr>
        <p:txBody>
          <a:bodyPr>
            <a:noAutofit/>
          </a:bodyPr>
          <a:lstStyle>
            <a:lvl1pPr marL="378237" indent="0">
              <a:buNone/>
              <a:defRPr baseline="0">
                <a:latin typeface="Calibri" panose="020F0502020204030204" pitchFamily="34" charset="0"/>
              </a:defRPr>
            </a:lvl1pPr>
          </a:lstStyle>
          <a:p>
            <a:r>
              <a:rPr lang="en-US" dirty="0"/>
              <a:t>Picture</a:t>
            </a:r>
          </a:p>
        </p:txBody>
      </p:sp>
      <p:sp>
        <p:nvSpPr>
          <p:cNvPr id="38" name="Text Placeholder 21"/>
          <p:cNvSpPr>
            <a:spLocks noGrp="1"/>
          </p:cNvSpPr>
          <p:nvPr>
            <p:ph type="body" sz="quarter" idx="31" hasCustomPrompt="1"/>
          </p:nvPr>
        </p:nvSpPr>
        <p:spPr>
          <a:xfrm>
            <a:off x="7785931" y="1409166"/>
            <a:ext cx="2385697" cy="313148"/>
          </a:xfrm>
          <a:prstGeom prst="rect">
            <a:avLst/>
          </a:prstGeom>
        </p:spPr>
        <p:txBody>
          <a:bodyPr lIns="0" tIns="0" rIns="0" bIns="0" anchor="t" anchorCtr="0">
            <a:noAutofit/>
          </a:bodyPr>
          <a:lstStyle>
            <a:lvl1pPr marL="0" indent="0">
              <a:buNone/>
              <a:defRPr sz="1838">
                <a:solidFill>
                  <a:srgbClr val="003763"/>
                </a:solidFill>
                <a:latin typeface="Calibri" panose="020F0502020204030204" pitchFamily="34" charset="0"/>
              </a:defRPr>
            </a:lvl1pPr>
          </a:lstStyle>
          <a:p>
            <a:pPr lvl="0"/>
            <a:r>
              <a:rPr lang="en-US" sz="1838" dirty="0"/>
              <a:t>Click to add name</a:t>
            </a:r>
            <a:endParaRPr lang="en-US" dirty="0"/>
          </a:p>
        </p:txBody>
      </p:sp>
      <p:sp>
        <p:nvSpPr>
          <p:cNvPr id="53" name="Text Placeholder 22"/>
          <p:cNvSpPr>
            <a:spLocks noGrp="1"/>
          </p:cNvSpPr>
          <p:nvPr>
            <p:ph type="body" sz="quarter" idx="39" hasCustomPrompt="1"/>
          </p:nvPr>
        </p:nvSpPr>
        <p:spPr>
          <a:xfrm>
            <a:off x="7785931" y="1722314"/>
            <a:ext cx="2385697" cy="430578"/>
          </a:xfrm>
          <a:prstGeom prst="rect">
            <a:avLst/>
          </a:prstGeom>
        </p:spPr>
        <p:txBody>
          <a:bodyPr lIns="0" tIns="0" rIns="0" bIns="0">
            <a:noAutofit/>
          </a:bodyPr>
          <a:lstStyle>
            <a:lvl1pPr marL="0" indent="0">
              <a:buNone/>
              <a:defRPr sz="1531" baseline="0">
                <a:latin typeface="Calibri" panose="020F0502020204030204" pitchFamily="34" charset="0"/>
              </a:defRPr>
            </a:lvl1pPr>
          </a:lstStyle>
          <a:p>
            <a:pPr lvl="0"/>
            <a:r>
              <a:rPr lang="en-US" dirty="0"/>
              <a:t>Click to add official title </a:t>
            </a:r>
          </a:p>
        </p:txBody>
      </p:sp>
      <p:cxnSp>
        <p:nvCxnSpPr>
          <p:cNvPr id="54" name="Line 23"/>
          <p:cNvCxnSpPr/>
          <p:nvPr userDrawn="1"/>
        </p:nvCxnSpPr>
        <p:spPr>
          <a:xfrm>
            <a:off x="7072815" y="2205084"/>
            <a:ext cx="3098813" cy="163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 Placeholder 24"/>
          <p:cNvSpPr>
            <a:spLocks noGrp="1"/>
          </p:cNvSpPr>
          <p:nvPr>
            <p:ph type="body" sz="quarter" idx="40" hasCustomPrompt="1"/>
          </p:nvPr>
        </p:nvSpPr>
        <p:spPr>
          <a:xfrm>
            <a:off x="7072815" y="2257275"/>
            <a:ext cx="3098813" cy="208765"/>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office location</a:t>
            </a:r>
          </a:p>
        </p:txBody>
      </p:sp>
      <p:sp>
        <p:nvSpPr>
          <p:cNvPr id="56" name="Text Placeholder 25"/>
          <p:cNvSpPr>
            <a:spLocks noGrp="1"/>
          </p:cNvSpPr>
          <p:nvPr>
            <p:ph type="body" sz="quarter" idx="41" hasCustomPrompt="1"/>
          </p:nvPr>
        </p:nvSpPr>
        <p:spPr>
          <a:xfrm>
            <a:off x="7072815" y="2466040"/>
            <a:ext cx="3098813" cy="208765"/>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phone number</a:t>
            </a:r>
          </a:p>
        </p:txBody>
      </p:sp>
      <p:sp>
        <p:nvSpPr>
          <p:cNvPr id="58" name="Text Placeholder 26"/>
          <p:cNvSpPr>
            <a:spLocks noGrp="1"/>
          </p:cNvSpPr>
          <p:nvPr>
            <p:ph type="body" sz="quarter" idx="42" hasCustomPrompt="1"/>
          </p:nvPr>
        </p:nvSpPr>
        <p:spPr>
          <a:xfrm>
            <a:off x="7072815" y="2674806"/>
            <a:ext cx="3098813" cy="208765"/>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email address</a:t>
            </a:r>
          </a:p>
        </p:txBody>
      </p:sp>
      <p:cxnSp>
        <p:nvCxnSpPr>
          <p:cNvPr id="59" name="Line 27"/>
          <p:cNvCxnSpPr/>
          <p:nvPr userDrawn="1"/>
        </p:nvCxnSpPr>
        <p:spPr>
          <a:xfrm>
            <a:off x="7072815" y="2968382"/>
            <a:ext cx="309881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60" name="Text Placeholder 28"/>
          <p:cNvSpPr>
            <a:spLocks noGrp="1"/>
          </p:cNvSpPr>
          <p:nvPr>
            <p:ph type="body" sz="quarter" idx="43" hasCustomPrompt="1"/>
          </p:nvPr>
        </p:nvSpPr>
        <p:spPr>
          <a:xfrm>
            <a:off x="7072815" y="3066240"/>
            <a:ext cx="3098813" cy="3666441"/>
          </a:xfrm>
        </p:spPr>
        <p:txBody>
          <a:bodyPr lIns="0" tIns="0" rIns="0" bIns="0">
            <a:noAutofit/>
          </a:bodyPr>
          <a:lstStyle>
            <a:lvl1pPr marL="0" indent="0">
              <a:buNone/>
              <a:defRPr baseline="0">
                <a:latin typeface="Calibri" panose="020F0502020204030204" pitchFamily="34" charset="0"/>
              </a:defRPr>
            </a:lvl1pPr>
          </a:lstStyle>
          <a:p>
            <a:pPr lvl="0"/>
            <a:r>
              <a:rPr lang="en-US" dirty="0"/>
              <a:t>Click to add bio text</a:t>
            </a:r>
          </a:p>
        </p:txBody>
      </p:sp>
      <p:sp>
        <p:nvSpPr>
          <p:cNvPr id="36" name="Footer Placeholder 29"/>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37" name="Slide Number Placeholder 30"/>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40197453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hree Bios w/o Photos">
    <p:spTree>
      <p:nvGrpSpPr>
        <p:cNvPr id="1" name=""/>
        <p:cNvGrpSpPr/>
        <p:nvPr/>
      </p:nvGrpSpPr>
      <p:grpSpPr>
        <a:xfrm>
          <a:off x="0" y="0"/>
          <a:ext cx="0" cy="0"/>
          <a:chOff x="0" y="0"/>
          <a:chExt cx="0" cy="0"/>
        </a:xfrm>
      </p:grpSpPr>
      <p:sp>
        <p:nvSpPr>
          <p:cNvPr id="29"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27" name="Text Placeholder 2"/>
          <p:cNvSpPr>
            <a:spLocks noGrp="1"/>
          </p:cNvSpPr>
          <p:nvPr>
            <p:ph type="body" sz="quarter" idx="15" hasCustomPrompt="1"/>
          </p:nvPr>
        </p:nvSpPr>
        <p:spPr>
          <a:xfrm>
            <a:off x="512147" y="1409166"/>
            <a:ext cx="3098813" cy="313148"/>
          </a:xfrm>
          <a:prstGeom prst="rect">
            <a:avLst/>
          </a:prstGeom>
        </p:spPr>
        <p:txBody>
          <a:bodyPr lIns="0" tIns="0" rIns="0" bIns="0" anchor="t" anchorCtr="0">
            <a:noAutofit/>
          </a:bodyPr>
          <a:lstStyle>
            <a:lvl1pPr marL="0" indent="0">
              <a:buNone/>
              <a:defRPr sz="1838">
                <a:solidFill>
                  <a:srgbClr val="003763"/>
                </a:solidFill>
                <a:latin typeface="Calibri" panose="020F0502020204030204" pitchFamily="34" charset="0"/>
              </a:defRPr>
            </a:lvl1pPr>
          </a:lstStyle>
          <a:p>
            <a:pPr lvl="0"/>
            <a:r>
              <a:rPr lang="en-US" sz="1838" dirty="0"/>
              <a:t>Click to add name</a:t>
            </a:r>
            <a:endParaRPr lang="en-US" dirty="0"/>
          </a:p>
        </p:txBody>
      </p:sp>
      <p:sp>
        <p:nvSpPr>
          <p:cNvPr id="28" name="Text Placeholder 3"/>
          <p:cNvSpPr>
            <a:spLocks noGrp="1"/>
          </p:cNvSpPr>
          <p:nvPr>
            <p:ph type="body" sz="quarter" idx="16" hasCustomPrompt="1"/>
          </p:nvPr>
        </p:nvSpPr>
        <p:spPr>
          <a:xfrm>
            <a:off x="512147" y="1722314"/>
            <a:ext cx="3098813" cy="430578"/>
          </a:xfrm>
          <a:prstGeom prst="rect">
            <a:avLst/>
          </a:prstGeom>
        </p:spPr>
        <p:txBody>
          <a:bodyPr lIns="0" tIns="0" rIns="0" bIns="0">
            <a:noAutofit/>
          </a:bodyPr>
          <a:lstStyle>
            <a:lvl1pPr marL="0" indent="0">
              <a:buNone/>
              <a:defRPr sz="1531" baseline="0">
                <a:latin typeface="Calibri" panose="020F0502020204030204" pitchFamily="34" charset="0"/>
              </a:defRPr>
            </a:lvl1pPr>
          </a:lstStyle>
          <a:p>
            <a:pPr lvl="0"/>
            <a:r>
              <a:rPr lang="en-US" dirty="0"/>
              <a:t>Click to add official title </a:t>
            </a:r>
          </a:p>
        </p:txBody>
      </p:sp>
      <p:cxnSp>
        <p:nvCxnSpPr>
          <p:cNvPr id="25" name="Line 4"/>
          <p:cNvCxnSpPr/>
          <p:nvPr userDrawn="1"/>
        </p:nvCxnSpPr>
        <p:spPr>
          <a:xfrm>
            <a:off x="512147" y="2205084"/>
            <a:ext cx="3098813" cy="163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 Placeholder 5"/>
          <p:cNvSpPr>
            <a:spLocks noGrp="1"/>
          </p:cNvSpPr>
          <p:nvPr>
            <p:ph type="body" sz="quarter" idx="21" hasCustomPrompt="1"/>
          </p:nvPr>
        </p:nvSpPr>
        <p:spPr>
          <a:xfrm>
            <a:off x="512147" y="2257275"/>
            <a:ext cx="3098813" cy="208765"/>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office location</a:t>
            </a:r>
          </a:p>
        </p:txBody>
      </p:sp>
      <p:sp>
        <p:nvSpPr>
          <p:cNvPr id="31" name="Text Placeholder 6"/>
          <p:cNvSpPr>
            <a:spLocks noGrp="1"/>
          </p:cNvSpPr>
          <p:nvPr>
            <p:ph type="body" sz="quarter" idx="22" hasCustomPrompt="1"/>
          </p:nvPr>
        </p:nvSpPr>
        <p:spPr>
          <a:xfrm>
            <a:off x="512147" y="2466040"/>
            <a:ext cx="3098813" cy="208765"/>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phone number</a:t>
            </a:r>
          </a:p>
        </p:txBody>
      </p:sp>
      <p:sp>
        <p:nvSpPr>
          <p:cNvPr id="32" name="Text Placeholder 7"/>
          <p:cNvSpPr>
            <a:spLocks noGrp="1"/>
          </p:cNvSpPr>
          <p:nvPr>
            <p:ph type="body" sz="quarter" idx="23" hasCustomPrompt="1"/>
          </p:nvPr>
        </p:nvSpPr>
        <p:spPr>
          <a:xfrm>
            <a:off x="512147" y="2674806"/>
            <a:ext cx="3098813" cy="208765"/>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email address</a:t>
            </a:r>
          </a:p>
        </p:txBody>
      </p:sp>
      <p:cxnSp>
        <p:nvCxnSpPr>
          <p:cNvPr id="26" name="Line 8"/>
          <p:cNvCxnSpPr/>
          <p:nvPr userDrawn="1"/>
        </p:nvCxnSpPr>
        <p:spPr>
          <a:xfrm>
            <a:off x="512147" y="2968382"/>
            <a:ext cx="309881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34" name="Text Placeholder 9"/>
          <p:cNvSpPr>
            <a:spLocks noGrp="1"/>
          </p:cNvSpPr>
          <p:nvPr>
            <p:ph type="body" sz="quarter" idx="29" hasCustomPrompt="1"/>
          </p:nvPr>
        </p:nvSpPr>
        <p:spPr>
          <a:xfrm>
            <a:off x="512147" y="3066240"/>
            <a:ext cx="3098813" cy="3666441"/>
          </a:xfrm>
        </p:spPr>
        <p:txBody>
          <a:bodyPr lIns="0" tIns="0" rIns="0" bIns="0">
            <a:noAutofit/>
          </a:bodyPr>
          <a:lstStyle>
            <a:lvl1pPr marL="0" indent="0">
              <a:buNone/>
              <a:defRPr baseline="0">
                <a:latin typeface="Calibri" panose="020F0502020204030204" pitchFamily="34" charset="0"/>
              </a:defRPr>
            </a:lvl1pPr>
          </a:lstStyle>
          <a:p>
            <a:pPr lvl="0"/>
            <a:r>
              <a:rPr lang="en-US" dirty="0"/>
              <a:t>Click to add bio text</a:t>
            </a:r>
          </a:p>
        </p:txBody>
      </p:sp>
      <p:sp>
        <p:nvSpPr>
          <p:cNvPr id="52" name="Text Placeholder 10"/>
          <p:cNvSpPr>
            <a:spLocks noGrp="1"/>
          </p:cNvSpPr>
          <p:nvPr>
            <p:ph type="body" sz="quarter" idx="38" hasCustomPrompt="1"/>
          </p:nvPr>
        </p:nvSpPr>
        <p:spPr>
          <a:xfrm>
            <a:off x="3792481" y="1409166"/>
            <a:ext cx="3098813" cy="313148"/>
          </a:xfrm>
          <a:prstGeom prst="rect">
            <a:avLst/>
          </a:prstGeom>
        </p:spPr>
        <p:txBody>
          <a:bodyPr lIns="0" tIns="0" rIns="0" bIns="0" anchor="t" anchorCtr="0">
            <a:noAutofit/>
          </a:bodyPr>
          <a:lstStyle>
            <a:lvl1pPr marL="0" indent="0">
              <a:buNone/>
              <a:defRPr sz="1838">
                <a:solidFill>
                  <a:srgbClr val="003763"/>
                </a:solidFill>
                <a:latin typeface="Calibri" panose="020F0502020204030204" pitchFamily="34" charset="0"/>
              </a:defRPr>
            </a:lvl1pPr>
          </a:lstStyle>
          <a:p>
            <a:pPr lvl="0"/>
            <a:r>
              <a:rPr lang="en-US" sz="1838" dirty="0"/>
              <a:t>Click to add name</a:t>
            </a:r>
            <a:endParaRPr lang="en-US" dirty="0"/>
          </a:p>
        </p:txBody>
      </p:sp>
      <p:sp>
        <p:nvSpPr>
          <p:cNvPr id="39" name="Text Placeholder 11"/>
          <p:cNvSpPr>
            <a:spLocks noGrp="1"/>
          </p:cNvSpPr>
          <p:nvPr>
            <p:ph type="body" sz="quarter" idx="32" hasCustomPrompt="1"/>
          </p:nvPr>
        </p:nvSpPr>
        <p:spPr>
          <a:xfrm>
            <a:off x="3792481" y="1722314"/>
            <a:ext cx="3098813" cy="430578"/>
          </a:xfrm>
          <a:prstGeom prst="rect">
            <a:avLst/>
          </a:prstGeom>
        </p:spPr>
        <p:txBody>
          <a:bodyPr lIns="0" tIns="0" rIns="0" bIns="0">
            <a:noAutofit/>
          </a:bodyPr>
          <a:lstStyle>
            <a:lvl1pPr marL="0" indent="0">
              <a:buNone/>
              <a:defRPr sz="1531" baseline="0">
                <a:latin typeface="Calibri" panose="020F0502020204030204" pitchFamily="34" charset="0"/>
              </a:defRPr>
            </a:lvl1pPr>
          </a:lstStyle>
          <a:p>
            <a:pPr lvl="0"/>
            <a:r>
              <a:rPr lang="en-US" dirty="0"/>
              <a:t>Click to add official title </a:t>
            </a:r>
          </a:p>
        </p:txBody>
      </p:sp>
      <p:cxnSp>
        <p:nvCxnSpPr>
          <p:cNvPr id="42" name="Line 12"/>
          <p:cNvCxnSpPr/>
          <p:nvPr userDrawn="1"/>
        </p:nvCxnSpPr>
        <p:spPr>
          <a:xfrm>
            <a:off x="3792481" y="2205084"/>
            <a:ext cx="3098813" cy="163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3" name="Text Placeholder 13"/>
          <p:cNvSpPr>
            <a:spLocks noGrp="1"/>
          </p:cNvSpPr>
          <p:nvPr>
            <p:ph type="body" sz="quarter" idx="33" hasCustomPrompt="1"/>
          </p:nvPr>
        </p:nvSpPr>
        <p:spPr>
          <a:xfrm>
            <a:off x="3792481" y="2257275"/>
            <a:ext cx="3098813" cy="208765"/>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office location</a:t>
            </a:r>
          </a:p>
        </p:txBody>
      </p:sp>
      <p:sp>
        <p:nvSpPr>
          <p:cNvPr id="44" name="Text Placeholder 14"/>
          <p:cNvSpPr>
            <a:spLocks noGrp="1"/>
          </p:cNvSpPr>
          <p:nvPr>
            <p:ph type="body" sz="quarter" idx="34" hasCustomPrompt="1"/>
          </p:nvPr>
        </p:nvSpPr>
        <p:spPr>
          <a:xfrm>
            <a:off x="3792481" y="2466040"/>
            <a:ext cx="3098813" cy="208765"/>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phone number</a:t>
            </a:r>
          </a:p>
        </p:txBody>
      </p:sp>
      <p:sp>
        <p:nvSpPr>
          <p:cNvPr id="45" name="Text Placeholder 15"/>
          <p:cNvSpPr>
            <a:spLocks noGrp="1"/>
          </p:cNvSpPr>
          <p:nvPr>
            <p:ph type="body" sz="quarter" idx="35" hasCustomPrompt="1"/>
          </p:nvPr>
        </p:nvSpPr>
        <p:spPr>
          <a:xfrm>
            <a:off x="3792481" y="2674806"/>
            <a:ext cx="3098813" cy="208765"/>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email address</a:t>
            </a:r>
          </a:p>
        </p:txBody>
      </p:sp>
      <p:cxnSp>
        <p:nvCxnSpPr>
          <p:cNvPr id="49" name="Line 16"/>
          <p:cNvCxnSpPr/>
          <p:nvPr userDrawn="1"/>
        </p:nvCxnSpPr>
        <p:spPr>
          <a:xfrm>
            <a:off x="3792481" y="2968382"/>
            <a:ext cx="309881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50" name="Text Placeholder 17"/>
          <p:cNvSpPr>
            <a:spLocks noGrp="1"/>
          </p:cNvSpPr>
          <p:nvPr>
            <p:ph type="body" sz="quarter" idx="36" hasCustomPrompt="1"/>
          </p:nvPr>
        </p:nvSpPr>
        <p:spPr>
          <a:xfrm>
            <a:off x="3792481" y="3066240"/>
            <a:ext cx="3098813" cy="3666441"/>
          </a:xfrm>
        </p:spPr>
        <p:txBody>
          <a:bodyPr lIns="0" tIns="0" rIns="0" bIns="0">
            <a:noAutofit/>
          </a:bodyPr>
          <a:lstStyle>
            <a:lvl1pPr marL="0" indent="0">
              <a:buNone/>
              <a:defRPr baseline="0">
                <a:latin typeface="Calibri" panose="020F0502020204030204" pitchFamily="34" charset="0"/>
              </a:defRPr>
            </a:lvl1pPr>
          </a:lstStyle>
          <a:p>
            <a:pPr lvl="0"/>
            <a:r>
              <a:rPr lang="en-US" dirty="0"/>
              <a:t>Click to add bio text</a:t>
            </a:r>
          </a:p>
        </p:txBody>
      </p:sp>
      <p:sp>
        <p:nvSpPr>
          <p:cNvPr id="38" name="Text Placeholder 18"/>
          <p:cNvSpPr>
            <a:spLocks noGrp="1"/>
          </p:cNvSpPr>
          <p:nvPr>
            <p:ph type="body" sz="quarter" idx="31" hasCustomPrompt="1"/>
          </p:nvPr>
        </p:nvSpPr>
        <p:spPr>
          <a:xfrm>
            <a:off x="7072815" y="1409166"/>
            <a:ext cx="3098813" cy="313148"/>
          </a:xfrm>
          <a:prstGeom prst="rect">
            <a:avLst/>
          </a:prstGeom>
        </p:spPr>
        <p:txBody>
          <a:bodyPr lIns="0" tIns="0" rIns="0" bIns="0" anchor="t" anchorCtr="0">
            <a:noAutofit/>
          </a:bodyPr>
          <a:lstStyle>
            <a:lvl1pPr marL="0" indent="0">
              <a:buNone/>
              <a:defRPr sz="1838">
                <a:solidFill>
                  <a:srgbClr val="003763"/>
                </a:solidFill>
                <a:latin typeface="Calibri" panose="020F0502020204030204" pitchFamily="34" charset="0"/>
              </a:defRPr>
            </a:lvl1pPr>
          </a:lstStyle>
          <a:p>
            <a:pPr lvl="0"/>
            <a:r>
              <a:rPr lang="en-US" sz="1838" dirty="0"/>
              <a:t>Click to add name</a:t>
            </a:r>
            <a:endParaRPr lang="en-US" dirty="0"/>
          </a:p>
        </p:txBody>
      </p:sp>
      <p:sp>
        <p:nvSpPr>
          <p:cNvPr id="53" name="Text Placeholder 19"/>
          <p:cNvSpPr>
            <a:spLocks noGrp="1"/>
          </p:cNvSpPr>
          <p:nvPr>
            <p:ph type="body" sz="quarter" idx="39" hasCustomPrompt="1"/>
          </p:nvPr>
        </p:nvSpPr>
        <p:spPr>
          <a:xfrm>
            <a:off x="7072815" y="1722314"/>
            <a:ext cx="3098813" cy="430578"/>
          </a:xfrm>
          <a:prstGeom prst="rect">
            <a:avLst/>
          </a:prstGeom>
        </p:spPr>
        <p:txBody>
          <a:bodyPr lIns="0" tIns="0" rIns="0" bIns="0">
            <a:noAutofit/>
          </a:bodyPr>
          <a:lstStyle>
            <a:lvl1pPr marL="0" indent="0">
              <a:buNone/>
              <a:defRPr sz="1531" baseline="0">
                <a:latin typeface="Calibri" panose="020F0502020204030204" pitchFamily="34" charset="0"/>
              </a:defRPr>
            </a:lvl1pPr>
          </a:lstStyle>
          <a:p>
            <a:pPr lvl="0"/>
            <a:r>
              <a:rPr lang="en-US" dirty="0"/>
              <a:t>Click to add official title </a:t>
            </a:r>
          </a:p>
        </p:txBody>
      </p:sp>
      <p:cxnSp>
        <p:nvCxnSpPr>
          <p:cNvPr id="54" name="Line 20"/>
          <p:cNvCxnSpPr/>
          <p:nvPr userDrawn="1"/>
        </p:nvCxnSpPr>
        <p:spPr>
          <a:xfrm>
            <a:off x="7072815" y="2205084"/>
            <a:ext cx="3098813" cy="163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55" name="Text Placeholder 21"/>
          <p:cNvSpPr>
            <a:spLocks noGrp="1"/>
          </p:cNvSpPr>
          <p:nvPr>
            <p:ph type="body" sz="quarter" idx="40" hasCustomPrompt="1"/>
          </p:nvPr>
        </p:nvSpPr>
        <p:spPr>
          <a:xfrm>
            <a:off x="7072815" y="2257275"/>
            <a:ext cx="3098813" cy="208765"/>
          </a:xfrm>
          <a:prstGeom prst="rect">
            <a:avLst/>
          </a:prstGeom>
        </p:spPr>
        <p:txBody>
          <a:bodyPr lIns="0" tIns="0" rIns="0" bIns="0" anchor="b" anchorCtr="0">
            <a:noAutofit/>
          </a:bodyPr>
          <a:lstStyle>
            <a:lvl1pPr marL="0" indent="0">
              <a:buNone/>
              <a:defRPr baseline="0">
                <a:latin typeface="Calibri" panose="020F0502020204030204" pitchFamily="34" charset="0"/>
              </a:defRPr>
            </a:lvl1pPr>
          </a:lstStyle>
          <a:p>
            <a:pPr lvl="0"/>
            <a:r>
              <a:rPr lang="en-US" dirty="0"/>
              <a:t>Click to add office location</a:t>
            </a:r>
          </a:p>
        </p:txBody>
      </p:sp>
      <p:sp>
        <p:nvSpPr>
          <p:cNvPr id="56" name="Text Placeholder 22"/>
          <p:cNvSpPr>
            <a:spLocks noGrp="1"/>
          </p:cNvSpPr>
          <p:nvPr>
            <p:ph type="body" sz="quarter" idx="41" hasCustomPrompt="1"/>
          </p:nvPr>
        </p:nvSpPr>
        <p:spPr>
          <a:xfrm>
            <a:off x="7072815" y="2466040"/>
            <a:ext cx="3098813" cy="208765"/>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phone number</a:t>
            </a:r>
          </a:p>
        </p:txBody>
      </p:sp>
      <p:sp>
        <p:nvSpPr>
          <p:cNvPr id="58" name="Text Placeholder 23"/>
          <p:cNvSpPr>
            <a:spLocks noGrp="1"/>
          </p:cNvSpPr>
          <p:nvPr>
            <p:ph type="body" sz="quarter" idx="42" hasCustomPrompt="1"/>
          </p:nvPr>
        </p:nvSpPr>
        <p:spPr>
          <a:xfrm>
            <a:off x="7072815" y="2674806"/>
            <a:ext cx="3098813" cy="208765"/>
          </a:xfrm>
          <a:prstGeom prst="rect">
            <a:avLst/>
          </a:prstGeom>
        </p:spPr>
        <p:txBody>
          <a:bodyPr lIns="0" tIns="0" rIns="0" bIns="0" anchor="b" anchorCtr="0">
            <a:noAutofit/>
          </a:bodyPr>
          <a:lstStyle>
            <a:lvl1pPr marL="0" indent="0">
              <a:buNone/>
              <a:defRPr>
                <a:latin typeface="Calibri" panose="020F0502020204030204" pitchFamily="34" charset="0"/>
              </a:defRPr>
            </a:lvl1pPr>
          </a:lstStyle>
          <a:p>
            <a:pPr lvl="0"/>
            <a:r>
              <a:rPr lang="en-US" dirty="0"/>
              <a:t>Click to add email address</a:t>
            </a:r>
          </a:p>
        </p:txBody>
      </p:sp>
      <p:cxnSp>
        <p:nvCxnSpPr>
          <p:cNvPr id="59" name="Line 24"/>
          <p:cNvCxnSpPr/>
          <p:nvPr userDrawn="1"/>
        </p:nvCxnSpPr>
        <p:spPr>
          <a:xfrm>
            <a:off x="7072815" y="2968382"/>
            <a:ext cx="3098813"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60" name="Text Placeholder 25"/>
          <p:cNvSpPr>
            <a:spLocks noGrp="1"/>
          </p:cNvSpPr>
          <p:nvPr>
            <p:ph type="body" sz="quarter" idx="43" hasCustomPrompt="1"/>
          </p:nvPr>
        </p:nvSpPr>
        <p:spPr>
          <a:xfrm>
            <a:off x="7072815" y="3066240"/>
            <a:ext cx="3098813" cy="3666441"/>
          </a:xfrm>
        </p:spPr>
        <p:txBody>
          <a:bodyPr lIns="0" tIns="0" rIns="0" bIns="0">
            <a:noAutofit/>
          </a:bodyPr>
          <a:lstStyle>
            <a:lvl1pPr marL="0" indent="0">
              <a:buNone/>
              <a:defRPr baseline="0">
                <a:latin typeface="Calibri" panose="020F0502020204030204" pitchFamily="34" charset="0"/>
              </a:defRPr>
            </a:lvl1pPr>
          </a:lstStyle>
          <a:p>
            <a:pPr lvl="0"/>
            <a:r>
              <a:rPr lang="en-US" dirty="0"/>
              <a:t>Click to add bio text</a:t>
            </a:r>
          </a:p>
        </p:txBody>
      </p:sp>
      <p:sp>
        <p:nvSpPr>
          <p:cNvPr id="35" name="Footer Placeholder 26"/>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36" name="Slide Number Placeholder 27"/>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232906111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Four Bios w/ Photos">
    <p:spTree>
      <p:nvGrpSpPr>
        <p:cNvPr id="1" name=""/>
        <p:cNvGrpSpPr/>
        <p:nvPr/>
      </p:nvGrpSpPr>
      <p:grpSpPr>
        <a:xfrm>
          <a:off x="0" y="0"/>
          <a:ext cx="0" cy="0"/>
          <a:chOff x="0" y="0"/>
          <a:chExt cx="0" cy="0"/>
        </a:xfrm>
      </p:grpSpPr>
      <p:sp>
        <p:nvSpPr>
          <p:cNvPr id="42"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lvl1pPr>
              <a:defRPr>
                <a:latin typeface="Calibri" panose="020F0502020204030204" pitchFamily="34" charset="0"/>
              </a:defRPr>
            </a:lvl1pPr>
          </a:lstStyle>
          <a:p>
            <a:r>
              <a:rPr lang="en-US" dirty="0"/>
              <a:t>Click to add title</a:t>
            </a:r>
          </a:p>
        </p:txBody>
      </p:sp>
      <p:sp>
        <p:nvSpPr>
          <p:cNvPr id="7" name="Text Placeholder 2"/>
          <p:cNvSpPr>
            <a:spLocks noGrp="1"/>
          </p:cNvSpPr>
          <p:nvPr>
            <p:ph type="body" sz="quarter" idx="13" hasCustomPrompt="1"/>
          </p:nvPr>
        </p:nvSpPr>
        <p:spPr>
          <a:xfrm>
            <a:off x="512147" y="1409166"/>
            <a:ext cx="596424" cy="743726"/>
          </a:xfrm>
          <a:prstGeom prst="rect">
            <a:avLst/>
          </a:prstGeom>
        </p:spPr>
        <p:txBody>
          <a:bodyPr>
            <a:noAutofit/>
          </a:bodyPr>
          <a:lstStyle>
            <a:lvl1pPr marL="378237" indent="0">
              <a:buNone/>
              <a:defRPr baseline="0">
                <a:latin typeface="Calibri" panose="020F0502020204030204" pitchFamily="34" charset="0"/>
              </a:defRPr>
            </a:lvl1pPr>
          </a:lstStyle>
          <a:p>
            <a:r>
              <a:rPr lang="en-US" dirty="0"/>
              <a:t>Picture</a:t>
            </a:r>
          </a:p>
        </p:txBody>
      </p:sp>
      <p:sp>
        <p:nvSpPr>
          <p:cNvPr id="27" name="Text Placeholder 3"/>
          <p:cNvSpPr>
            <a:spLocks noGrp="1"/>
          </p:cNvSpPr>
          <p:nvPr>
            <p:ph type="body" sz="quarter" idx="15" hasCustomPrompt="1"/>
          </p:nvPr>
        </p:nvSpPr>
        <p:spPr>
          <a:xfrm>
            <a:off x="1231747" y="1409166"/>
            <a:ext cx="1565614" cy="313148"/>
          </a:xfrm>
          <a:prstGeom prst="rect">
            <a:avLst/>
          </a:prstGeom>
        </p:spPr>
        <p:txBody>
          <a:bodyPr lIns="0" tIns="0" rIns="0" bIns="0" anchor="t" anchorCtr="0">
            <a:noAutofit/>
          </a:bodyPr>
          <a:lstStyle>
            <a:lvl1pPr marL="0" indent="0">
              <a:buNone/>
              <a:defRPr sz="1429">
                <a:solidFill>
                  <a:srgbClr val="003763"/>
                </a:solidFill>
                <a:latin typeface="Calibri" panose="020F0502020204030204" pitchFamily="34" charset="0"/>
              </a:defRPr>
            </a:lvl1pPr>
          </a:lstStyle>
          <a:p>
            <a:pPr lvl="0"/>
            <a:r>
              <a:rPr lang="en-US" sz="1429"/>
              <a:t>Click to add name</a:t>
            </a:r>
            <a:endParaRPr lang="en-US" dirty="0"/>
          </a:p>
        </p:txBody>
      </p:sp>
      <p:sp>
        <p:nvSpPr>
          <p:cNvPr id="28" name="Text Placeholder 4"/>
          <p:cNvSpPr>
            <a:spLocks noGrp="1"/>
          </p:cNvSpPr>
          <p:nvPr>
            <p:ph type="body" sz="quarter" idx="16" hasCustomPrompt="1"/>
          </p:nvPr>
        </p:nvSpPr>
        <p:spPr>
          <a:xfrm>
            <a:off x="1231747" y="1722314"/>
            <a:ext cx="1565614" cy="430578"/>
          </a:xfrm>
          <a:prstGeom prst="rect">
            <a:avLst/>
          </a:prstGeom>
        </p:spPr>
        <p:txBody>
          <a:bodyPr lIns="0" tIns="0" rIns="0" bIns="0">
            <a:noAutofit/>
          </a:bodyPr>
          <a:lstStyle>
            <a:lvl1pPr marL="0" indent="0">
              <a:buNone/>
              <a:defRPr sz="1225" baseline="0">
                <a:latin typeface="Calibri" panose="020F0502020204030204" pitchFamily="34" charset="0"/>
              </a:defRPr>
            </a:lvl1pPr>
          </a:lstStyle>
          <a:p>
            <a:pPr lvl="0"/>
            <a:r>
              <a:rPr lang="en-US" dirty="0"/>
              <a:t>Click to add official title </a:t>
            </a:r>
          </a:p>
        </p:txBody>
      </p:sp>
      <p:cxnSp>
        <p:nvCxnSpPr>
          <p:cNvPr id="25" name="Line 5"/>
          <p:cNvCxnSpPr/>
          <p:nvPr userDrawn="1"/>
        </p:nvCxnSpPr>
        <p:spPr>
          <a:xfrm>
            <a:off x="512149" y="2205084"/>
            <a:ext cx="2278730" cy="163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30" name="Text Placeholder 6"/>
          <p:cNvSpPr>
            <a:spLocks noGrp="1"/>
          </p:cNvSpPr>
          <p:nvPr>
            <p:ph type="body" sz="quarter" idx="21" hasCustomPrompt="1"/>
          </p:nvPr>
        </p:nvSpPr>
        <p:spPr>
          <a:xfrm>
            <a:off x="512149" y="2257275"/>
            <a:ext cx="2278730" cy="208765"/>
          </a:xfrm>
          <a:prstGeom prst="rect">
            <a:avLst/>
          </a:prstGeom>
        </p:spPr>
        <p:txBody>
          <a:bodyPr lIns="0" tIns="0" rIns="0" bIns="0" anchor="b" anchorCtr="0">
            <a:noAutofit/>
          </a:bodyPr>
          <a:lstStyle>
            <a:lvl1pPr marL="0" indent="0">
              <a:buNone/>
              <a:defRPr sz="1021" baseline="0">
                <a:latin typeface="Calibri" panose="020F0502020204030204" pitchFamily="34" charset="0"/>
              </a:defRPr>
            </a:lvl1pPr>
          </a:lstStyle>
          <a:p>
            <a:pPr lvl="0"/>
            <a:r>
              <a:rPr lang="en-US" dirty="0"/>
              <a:t>Click to add office location</a:t>
            </a:r>
          </a:p>
        </p:txBody>
      </p:sp>
      <p:sp>
        <p:nvSpPr>
          <p:cNvPr id="31" name="Text Placeholder 7"/>
          <p:cNvSpPr>
            <a:spLocks noGrp="1"/>
          </p:cNvSpPr>
          <p:nvPr>
            <p:ph type="body" sz="quarter" idx="22" hasCustomPrompt="1"/>
          </p:nvPr>
        </p:nvSpPr>
        <p:spPr>
          <a:xfrm>
            <a:off x="512149" y="2466040"/>
            <a:ext cx="2278730" cy="208765"/>
          </a:xfrm>
          <a:prstGeom prst="rect">
            <a:avLst/>
          </a:prstGeom>
        </p:spPr>
        <p:txBody>
          <a:bodyPr lIns="0" tIns="0" rIns="0" bIns="0" anchor="b" anchorCtr="0">
            <a:noAutofit/>
          </a:bodyPr>
          <a:lstStyle>
            <a:lvl1pPr marL="0" indent="0">
              <a:buNone/>
              <a:defRPr sz="1021">
                <a:latin typeface="Calibri" panose="020F0502020204030204" pitchFamily="34" charset="0"/>
              </a:defRPr>
            </a:lvl1pPr>
          </a:lstStyle>
          <a:p>
            <a:pPr lvl="0"/>
            <a:r>
              <a:rPr lang="en-US" dirty="0"/>
              <a:t>Click to add phone number</a:t>
            </a:r>
          </a:p>
        </p:txBody>
      </p:sp>
      <p:sp>
        <p:nvSpPr>
          <p:cNvPr id="32" name="Text Placeholder 8"/>
          <p:cNvSpPr>
            <a:spLocks noGrp="1"/>
          </p:cNvSpPr>
          <p:nvPr>
            <p:ph type="body" sz="quarter" idx="23" hasCustomPrompt="1"/>
          </p:nvPr>
        </p:nvSpPr>
        <p:spPr>
          <a:xfrm>
            <a:off x="512149" y="2674806"/>
            <a:ext cx="2278730" cy="208765"/>
          </a:xfrm>
          <a:prstGeom prst="rect">
            <a:avLst/>
          </a:prstGeom>
        </p:spPr>
        <p:txBody>
          <a:bodyPr lIns="0" tIns="0" rIns="0" bIns="0" anchor="b" anchorCtr="0">
            <a:noAutofit/>
          </a:bodyPr>
          <a:lstStyle>
            <a:lvl1pPr marL="0" indent="0">
              <a:buNone/>
              <a:defRPr sz="1021">
                <a:latin typeface="Calibri" panose="020F0502020204030204" pitchFamily="34" charset="0"/>
              </a:defRPr>
            </a:lvl1pPr>
          </a:lstStyle>
          <a:p>
            <a:pPr lvl="0"/>
            <a:r>
              <a:rPr lang="en-US" dirty="0"/>
              <a:t>Click to add email address</a:t>
            </a:r>
          </a:p>
        </p:txBody>
      </p:sp>
      <p:cxnSp>
        <p:nvCxnSpPr>
          <p:cNvPr id="26" name="Line 9"/>
          <p:cNvCxnSpPr/>
          <p:nvPr userDrawn="1"/>
        </p:nvCxnSpPr>
        <p:spPr>
          <a:xfrm>
            <a:off x="512149" y="2968382"/>
            <a:ext cx="2278730"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34" name="Text Placeholder 10"/>
          <p:cNvSpPr>
            <a:spLocks noGrp="1"/>
          </p:cNvSpPr>
          <p:nvPr>
            <p:ph type="body" sz="quarter" idx="29" hasCustomPrompt="1"/>
          </p:nvPr>
        </p:nvSpPr>
        <p:spPr>
          <a:xfrm>
            <a:off x="512148" y="3066240"/>
            <a:ext cx="2278730" cy="3666441"/>
          </a:xfrm>
        </p:spPr>
        <p:txBody>
          <a:bodyPr lIns="0" tIns="0" rIns="0" bIns="0">
            <a:noAutofit/>
          </a:bodyPr>
          <a:lstStyle>
            <a:lvl1pPr marL="0" indent="0">
              <a:buNone/>
              <a:defRPr sz="1021" baseline="0">
                <a:latin typeface="Calibri" panose="020F0502020204030204" pitchFamily="34" charset="0"/>
              </a:defRPr>
            </a:lvl1pPr>
          </a:lstStyle>
          <a:p>
            <a:pPr lvl="0"/>
            <a:r>
              <a:rPr lang="en-US" dirty="0"/>
              <a:t>Click to add bio text</a:t>
            </a:r>
          </a:p>
        </p:txBody>
      </p:sp>
      <p:sp>
        <p:nvSpPr>
          <p:cNvPr id="36" name="Text Placeholder 11"/>
          <p:cNvSpPr>
            <a:spLocks noGrp="1"/>
          </p:cNvSpPr>
          <p:nvPr>
            <p:ph type="body" sz="quarter" idx="30" hasCustomPrompt="1"/>
          </p:nvPr>
        </p:nvSpPr>
        <p:spPr>
          <a:xfrm>
            <a:off x="2972398" y="1409166"/>
            <a:ext cx="596424" cy="743726"/>
          </a:xfrm>
          <a:prstGeom prst="rect">
            <a:avLst/>
          </a:prstGeom>
        </p:spPr>
        <p:txBody>
          <a:bodyPr>
            <a:noAutofit/>
          </a:bodyPr>
          <a:lstStyle>
            <a:lvl1pPr marL="378237" indent="0">
              <a:buNone/>
              <a:defRPr baseline="0">
                <a:latin typeface="Calibri" panose="020F0502020204030204" pitchFamily="34" charset="0"/>
              </a:defRPr>
            </a:lvl1pPr>
          </a:lstStyle>
          <a:p>
            <a:r>
              <a:rPr lang="en-US" dirty="0"/>
              <a:t>Picture</a:t>
            </a:r>
          </a:p>
        </p:txBody>
      </p:sp>
      <p:sp>
        <p:nvSpPr>
          <p:cNvPr id="37" name="Text Placeholder 12"/>
          <p:cNvSpPr>
            <a:spLocks noGrp="1"/>
          </p:cNvSpPr>
          <p:nvPr>
            <p:ph type="body" sz="quarter" idx="31" hasCustomPrompt="1"/>
          </p:nvPr>
        </p:nvSpPr>
        <p:spPr>
          <a:xfrm>
            <a:off x="3685514" y="1409166"/>
            <a:ext cx="1565614" cy="313148"/>
          </a:xfrm>
          <a:prstGeom prst="rect">
            <a:avLst/>
          </a:prstGeom>
        </p:spPr>
        <p:txBody>
          <a:bodyPr lIns="0" tIns="0" rIns="0" bIns="0" anchor="t" anchorCtr="0">
            <a:noAutofit/>
          </a:bodyPr>
          <a:lstStyle>
            <a:lvl1pPr marL="0" indent="0">
              <a:buNone/>
              <a:defRPr sz="1429">
                <a:solidFill>
                  <a:srgbClr val="003763"/>
                </a:solidFill>
                <a:latin typeface="Calibri" panose="020F0502020204030204" pitchFamily="34" charset="0"/>
              </a:defRPr>
            </a:lvl1pPr>
          </a:lstStyle>
          <a:p>
            <a:pPr lvl="0"/>
            <a:r>
              <a:rPr lang="en-US" sz="1429"/>
              <a:t>Click to add name</a:t>
            </a:r>
            <a:endParaRPr lang="en-US" dirty="0"/>
          </a:p>
        </p:txBody>
      </p:sp>
      <p:sp>
        <p:nvSpPr>
          <p:cNvPr id="40" name="Text Placeholder 13"/>
          <p:cNvSpPr>
            <a:spLocks noGrp="1"/>
          </p:cNvSpPr>
          <p:nvPr>
            <p:ph type="body" sz="quarter" idx="32" hasCustomPrompt="1"/>
          </p:nvPr>
        </p:nvSpPr>
        <p:spPr>
          <a:xfrm>
            <a:off x="3685514" y="1722314"/>
            <a:ext cx="1565614" cy="430578"/>
          </a:xfrm>
          <a:prstGeom prst="rect">
            <a:avLst/>
          </a:prstGeom>
        </p:spPr>
        <p:txBody>
          <a:bodyPr lIns="0" tIns="0" rIns="0" bIns="0">
            <a:noAutofit/>
          </a:bodyPr>
          <a:lstStyle>
            <a:lvl1pPr marL="0" indent="0">
              <a:buNone/>
              <a:defRPr sz="1225" baseline="0">
                <a:latin typeface="Calibri" panose="020F0502020204030204" pitchFamily="34" charset="0"/>
              </a:defRPr>
            </a:lvl1pPr>
          </a:lstStyle>
          <a:p>
            <a:pPr lvl="0"/>
            <a:r>
              <a:rPr lang="en-US" dirty="0"/>
              <a:t>Click to add official title </a:t>
            </a:r>
          </a:p>
        </p:txBody>
      </p:sp>
      <p:cxnSp>
        <p:nvCxnSpPr>
          <p:cNvPr id="41" name="Line 14"/>
          <p:cNvCxnSpPr/>
          <p:nvPr userDrawn="1"/>
        </p:nvCxnSpPr>
        <p:spPr>
          <a:xfrm>
            <a:off x="2972398" y="2205084"/>
            <a:ext cx="2278730" cy="163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46" name="Text Placeholder 15"/>
          <p:cNvSpPr>
            <a:spLocks noGrp="1"/>
          </p:cNvSpPr>
          <p:nvPr>
            <p:ph type="body" sz="quarter" idx="33" hasCustomPrompt="1"/>
          </p:nvPr>
        </p:nvSpPr>
        <p:spPr>
          <a:xfrm>
            <a:off x="2972398" y="2257275"/>
            <a:ext cx="2278730" cy="208765"/>
          </a:xfrm>
          <a:prstGeom prst="rect">
            <a:avLst/>
          </a:prstGeom>
        </p:spPr>
        <p:txBody>
          <a:bodyPr lIns="0" tIns="0" rIns="0" bIns="0" anchor="b" anchorCtr="0">
            <a:noAutofit/>
          </a:bodyPr>
          <a:lstStyle>
            <a:lvl1pPr marL="0" indent="0">
              <a:buNone/>
              <a:defRPr sz="1021" baseline="0">
                <a:latin typeface="Calibri" panose="020F0502020204030204" pitchFamily="34" charset="0"/>
              </a:defRPr>
            </a:lvl1pPr>
          </a:lstStyle>
          <a:p>
            <a:pPr lvl="0"/>
            <a:r>
              <a:rPr lang="en-US" dirty="0"/>
              <a:t>Click to add office location</a:t>
            </a:r>
          </a:p>
        </p:txBody>
      </p:sp>
      <p:sp>
        <p:nvSpPr>
          <p:cNvPr id="47" name="Text Placeholder 16"/>
          <p:cNvSpPr>
            <a:spLocks noGrp="1"/>
          </p:cNvSpPr>
          <p:nvPr>
            <p:ph type="body" sz="quarter" idx="34" hasCustomPrompt="1"/>
          </p:nvPr>
        </p:nvSpPr>
        <p:spPr>
          <a:xfrm>
            <a:off x="2972398" y="2466040"/>
            <a:ext cx="2278730" cy="208765"/>
          </a:xfrm>
          <a:prstGeom prst="rect">
            <a:avLst/>
          </a:prstGeom>
        </p:spPr>
        <p:txBody>
          <a:bodyPr lIns="0" tIns="0" rIns="0" bIns="0" anchor="b" anchorCtr="0">
            <a:noAutofit/>
          </a:bodyPr>
          <a:lstStyle>
            <a:lvl1pPr marL="0" indent="0">
              <a:buNone/>
              <a:defRPr sz="1021">
                <a:latin typeface="Calibri" panose="020F0502020204030204" pitchFamily="34" charset="0"/>
              </a:defRPr>
            </a:lvl1pPr>
          </a:lstStyle>
          <a:p>
            <a:pPr lvl="0"/>
            <a:r>
              <a:rPr lang="en-US" dirty="0"/>
              <a:t>Click to add phone number</a:t>
            </a:r>
          </a:p>
        </p:txBody>
      </p:sp>
      <p:sp>
        <p:nvSpPr>
          <p:cNvPr id="48" name="Text Placeholder 17"/>
          <p:cNvSpPr>
            <a:spLocks noGrp="1"/>
          </p:cNvSpPr>
          <p:nvPr>
            <p:ph type="body" sz="quarter" idx="35" hasCustomPrompt="1"/>
          </p:nvPr>
        </p:nvSpPr>
        <p:spPr>
          <a:xfrm>
            <a:off x="2972398" y="2674806"/>
            <a:ext cx="2278730" cy="208765"/>
          </a:xfrm>
          <a:prstGeom prst="rect">
            <a:avLst/>
          </a:prstGeom>
        </p:spPr>
        <p:txBody>
          <a:bodyPr lIns="0" tIns="0" rIns="0" bIns="0" anchor="b" anchorCtr="0">
            <a:noAutofit/>
          </a:bodyPr>
          <a:lstStyle>
            <a:lvl1pPr marL="0" indent="0">
              <a:buNone/>
              <a:defRPr sz="1021" baseline="0">
                <a:latin typeface="Calibri" panose="020F0502020204030204" pitchFamily="34" charset="0"/>
              </a:defRPr>
            </a:lvl1pPr>
          </a:lstStyle>
          <a:p>
            <a:pPr lvl="0"/>
            <a:r>
              <a:rPr lang="en-US" dirty="0"/>
              <a:t>Click to add email address</a:t>
            </a:r>
          </a:p>
        </p:txBody>
      </p:sp>
      <p:cxnSp>
        <p:nvCxnSpPr>
          <p:cNvPr id="57" name="Line 18"/>
          <p:cNvCxnSpPr/>
          <p:nvPr userDrawn="1"/>
        </p:nvCxnSpPr>
        <p:spPr>
          <a:xfrm>
            <a:off x="2972398" y="2968382"/>
            <a:ext cx="2278730"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61" name="Text Placeholder 19"/>
          <p:cNvSpPr>
            <a:spLocks noGrp="1"/>
          </p:cNvSpPr>
          <p:nvPr>
            <p:ph type="body" sz="quarter" idx="36" hasCustomPrompt="1"/>
          </p:nvPr>
        </p:nvSpPr>
        <p:spPr>
          <a:xfrm>
            <a:off x="2972398" y="3066240"/>
            <a:ext cx="2278730" cy="3666441"/>
          </a:xfrm>
        </p:spPr>
        <p:txBody>
          <a:bodyPr lIns="0" tIns="0" rIns="0" bIns="0">
            <a:noAutofit/>
          </a:bodyPr>
          <a:lstStyle>
            <a:lvl1pPr marL="0" indent="0">
              <a:buNone/>
              <a:defRPr sz="1021" baseline="0">
                <a:latin typeface="Calibri" panose="020F0502020204030204" pitchFamily="34" charset="0"/>
              </a:defRPr>
            </a:lvl1pPr>
          </a:lstStyle>
          <a:p>
            <a:pPr lvl="0"/>
            <a:r>
              <a:rPr lang="en-US" dirty="0"/>
              <a:t>Click to add bio text</a:t>
            </a:r>
          </a:p>
        </p:txBody>
      </p:sp>
      <p:sp>
        <p:nvSpPr>
          <p:cNvPr id="62" name="Text Placeholder 20"/>
          <p:cNvSpPr>
            <a:spLocks noGrp="1"/>
          </p:cNvSpPr>
          <p:nvPr>
            <p:ph type="body" sz="quarter" idx="37" hasCustomPrompt="1"/>
          </p:nvPr>
        </p:nvSpPr>
        <p:spPr>
          <a:xfrm>
            <a:off x="5432648" y="1409166"/>
            <a:ext cx="596424" cy="743726"/>
          </a:xfrm>
          <a:prstGeom prst="rect">
            <a:avLst/>
          </a:prstGeom>
        </p:spPr>
        <p:txBody>
          <a:bodyPr>
            <a:noAutofit/>
          </a:bodyPr>
          <a:lstStyle>
            <a:lvl1pPr marL="378237" indent="0">
              <a:buNone/>
              <a:defRPr baseline="0">
                <a:latin typeface="Calibri" panose="020F0502020204030204" pitchFamily="34" charset="0"/>
              </a:defRPr>
            </a:lvl1pPr>
          </a:lstStyle>
          <a:p>
            <a:r>
              <a:rPr lang="en-US" dirty="0"/>
              <a:t>Picture</a:t>
            </a:r>
          </a:p>
        </p:txBody>
      </p:sp>
      <p:sp>
        <p:nvSpPr>
          <p:cNvPr id="63" name="Text Placeholder 21"/>
          <p:cNvSpPr>
            <a:spLocks noGrp="1"/>
          </p:cNvSpPr>
          <p:nvPr>
            <p:ph type="body" sz="quarter" idx="38" hasCustomPrompt="1"/>
          </p:nvPr>
        </p:nvSpPr>
        <p:spPr>
          <a:xfrm>
            <a:off x="6145764" y="1409166"/>
            <a:ext cx="1565614" cy="313148"/>
          </a:xfrm>
          <a:prstGeom prst="rect">
            <a:avLst/>
          </a:prstGeom>
        </p:spPr>
        <p:txBody>
          <a:bodyPr lIns="0" tIns="0" rIns="0" bIns="0" anchor="t" anchorCtr="0">
            <a:noAutofit/>
          </a:bodyPr>
          <a:lstStyle>
            <a:lvl1pPr marL="0" indent="0">
              <a:buNone/>
              <a:defRPr sz="1429">
                <a:solidFill>
                  <a:srgbClr val="003763"/>
                </a:solidFill>
                <a:latin typeface="Calibri" panose="020F0502020204030204" pitchFamily="34" charset="0"/>
              </a:defRPr>
            </a:lvl1pPr>
          </a:lstStyle>
          <a:p>
            <a:pPr lvl="0"/>
            <a:r>
              <a:rPr lang="en-US" sz="1429"/>
              <a:t>Click to add name</a:t>
            </a:r>
            <a:endParaRPr lang="en-US" dirty="0"/>
          </a:p>
        </p:txBody>
      </p:sp>
      <p:sp>
        <p:nvSpPr>
          <p:cNvPr id="64" name="Text Placeholder 22"/>
          <p:cNvSpPr>
            <a:spLocks noGrp="1"/>
          </p:cNvSpPr>
          <p:nvPr>
            <p:ph type="body" sz="quarter" idx="39" hasCustomPrompt="1"/>
          </p:nvPr>
        </p:nvSpPr>
        <p:spPr>
          <a:xfrm>
            <a:off x="6145764" y="1722314"/>
            <a:ext cx="1565614" cy="430578"/>
          </a:xfrm>
          <a:prstGeom prst="rect">
            <a:avLst/>
          </a:prstGeom>
        </p:spPr>
        <p:txBody>
          <a:bodyPr lIns="0" tIns="0" rIns="0" bIns="0">
            <a:noAutofit/>
          </a:bodyPr>
          <a:lstStyle>
            <a:lvl1pPr marL="0" indent="0">
              <a:buNone/>
              <a:defRPr sz="1225" baseline="0">
                <a:latin typeface="Calibri" panose="020F0502020204030204" pitchFamily="34" charset="0"/>
              </a:defRPr>
            </a:lvl1pPr>
          </a:lstStyle>
          <a:p>
            <a:pPr lvl="0"/>
            <a:r>
              <a:rPr lang="en-US" dirty="0"/>
              <a:t>Click to add official title </a:t>
            </a:r>
          </a:p>
        </p:txBody>
      </p:sp>
      <p:cxnSp>
        <p:nvCxnSpPr>
          <p:cNvPr id="65" name="Line 23"/>
          <p:cNvCxnSpPr/>
          <p:nvPr userDrawn="1"/>
        </p:nvCxnSpPr>
        <p:spPr>
          <a:xfrm>
            <a:off x="5432648" y="2205084"/>
            <a:ext cx="2278730" cy="163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66" name="Text Placeholder 24"/>
          <p:cNvSpPr>
            <a:spLocks noGrp="1"/>
          </p:cNvSpPr>
          <p:nvPr>
            <p:ph type="body" sz="quarter" idx="40" hasCustomPrompt="1"/>
          </p:nvPr>
        </p:nvSpPr>
        <p:spPr>
          <a:xfrm>
            <a:off x="5432648" y="2257275"/>
            <a:ext cx="2278730" cy="208765"/>
          </a:xfrm>
          <a:prstGeom prst="rect">
            <a:avLst/>
          </a:prstGeom>
        </p:spPr>
        <p:txBody>
          <a:bodyPr lIns="0" tIns="0" rIns="0" bIns="0" anchor="b" anchorCtr="0">
            <a:noAutofit/>
          </a:bodyPr>
          <a:lstStyle>
            <a:lvl1pPr marL="0" indent="0">
              <a:buNone/>
              <a:defRPr sz="1021" baseline="0">
                <a:latin typeface="Calibri" panose="020F0502020204030204" pitchFamily="34" charset="0"/>
              </a:defRPr>
            </a:lvl1pPr>
          </a:lstStyle>
          <a:p>
            <a:pPr lvl="0"/>
            <a:r>
              <a:rPr lang="en-US" dirty="0"/>
              <a:t>Click to add office location</a:t>
            </a:r>
          </a:p>
        </p:txBody>
      </p:sp>
      <p:sp>
        <p:nvSpPr>
          <p:cNvPr id="67" name="Text Placeholder 25"/>
          <p:cNvSpPr>
            <a:spLocks noGrp="1"/>
          </p:cNvSpPr>
          <p:nvPr>
            <p:ph type="body" sz="quarter" idx="41" hasCustomPrompt="1"/>
          </p:nvPr>
        </p:nvSpPr>
        <p:spPr>
          <a:xfrm>
            <a:off x="5432648" y="2466040"/>
            <a:ext cx="2278730" cy="208765"/>
          </a:xfrm>
          <a:prstGeom prst="rect">
            <a:avLst/>
          </a:prstGeom>
        </p:spPr>
        <p:txBody>
          <a:bodyPr lIns="0" tIns="0" rIns="0" bIns="0" anchor="b" anchorCtr="0">
            <a:noAutofit/>
          </a:bodyPr>
          <a:lstStyle>
            <a:lvl1pPr marL="0" indent="0">
              <a:buNone/>
              <a:defRPr sz="1021">
                <a:latin typeface="Calibri" panose="020F0502020204030204" pitchFamily="34" charset="0"/>
              </a:defRPr>
            </a:lvl1pPr>
          </a:lstStyle>
          <a:p>
            <a:pPr lvl="0"/>
            <a:r>
              <a:rPr lang="en-US" dirty="0"/>
              <a:t>Click to add phone number</a:t>
            </a:r>
          </a:p>
        </p:txBody>
      </p:sp>
      <p:sp>
        <p:nvSpPr>
          <p:cNvPr id="68" name="Text Placeholder 26"/>
          <p:cNvSpPr>
            <a:spLocks noGrp="1"/>
          </p:cNvSpPr>
          <p:nvPr>
            <p:ph type="body" sz="quarter" idx="42" hasCustomPrompt="1"/>
          </p:nvPr>
        </p:nvSpPr>
        <p:spPr>
          <a:xfrm>
            <a:off x="5432648" y="2674806"/>
            <a:ext cx="2278730" cy="208765"/>
          </a:xfrm>
          <a:prstGeom prst="rect">
            <a:avLst/>
          </a:prstGeom>
        </p:spPr>
        <p:txBody>
          <a:bodyPr lIns="0" tIns="0" rIns="0" bIns="0" anchor="b" anchorCtr="0">
            <a:noAutofit/>
          </a:bodyPr>
          <a:lstStyle>
            <a:lvl1pPr marL="0" indent="0">
              <a:buNone/>
              <a:defRPr sz="1021" baseline="0">
                <a:latin typeface="Calibri" panose="020F0502020204030204" pitchFamily="34" charset="0"/>
              </a:defRPr>
            </a:lvl1pPr>
          </a:lstStyle>
          <a:p>
            <a:pPr lvl="0"/>
            <a:r>
              <a:rPr lang="en-US" dirty="0"/>
              <a:t>Click to add email address</a:t>
            </a:r>
          </a:p>
        </p:txBody>
      </p:sp>
      <p:cxnSp>
        <p:nvCxnSpPr>
          <p:cNvPr id="69" name="Line 27"/>
          <p:cNvCxnSpPr/>
          <p:nvPr userDrawn="1"/>
        </p:nvCxnSpPr>
        <p:spPr>
          <a:xfrm>
            <a:off x="5432648" y="2968382"/>
            <a:ext cx="2278730"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70" name="Text Placeholder 28"/>
          <p:cNvSpPr>
            <a:spLocks noGrp="1"/>
          </p:cNvSpPr>
          <p:nvPr>
            <p:ph type="body" sz="quarter" idx="43" hasCustomPrompt="1"/>
          </p:nvPr>
        </p:nvSpPr>
        <p:spPr>
          <a:xfrm>
            <a:off x="5432648" y="3066240"/>
            <a:ext cx="2278730" cy="3666441"/>
          </a:xfrm>
        </p:spPr>
        <p:txBody>
          <a:bodyPr lIns="0" tIns="0" rIns="0" bIns="0">
            <a:noAutofit/>
          </a:bodyPr>
          <a:lstStyle>
            <a:lvl1pPr marL="0" indent="0">
              <a:buNone/>
              <a:defRPr sz="1021" baseline="0">
                <a:latin typeface="Calibri" panose="020F0502020204030204" pitchFamily="34" charset="0"/>
              </a:defRPr>
            </a:lvl1pPr>
          </a:lstStyle>
          <a:p>
            <a:pPr lvl="0"/>
            <a:r>
              <a:rPr lang="en-US" dirty="0"/>
              <a:t>Click to add bio text</a:t>
            </a:r>
          </a:p>
        </p:txBody>
      </p:sp>
      <p:sp>
        <p:nvSpPr>
          <p:cNvPr id="71" name="Text Placeholder 29"/>
          <p:cNvSpPr>
            <a:spLocks noGrp="1"/>
          </p:cNvSpPr>
          <p:nvPr>
            <p:ph type="body" sz="quarter" idx="44" hasCustomPrompt="1"/>
          </p:nvPr>
        </p:nvSpPr>
        <p:spPr>
          <a:xfrm>
            <a:off x="7892899" y="1409166"/>
            <a:ext cx="596424" cy="743726"/>
          </a:xfrm>
          <a:prstGeom prst="rect">
            <a:avLst/>
          </a:prstGeom>
        </p:spPr>
        <p:txBody>
          <a:bodyPr>
            <a:noAutofit/>
          </a:bodyPr>
          <a:lstStyle>
            <a:lvl1pPr marL="378237" indent="0">
              <a:buNone/>
              <a:defRPr baseline="0">
                <a:latin typeface="Calibri" panose="020F0502020204030204" pitchFamily="34" charset="0"/>
              </a:defRPr>
            </a:lvl1pPr>
          </a:lstStyle>
          <a:p>
            <a:r>
              <a:rPr lang="en-US" dirty="0"/>
              <a:t>Picture</a:t>
            </a:r>
          </a:p>
        </p:txBody>
      </p:sp>
      <p:sp>
        <p:nvSpPr>
          <p:cNvPr id="72" name="Text Placeholder 30"/>
          <p:cNvSpPr>
            <a:spLocks noGrp="1"/>
          </p:cNvSpPr>
          <p:nvPr>
            <p:ph type="body" sz="quarter" idx="45" hasCustomPrompt="1"/>
          </p:nvPr>
        </p:nvSpPr>
        <p:spPr>
          <a:xfrm>
            <a:off x="8606015" y="1409166"/>
            <a:ext cx="1565614" cy="313148"/>
          </a:xfrm>
          <a:prstGeom prst="rect">
            <a:avLst/>
          </a:prstGeom>
        </p:spPr>
        <p:txBody>
          <a:bodyPr lIns="0" tIns="0" rIns="0" bIns="0" anchor="t" anchorCtr="0">
            <a:noAutofit/>
          </a:bodyPr>
          <a:lstStyle>
            <a:lvl1pPr marL="0" indent="0">
              <a:buNone/>
              <a:defRPr sz="1429">
                <a:solidFill>
                  <a:srgbClr val="003763"/>
                </a:solidFill>
                <a:latin typeface="Calibri" panose="020F0502020204030204" pitchFamily="34" charset="0"/>
              </a:defRPr>
            </a:lvl1pPr>
          </a:lstStyle>
          <a:p>
            <a:pPr lvl="0"/>
            <a:r>
              <a:rPr lang="en-US" sz="1429"/>
              <a:t>Click to add name</a:t>
            </a:r>
            <a:endParaRPr lang="en-US" dirty="0"/>
          </a:p>
        </p:txBody>
      </p:sp>
      <p:sp>
        <p:nvSpPr>
          <p:cNvPr id="73" name="Text Placeholder 31"/>
          <p:cNvSpPr>
            <a:spLocks noGrp="1"/>
          </p:cNvSpPr>
          <p:nvPr>
            <p:ph type="body" sz="quarter" idx="46" hasCustomPrompt="1"/>
          </p:nvPr>
        </p:nvSpPr>
        <p:spPr>
          <a:xfrm>
            <a:off x="8606015" y="1722314"/>
            <a:ext cx="1565614" cy="430578"/>
          </a:xfrm>
          <a:prstGeom prst="rect">
            <a:avLst/>
          </a:prstGeom>
        </p:spPr>
        <p:txBody>
          <a:bodyPr lIns="0" tIns="0" rIns="0" bIns="0">
            <a:noAutofit/>
          </a:bodyPr>
          <a:lstStyle>
            <a:lvl1pPr marL="0" indent="0">
              <a:buNone/>
              <a:defRPr sz="1225" baseline="0">
                <a:latin typeface="Calibri" panose="020F0502020204030204" pitchFamily="34" charset="0"/>
              </a:defRPr>
            </a:lvl1pPr>
          </a:lstStyle>
          <a:p>
            <a:pPr lvl="0"/>
            <a:r>
              <a:rPr lang="en-US" dirty="0"/>
              <a:t>Click to add official title </a:t>
            </a:r>
          </a:p>
        </p:txBody>
      </p:sp>
      <p:cxnSp>
        <p:nvCxnSpPr>
          <p:cNvPr id="74" name="Line 32"/>
          <p:cNvCxnSpPr/>
          <p:nvPr userDrawn="1"/>
        </p:nvCxnSpPr>
        <p:spPr>
          <a:xfrm>
            <a:off x="7892899" y="2205084"/>
            <a:ext cx="2278730" cy="163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75" name="Text Placeholder 33"/>
          <p:cNvSpPr>
            <a:spLocks noGrp="1"/>
          </p:cNvSpPr>
          <p:nvPr>
            <p:ph type="body" sz="quarter" idx="47" hasCustomPrompt="1"/>
          </p:nvPr>
        </p:nvSpPr>
        <p:spPr>
          <a:xfrm>
            <a:off x="7892899" y="2257275"/>
            <a:ext cx="2278730" cy="208765"/>
          </a:xfrm>
          <a:prstGeom prst="rect">
            <a:avLst/>
          </a:prstGeom>
        </p:spPr>
        <p:txBody>
          <a:bodyPr lIns="0" tIns="0" rIns="0" bIns="0" anchor="b" anchorCtr="0">
            <a:noAutofit/>
          </a:bodyPr>
          <a:lstStyle>
            <a:lvl1pPr marL="0" indent="0">
              <a:buNone/>
              <a:defRPr sz="1021" baseline="0">
                <a:latin typeface="Calibri" panose="020F0502020204030204" pitchFamily="34" charset="0"/>
              </a:defRPr>
            </a:lvl1pPr>
          </a:lstStyle>
          <a:p>
            <a:pPr lvl="0"/>
            <a:r>
              <a:rPr lang="en-US" dirty="0"/>
              <a:t>Click to add office location</a:t>
            </a:r>
          </a:p>
        </p:txBody>
      </p:sp>
      <p:sp>
        <p:nvSpPr>
          <p:cNvPr id="76" name="Text Placeholder 34"/>
          <p:cNvSpPr>
            <a:spLocks noGrp="1"/>
          </p:cNvSpPr>
          <p:nvPr>
            <p:ph type="body" sz="quarter" idx="48" hasCustomPrompt="1"/>
          </p:nvPr>
        </p:nvSpPr>
        <p:spPr>
          <a:xfrm>
            <a:off x="7892899" y="2466040"/>
            <a:ext cx="2278730" cy="208765"/>
          </a:xfrm>
          <a:prstGeom prst="rect">
            <a:avLst/>
          </a:prstGeom>
        </p:spPr>
        <p:txBody>
          <a:bodyPr lIns="0" tIns="0" rIns="0" bIns="0" anchor="b" anchorCtr="0">
            <a:noAutofit/>
          </a:bodyPr>
          <a:lstStyle>
            <a:lvl1pPr marL="0" indent="0">
              <a:buNone/>
              <a:defRPr sz="1021">
                <a:latin typeface="Calibri" panose="020F0502020204030204" pitchFamily="34" charset="0"/>
              </a:defRPr>
            </a:lvl1pPr>
          </a:lstStyle>
          <a:p>
            <a:pPr lvl="0"/>
            <a:r>
              <a:rPr lang="en-US" dirty="0"/>
              <a:t>Click to add phone number</a:t>
            </a:r>
          </a:p>
        </p:txBody>
      </p:sp>
      <p:sp>
        <p:nvSpPr>
          <p:cNvPr id="77" name="Text Placeholder 35"/>
          <p:cNvSpPr>
            <a:spLocks noGrp="1"/>
          </p:cNvSpPr>
          <p:nvPr>
            <p:ph type="body" sz="quarter" idx="49" hasCustomPrompt="1"/>
          </p:nvPr>
        </p:nvSpPr>
        <p:spPr>
          <a:xfrm>
            <a:off x="7892899" y="2674806"/>
            <a:ext cx="2278730" cy="208765"/>
          </a:xfrm>
          <a:prstGeom prst="rect">
            <a:avLst/>
          </a:prstGeom>
        </p:spPr>
        <p:txBody>
          <a:bodyPr lIns="0" tIns="0" rIns="0" bIns="0" anchor="b" anchorCtr="0">
            <a:noAutofit/>
          </a:bodyPr>
          <a:lstStyle>
            <a:lvl1pPr marL="0" indent="0">
              <a:buNone/>
              <a:defRPr sz="1021">
                <a:latin typeface="Calibri" panose="020F0502020204030204" pitchFamily="34" charset="0"/>
              </a:defRPr>
            </a:lvl1pPr>
          </a:lstStyle>
          <a:p>
            <a:pPr lvl="0"/>
            <a:r>
              <a:rPr lang="en-US" dirty="0"/>
              <a:t>Click to add email address</a:t>
            </a:r>
          </a:p>
        </p:txBody>
      </p:sp>
      <p:cxnSp>
        <p:nvCxnSpPr>
          <p:cNvPr id="78" name="Line 36"/>
          <p:cNvCxnSpPr/>
          <p:nvPr userDrawn="1"/>
        </p:nvCxnSpPr>
        <p:spPr>
          <a:xfrm>
            <a:off x="7892899" y="2968382"/>
            <a:ext cx="2278730" cy="1910"/>
          </a:xfrm>
          <a:prstGeom prst="line">
            <a:avLst/>
          </a:prstGeom>
          <a:ln w="15875">
            <a:solidFill>
              <a:srgbClr val="908E8F"/>
            </a:solidFill>
          </a:ln>
        </p:spPr>
        <p:style>
          <a:lnRef idx="1">
            <a:schemeClr val="accent1"/>
          </a:lnRef>
          <a:fillRef idx="0">
            <a:schemeClr val="accent1"/>
          </a:fillRef>
          <a:effectRef idx="0">
            <a:schemeClr val="accent1"/>
          </a:effectRef>
          <a:fontRef idx="minor">
            <a:schemeClr val="tx1"/>
          </a:fontRef>
        </p:style>
      </p:cxnSp>
      <p:sp>
        <p:nvSpPr>
          <p:cNvPr id="79" name="Text Placeholder 37"/>
          <p:cNvSpPr>
            <a:spLocks noGrp="1"/>
          </p:cNvSpPr>
          <p:nvPr>
            <p:ph type="body" sz="quarter" idx="50" hasCustomPrompt="1"/>
          </p:nvPr>
        </p:nvSpPr>
        <p:spPr>
          <a:xfrm>
            <a:off x="7892899" y="3066240"/>
            <a:ext cx="2278730" cy="3666441"/>
          </a:xfrm>
        </p:spPr>
        <p:txBody>
          <a:bodyPr lIns="0" tIns="0" rIns="0" bIns="0">
            <a:noAutofit/>
          </a:bodyPr>
          <a:lstStyle>
            <a:lvl1pPr marL="0" indent="0">
              <a:buNone/>
              <a:defRPr sz="1021" baseline="0">
                <a:latin typeface="Calibri" panose="020F0502020204030204" pitchFamily="34" charset="0"/>
              </a:defRPr>
            </a:lvl1pPr>
          </a:lstStyle>
          <a:p>
            <a:pPr lvl="0"/>
            <a:r>
              <a:rPr lang="en-US" dirty="0"/>
              <a:t>Click to add bio text</a:t>
            </a:r>
          </a:p>
        </p:txBody>
      </p:sp>
      <p:sp>
        <p:nvSpPr>
          <p:cNvPr id="43" name="Footer Placeholder 38"/>
          <p:cNvSpPr>
            <a:spLocks noGrp="1"/>
          </p:cNvSpPr>
          <p:nvPr>
            <p:ph type="ftr" sz="quarter" idx="3"/>
          </p:nvPr>
        </p:nvSpPr>
        <p:spPr>
          <a:xfrm>
            <a:off x="8145307" y="7101164"/>
            <a:ext cx="2026322" cy="244654"/>
          </a:xfrm>
          <a:prstGeom prst="rect">
            <a:avLst/>
          </a:prstGeom>
        </p:spPr>
        <p:txBody>
          <a:bodyPr vert="horz" lIns="0" tIns="0" rIns="0" bIns="0" rtlCol="0" anchor="ctr"/>
          <a:lstStyle>
            <a:lvl1pPr marL="0" indent="0" algn="r">
              <a:buNone/>
              <a:defRPr sz="817" baseline="0">
                <a:solidFill>
                  <a:schemeClr val="tx1"/>
                </a:solidFill>
                <a:latin typeface="Calibri" panose="020F0502020204030204" pitchFamily="34" charset="0"/>
              </a:defRPr>
            </a:lvl1pPr>
          </a:lstStyle>
          <a:p>
            <a:endParaRPr lang="en-US" dirty="0"/>
          </a:p>
        </p:txBody>
      </p:sp>
      <p:sp>
        <p:nvSpPr>
          <p:cNvPr id="44" name="Slide Number Placeholder 39"/>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1"/>
    </p:custDataLst>
    <p:extLst>
      <p:ext uri="{BB962C8B-B14F-4D97-AF65-F5344CB8AC3E}">
        <p14:creationId xmlns:p14="http://schemas.microsoft.com/office/powerpoint/2010/main" val="13407743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customXml" Target="../../customXml/item10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75.xml"/><Relationship Id="rId18" Type="http://schemas.openxmlformats.org/officeDocument/2006/relationships/slideLayout" Target="../slideLayouts/slideLayout80.xml"/><Relationship Id="rId26" Type="http://schemas.openxmlformats.org/officeDocument/2006/relationships/slideLayout" Target="../slideLayouts/slideLayout88.xml"/><Relationship Id="rId39" Type="http://schemas.openxmlformats.org/officeDocument/2006/relationships/slideLayout" Target="../slideLayouts/slideLayout101.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34" Type="http://schemas.openxmlformats.org/officeDocument/2006/relationships/slideLayout" Target="../slideLayouts/slideLayout96.xml"/><Relationship Id="rId42" Type="http://schemas.openxmlformats.org/officeDocument/2006/relationships/slideLayout" Target="../slideLayouts/slideLayout104.xml"/><Relationship Id="rId47" Type="http://schemas.openxmlformats.org/officeDocument/2006/relationships/slideLayout" Target="../slideLayouts/slideLayout109.xml"/><Relationship Id="rId50" Type="http://schemas.openxmlformats.org/officeDocument/2006/relationships/theme" Target="../theme/theme2.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slideLayout" Target="../slideLayouts/slideLayout87.xml"/><Relationship Id="rId33" Type="http://schemas.openxmlformats.org/officeDocument/2006/relationships/slideLayout" Target="../slideLayouts/slideLayout95.xml"/><Relationship Id="rId38" Type="http://schemas.openxmlformats.org/officeDocument/2006/relationships/slideLayout" Target="../slideLayouts/slideLayout100.xml"/><Relationship Id="rId46" Type="http://schemas.openxmlformats.org/officeDocument/2006/relationships/slideLayout" Target="../slideLayouts/slideLayout108.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29" Type="http://schemas.openxmlformats.org/officeDocument/2006/relationships/slideLayout" Target="../slideLayouts/slideLayout91.xml"/><Relationship Id="rId41" Type="http://schemas.openxmlformats.org/officeDocument/2006/relationships/slideLayout" Target="../slideLayouts/slideLayout103.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32" Type="http://schemas.openxmlformats.org/officeDocument/2006/relationships/slideLayout" Target="../slideLayouts/slideLayout94.xml"/><Relationship Id="rId37" Type="http://schemas.openxmlformats.org/officeDocument/2006/relationships/slideLayout" Target="../slideLayouts/slideLayout99.xml"/><Relationship Id="rId40" Type="http://schemas.openxmlformats.org/officeDocument/2006/relationships/slideLayout" Target="../slideLayouts/slideLayout102.xml"/><Relationship Id="rId45" Type="http://schemas.openxmlformats.org/officeDocument/2006/relationships/slideLayout" Target="../slideLayouts/slideLayout107.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28" Type="http://schemas.openxmlformats.org/officeDocument/2006/relationships/slideLayout" Target="../slideLayouts/slideLayout90.xml"/><Relationship Id="rId36" Type="http://schemas.openxmlformats.org/officeDocument/2006/relationships/slideLayout" Target="../slideLayouts/slideLayout98.xml"/><Relationship Id="rId49" Type="http://schemas.openxmlformats.org/officeDocument/2006/relationships/slideLayout" Target="../slideLayouts/slideLayout111.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31" Type="http://schemas.openxmlformats.org/officeDocument/2006/relationships/slideLayout" Target="../slideLayouts/slideLayout93.xml"/><Relationship Id="rId44" Type="http://schemas.openxmlformats.org/officeDocument/2006/relationships/slideLayout" Target="../slideLayouts/slideLayout106.xml"/><Relationship Id="rId52" Type="http://schemas.openxmlformats.org/officeDocument/2006/relationships/image" Target="../media/image23.png"/><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 Id="rId27" Type="http://schemas.openxmlformats.org/officeDocument/2006/relationships/slideLayout" Target="../slideLayouts/slideLayout89.xml"/><Relationship Id="rId30" Type="http://schemas.openxmlformats.org/officeDocument/2006/relationships/slideLayout" Target="../slideLayouts/slideLayout92.xml"/><Relationship Id="rId35" Type="http://schemas.openxmlformats.org/officeDocument/2006/relationships/slideLayout" Target="../slideLayouts/slideLayout97.xml"/><Relationship Id="rId43" Type="http://schemas.openxmlformats.org/officeDocument/2006/relationships/slideLayout" Target="../slideLayouts/slideLayout105.xml"/><Relationship Id="rId48" Type="http://schemas.openxmlformats.org/officeDocument/2006/relationships/slideLayout" Target="../slideLayouts/slideLayout110.xml"/><Relationship Id="rId8" Type="http://schemas.openxmlformats.org/officeDocument/2006/relationships/slideLayout" Target="../slideLayouts/slideLayout70.xml"/><Relationship Id="rId51" Type="http://schemas.openxmlformats.org/officeDocument/2006/relationships/customXml" Target="../../customXml/item25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9" Type="http://schemas.openxmlformats.org/officeDocument/2006/relationships/slideLayout" Target="../slideLayouts/slideLayout150.xml"/><Relationship Id="rId21" Type="http://schemas.openxmlformats.org/officeDocument/2006/relationships/slideLayout" Target="../slideLayouts/slideLayout132.xml"/><Relationship Id="rId34" Type="http://schemas.openxmlformats.org/officeDocument/2006/relationships/slideLayout" Target="../slideLayouts/slideLayout145.xml"/><Relationship Id="rId42" Type="http://schemas.openxmlformats.org/officeDocument/2006/relationships/slideLayout" Target="../slideLayouts/slideLayout153.xml"/><Relationship Id="rId47" Type="http://schemas.openxmlformats.org/officeDocument/2006/relationships/slideLayout" Target="../slideLayouts/slideLayout158.xml"/><Relationship Id="rId50" Type="http://schemas.openxmlformats.org/officeDocument/2006/relationships/slideLayout" Target="../slideLayouts/slideLayout161.xml"/><Relationship Id="rId55" Type="http://schemas.openxmlformats.org/officeDocument/2006/relationships/slideLayout" Target="../slideLayouts/slideLayout166.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33" Type="http://schemas.openxmlformats.org/officeDocument/2006/relationships/slideLayout" Target="../slideLayouts/slideLayout144.xml"/><Relationship Id="rId38" Type="http://schemas.openxmlformats.org/officeDocument/2006/relationships/slideLayout" Target="../slideLayouts/slideLayout149.xml"/><Relationship Id="rId46" Type="http://schemas.openxmlformats.org/officeDocument/2006/relationships/slideLayout" Target="../slideLayouts/slideLayout157.xml"/><Relationship Id="rId59" Type="http://schemas.openxmlformats.org/officeDocument/2006/relationships/customXml" Target="../../customXml/item282.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29" Type="http://schemas.openxmlformats.org/officeDocument/2006/relationships/slideLayout" Target="../slideLayouts/slideLayout140.xml"/><Relationship Id="rId41" Type="http://schemas.openxmlformats.org/officeDocument/2006/relationships/slideLayout" Target="../slideLayouts/slideLayout152.xml"/><Relationship Id="rId54" Type="http://schemas.openxmlformats.org/officeDocument/2006/relationships/slideLayout" Target="../slideLayouts/slideLayout165.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32" Type="http://schemas.openxmlformats.org/officeDocument/2006/relationships/slideLayout" Target="../slideLayouts/slideLayout143.xml"/><Relationship Id="rId37" Type="http://schemas.openxmlformats.org/officeDocument/2006/relationships/slideLayout" Target="../slideLayouts/slideLayout148.xml"/><Relationship Id="rId40" Type="http://schemas.openxmlformats.org/officeDocument/2006/relationships/slideLayout" Target="../slideLayouts/slideLayout151.xml"/><Relationship Id="rId45" Type="http://schemas.openxmlformats.org/officeDocument/2006/relationships/slideLayout" Target="../slideLayouts/slideLayout156.xml"/><Relationship Id="rId53" Type="http://schemas.openxmlformats.org/officeDocument/2006/relationships/slideLayout" Target="../slideLayouts/slideLayout164.xml"/><Relationship Id="rId58" Type="http://schemas.openxmlformats.org/officeDocument/2006/relationships/theme" Target="../theme/theme3.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slideLayout" Target="../slideLayouts/slideLayout139.xml"/><Relationship Id="rId36" Type="http://schemas.openxmlformats.org/officeDocument/2006/relationships/slideLayout" Target="../slideLayouts/slideLayout147.xml"/><Relationship Id="rId49" Type="http://schemas.openxmlformats.org/officeDocument/2006/relationships/slideLayout" Target="../slideLayouts/slideLayout160.xml"/><Relationship Id="rId57" Type="http://schemas.openxmlformats.org/officeDocument/2006/relationships/slideLayout" Target="../slideLayouts/slideLayout168.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31" Type="http://schemas.openxmlformats.org/officeDocument/2006/relationships/slideLayout" Target="../slideLayouts/slideLayout142.xml"/><Relationship Id="rId44" Type="http://schemas.openxmlformats.org/officeDocument/2006/relationships/slideLayout" Target="../slideLayouts/slideLayout155.xml"/><Relationship Id="rId52" Type="http://schemas.openxmlformats.org/officeDocument/2006/relationships/slideLayout" Target="../slideLayouts/slideLayout163.xml"/><Relationship Id="rId60" Type="http://schemas.openxmlformats.org/officeDocument/2006/relationships/image" Target="../media/image25.emf"/><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 Id="rId30" Type="http://schemas.openxmlformats.org/officeDocument/2006/relationships/slideLayout" Target="../slideLayouts/slideLayout141.xml"/><Relationship Id="rId35" Type="http://schemas.openxmlformats.org/officeDocument/2006/relationships/slideLayout" Target="../slideLayouts/slideLayout146.xml"/><Relationship Id="rId43" Type="http://schemas.openxmlformats.org/officeDocument/2006/relationships/slideLayout" Target="../slideLayouts/slideLayout154.xml"/><Relationship Id="rId48" Type="http://schemas.openxmlformats.org/officeDocument/2006/relationships/slideLayout" Target="../slideLayouts/slideLayout159.xml"/><Relationship Id="rId56" Type="http://schemas.openxmlformats.org/officeDocument/2006/relationships/slideLayout" Target="../slideLayouts/slideLayout167.xml"/><Relationship Id="rId8" Type="http://schemas.openxmlformats.org/officeDocument/2006/relationships/slideLayout" Target="../slideLayouts/slideLayout119.xml"/><Relationship Id="rId51" Type="http://schemas.openxmlformats.org/officeDocument/2006/relationships/slideLayout" Target="../slideLayouts/slideLayout162.xml"/><Relationship Id="rId3" Type="http://schemas.openxmlformats.org/officeDocument/2006/relationships/slideLayout" Target="../slideLayouts/slideLayout114.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81.xml"/><Relationship Id="rId18" Type="http://schemas.openxmlformats.org/officeDocument/2006/relationships/slideLayout" Target="../slideLayouts/slideLayout186.xml"/><Relationship Id="rId26" Type="http://schemas.openxmlformats.org/officeDocument/2006/relationships/slideLayout" Target="../slideLayouts/slideLayout194.xml"/><Relationship Id="rId39" Type="http://schemas.openxmlformats.org/officeDocument/2006/relationships/slideLayout" Target="../slideLayouts/slideLayout207.xml"/><Relationship Id="rId21" Type="http://schemas.openxmlformats.org/officeDocument/2006/relationships/slideLayout" Target="../slideLayouts/slideLayout189.xml"/><Relationship Id="rId34" Type="http://schemas.openxmlformats.org/officeDocument/2006/relationships/slideLayout" Target="../slideLayouts/slideLayout202.xml"/><Relationship Id="rId42" Type="http://schemas.openxmlformats.org/officeDocument/2006/relationships/slideLayout" Target="../slideLayouts/slideLayout210.xml"/><Relationship Id="rId47" Type="http://schemas.openxmlformats.org/officeDocument/2006/relationships/slideLayout" Target="../slideLayouts/slideLayout215.xml"/><Relationship Id="rId50" Type="http://schemas.openxmlformats.org/officeDocument/2006/relationships/slideLayout" Target="../slideLayouts/slideLayout218.xml"/><Relationship Id="rId55" Type="http://schemas.openxmlformats.org/officeDocument/2006/relationships/slideLayout" Target="../slideLayouts/slideLayout223.xml"/><Relationship Id="rId63" Type="http://schemas.openxmlformats.org/officeDocument/2006/relationships/theme" Target="../theme/theme4.xml"/><Relationship Id="rId7" Type="http://schemas.openxmlformats.org/officeDocument/2006/relationships/slideLayout" Target="../slideLayouts/slideLayout175.xml"/><Relationship Id="rId2" Type="http://schemas.openxmlformats.org/officeDocument/2006/relationships/slideLayout" Target="../slideLayouts/slideLayout170.xml"/><Relationship Id="rId16" Type="http://schemas.openxmlformats.org/officeDocument/2006/relationships/slideLayout" Target="../slideLayouts/slideLayout184.xml"/><Relationship Id="rId20" Type="http://schemas.openxmlformats.org/officeDocument/2006/relationships/slideLayout" Target="../slideLayouts/slideLayout188.xml"/><Relationship Id="rId29" Type="http://schemas.openxmlformats.org/officeDocument/2006/relationships/slideLayout" Target="../slideLayouts/slideLayout197.xml"/><Relationship Id="rId41" Type="http://schemas.openxmlformats.org/officeDocument/2006/relationships/slideLayout" Target="../slideLayouts/slideLayout209.xml"/><Relationship Id="rId54" Type="http://schemas.openxmlformats.org/officeDocument/2006/relationships/slideLayout" Target="../slideLayouts/slideLayout222.xml"/><Relationship Id="rId62" Type="http://schemas.openxmlformats.org/officeDocument/2006/relationships/slideLayout" Target="../slideLayouts/slideLayout23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24" Type="http://schemas.openxmlformats.org/officeDocument/2006/relationships/slideLayout" Target="../slideLayouts/slideLayout192.xml"/><Relationship Id="rId32" Type="http://schemas.openxmlformats.org/officeDocument/2006/relationships/slideLayout" Target="../slideLayouts/slideLayout200.xml"/><Relationship Id="rId37" Type="http://schemas.openxmlformats.org/officeDocument/2006/relationships/slideLayout" Target="../slideLayouts/slideLayout205.xml"/><Relationship Id="rId40" Type="http://schemas.openxmlformats.org/officeDocument/2006/relationships/slideLayout" Target="../slideLayouts/slideLayout208.xml"/><Relationship Id="rId45" Type="http://schemas.openxmlformats.org/officeDocument/2006/relationships/slideLayout" Target="../slideLayouts/slideLayout213.xml"/><Relationship Id="rId53" Type="http://schemas.openxmlformats.org/officeDocument/2006/relationships/slideLayout" Target="../slideLayouts/slideLayout221.xml"/><Relationship Id="rId58" Type="http://schemas.openxmlformats.org/officeDocument/2006/relationships/slideLayout" Target="../slideLayouts/slideLayout226.xml"/><Relationship Id="rId5" Type="http://schemas.openxmlformats.org/officeDocument/2006/relationships/slideLayout" Target="../slideLayouts/slideLayout173.xml"/><Relationship Id="rId15" Type="http://schemas.openxmlformats.org/officeDocument/2006/relationships/slideLayout" Target="../slideLayouts/slideLayout183.xml"/><Relationship Id="rId23" Type="http://schemas.openxmlformats.org/officeDocument/2006/relationships/slideLayout" Target="../slideLayouts/slideLayout191.xml"/><Relationship Id="rId28" Type="http://schemas.openxmlformats.org/officeDocument/2006/relationships/slideLayout" Target="../slideLayouts/slideLayout196.xml"/><Relationship Id="rId36" Type="http://schemas.openxmlformats.org/officeDocument/2006/relationships/slideLayout" Target="../slideLayouts/slideLayout204.xml"/><Relationship Id="rId49" Type="http://schemas.openxmlformats.org/officeDocument/2006/relationships/slideLayout" Target="../slideLayouts/slideLayout217.xml"/><Relationship Id="rId57" Type="http://schemas.openxmlformats.org/officeDocument/2006/relationships/slideLayout" Target="../slideLayouts/slideLayout225.xml"/><Relationship Id="rId61" Type="http://schemas.openxmlformats.org/officeDocument/2006/relationships/slideLayout" Target="../slideLayouts/slideLayout229.xml"/><Relationship Id="rId10" Type="http://schemas.openxmlformats.org/officeDocument/2006/relationships/slideLayout" Target="../slideLayouts/slideLayout178.xml"/><Relationship Id="rId19" Type="http://schemas.openxmlformats.org/officeDocument/2006/relationships/slideLayout" Target="../slideLayouts/slideLayout187.xml"/><Relationship Id="rId31" Type="http://schemas.openxmlformats.org/officeDocument/2006/relationships/slideLayout" Target="../slideLayouts/slideLayout199.xml"/><Relationship Id="rId44" Type="http://schemas.openxmlformats.org/officeDocument/2006/relationships/slideLayout" Target="../slideLayouts/slideLayout212.xml"/><Relationship Id="rId52" Type="http://schemas.openxmlformats.org/officeDocument/2006/relationships/slideLayout" Target="../slideLayouts/slideLayout220.xml"/><Relationship Id="rId60" Type="http://schemas.openxmlformats.org/officeDocument/2006/relationships/slideLayout" Target="../slideLayouts/slideLayout228.xml"/><Relationship Id="rId65" Type="http://schemas.openxmlformats.org/officeDocument/2006/relationships/image" Target="../media/image1.png"/><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 Id="rId22" Type="http://schemas.openxmlformats.org/officeDocument/2006/relationships/slideLayout" Target="../slideLayouts/slideLayout190.xml"/><Relationship Id="rId27" Type="http://schemas.openxmlformats.org/officeDocument/2006/relationships/slideLayout" Target="../slideLayouts/slideLayout195.xml"/><Relationship Id="rId30" Type="http://schemas.openxmlformats.org/officeDocument/2006/relationships/slideLayout" Target="../slideLayouts/slideLayout198.xml"/><Relationship Id="rId35" Type="http://schemas.openxmlformats.org/officeDocument/2006/relationships/slideLayout" Target="../slideLayouts/slideLayout203.xml"/><Relationship Id="rId43" Type="http://schemas.openxmlformats.org/officeDocument/2006/relationships/slideLayout" Target="../slideLayouts/slideLayout211.xml"/><Relationship Id="rId48" Type="http://schemas.openxmlformats.org/officeDocument/2006/relationships/slideLayout" Target="../slideLayouts/slideLayout216.xml"/><Relationship Id="rId56" Type="http://schemas.openxmlformats.org/officeDocument/2006/relationships/slideLayout" Target="../slideLayouts/slideLayout224.xml"/><Relationship Id="rId64" Type="http://schemas.openxmlformats.org/officeDocument/2006/relationships/customXml" Target="../../customXml/item194.xml"/><Relationship Id="rId8" Type="http://schemas.openxmlformats.org/officeDocument/2006/relationships/slideLayout" Target="../slideLayouts/slideLayout176.xml"/><Relationship Id="rId51" Type="http://schemas.openxmlformats.org/officeDocument/2006/relationships/slideLayout" Target="../slideLayouts/slideLayout219.xml"/><Relationship Id="rId3" Type="http://schemas.openxmlformats.org/officeDocument/2006/relationships/slideLayout" Target="../slideLayouts/slideLayout171.xml"/><Relationship Id="rId12" Type="http://schemas.openxmlformats.org/officeDocument/2006/relationships/slideLayout" Target="../slideLayouts/slideLayout180.xml"/><Relationship Id="rId17" Type="http://schemas.openxmlformats.org/officeDocument/2006/relationships/slideLayout" Target="../slideLayouts/slideLayout185.xml"/><Relationship Id="rId25" Type="http://schemas.openxmlformats.org/officeDocument/2006/relationships/slideLayout" Target="../slideLayouts/slideLayout193.xml"/><Relationship Id="rId33" Type="http://schemas.openxmlformats.org/officeDocument/2006/relationships/slideLayout" Target="../slideLayouts/slideLayout201.xml"/><Relationship Id="rId38" Type="http://schemas.openxmlformats.org/officeDocument/2006/relationships/slideLayout" Target="../slideLayouts/slideLayout206.xml"/><Relationship Id="rId46" Type="http://schemas.openxmlformats.org/officeDocument/2006/relationships/slideLayout" Target="../slideLayouts/slideLayout214.xml"/><Relationship Id="rId59" Type="http://schemas.openxmlformats.org/officeDocument/2006/relationships/slideLayout" Target="../slideLayouts/slideLayout2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65A89B-776A-4940-B4EB-1D201BC73C87}"/>
              </a:ext>
            </a:extLst>
          </p:cNvPr>
          <p:cNvSpPr>
            <a:spLocks noGrp="1"/>
          </p:cNvSpPr>
          <p:nvPr>
            <p:ph type="title"/>
          </p:nvPr>
        </p:nvSpPr>
        <p:spPr>
          <a:xfrm>
            <a:off x="457200" y="685800"/>
            <a:ext cx="9774936" cy="685800"/>
          </a:xfrm>
          <a:prstGeom prst="rect">
            <a:avLst/>
          </a:prstGeom>
        </p:spPr>
        <p:txBody>
          <a:bodyPr vert="horz" lIns="0" tIns="0" rIns="0" bIns="0" rtlCol="0" anchor="b" anchorCtr="0">
            <a:noAutofit/>
          </a:bodyPr>
          <a:lstStyle/>
          <a:p>
            <a:r>
              <a:rPr lang="en-US" dirty="0"/>
              <a:t>Page Title</a:t>
            </a:r>
          </a:p>
        </p:txBody>
      </p:sp>
      <p:sp>
        <p:nvSpPr>
          <p:cNvPr id="4" name="Text Placeholder 3">
            <a:extLst>
              <a:ext uri="{FF2B5EF4-FFF2-40B4-BE49-F238E27FC236}">
                <a16:creationId xmlns:a16="http://schemas.microsoft.com/office/drawing/2014/main" id="{1C4BDACF-891B-CF4E-8F92-AE7E5FD8FA5C}"/>
              </a:ext>
            </a:extLst>
          </p:cNvPr>
          <p:cNvSpPr>
            <a:spLocks noGrp="1"/>
          </p:cNvSpPr>
          <p:nvPr>
            <p:ph type="body" idx="1"/>
          </p:nvPr>
        </p:nvSpPr>
        <p:spPr>
          <a:xfrm>
            <a:off x="457200" y="1810512"/>
            <a:ext cx="9774936" cy="493776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7">
            <a:extLst>
              <a:ext uri="{FF2B5EF4-FFF2-40B4-BE49-F238E27FC236}">
                <a16:creationId xmlns:a16="http://schemas.microsoft.com/office/drawing/2014/main" id="{597056D3-29A8-0442-B565-FBC34B271569}"/>
              </a:ext>
            </a:extLst>
          </p:cNvPr>
          <p:cNvSpPr>
            <a:spLocks noGrp="1"/>
          </p:cNvSpPr>
          <p:nvPr>
            <p:ph type="sldNum" sz="quarter" idx="4"/>
          </p:nvPr>
        </p:nvSpPr>
        <p:spPr>
          <a:xfrm>
            <a:off x="9774936" y="6759982"/>
            <a:ext cx="457200" cy="338328"/>
          </a:xfrm>
          <a:prstGeom prst="rect">
            <a:avLst/>
          </a:prstGeom>
        </p:spPr>
        <p:txBody>
          <a:bodyPr vert="horz" lIns="0" tIns="0" rIns="0" bIns="0" rtlCol="0" anchor="b" anchorCtr="0">
            <a:noAutofit/>
          </a:bodyPr>
          <a:lstStyle>
            <a:lvl1pPr algn="r">
              <a:defRPr sz="800">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7" name="Footer Placeholder 2">
            <a:extLst>
              <a:ext uri="{FF2B5EF4-FFF2-40B4-BE49-F238E27FC236}">
                <a16:creationId xmlns:a16="http://schemas.microsoft.com/office/drawing/2014/main" id="{0030D493-C80E-114A-8706-51D7FB9B0203}"/>
              </a:ext>
            </a:extLst>
          </p:cNvPr>
          <p:cNvSpPr>
            <a:spLocks noGrp="1"/>
          </p:cNvSpPr>
          <p:nvPr>
            <p:ph type="ftr" sz="quarter" idx="3"/>
          </p:nvPr>
        </p:nvSpPr>
        <p:spPr>
          <a:xfrm>
            <a:off x="456502" y="6766560"/>
            <a:ext cx="9309290" cy="338328"/>
          </a:xfrm>
          <a:prstGeom prst="rect">
            <a:avLst/>
          </a:prstGeom>
        </p:spPr>
        <p:txBody>
          <a:bodyPr vert="horz" lIns="0" tIns="0" rIns="0" bIns="0" rtlCol="0" anchor="b"/>
          <a:lstStyle>
            <a:lvl1pPr algn="r">
              <a:defRPr lang="en-US" sz="1000"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13" name="Picture 12">
            <a:extLst>
              <a:ext uri="{FF2B5EF4-FFF2-40B4-BE49-F238E27FC236}">
                <a16:creationId xmlns:a16="http://schemas.microsoft.com/office/drawing/2014/main" id="{40BFD248-5647-DB42-9DB4-8F6F92A5A3B2}"/>
              </a:ext>
            </a:extLst>
          </p:cNvPr>
          <p:cNvPicPr>
            <a:picLocks noChangeAspect="1"/>
          </p:cNvPicPr>
          <p:nvPr userDrawn="1"/>
        </p:nvPicPr>
        <p:blipFill>
          <a:blip r:embed="rId65"/>
          <a:stretch>
            <a:fillRect/>
          </a:stretch>
        </p:blipFill>
        <p:spPr>
          <a:xfrm>
            <a:off x="8890001" y="418753"/>
            <a:ext cx="1336674" cy="267335"/>
          </a:xfrm>
          <a:prstGeom prst="rect">
            <a:avLst/>
          </a:prstGeom>
        </p:spPr>
      </p:pic>
    </p:spTree>
    <p:custDataLst>
      <p:custData r:id="rId64"/>
    </p:custDataLst>
    <p:extLst>
      <p:ext uri="{BB962C8B-B14F-4D97-AF65-F5344CB8AC3E}">
        <p14:creationId xmlns:p14="http://schemas.microsoft.com/office/powerpoint/2010/main" val="3912885998"/>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35" r:id="rId10"/>
    <p:sldLayoutId id="2147483895" r:id="rId11"/>
    <p:sldLayoutId id="2147483952" r:id="rId12"/>
    <p:sldLayoutId id="2147483953" r:id="rId13"/>
    <p:sldLayoutId id="2147483896" r:id="rId14"/>
    <p:sldLayoutId id="2147483833" r:id="rId15"/>
    <p:sldLayoutId id="2147483837" r:id="rId16"/>
    <p:sldLayoutId id="2147483838" r:id="rId17"/>
    <p:sldLayoutId id="2147483900" r:id="rId18"/>
    <p:sldLayoutId id="2147483901" r:id="rId19"/>
    <p:sldLayoutId id="2147483939" r:id="rId20"/>
    <p:sldLayoutId id="2147483831" r:id="rId21"/>
    <p:sldLayoutId id="2147483832" r:id="rId22"/>
    <p:sldLayoutId id="2147483904" r:id="rId23"/>
    <p:sldLayoutId id="2147483905" r:id="rId24"/>
    <p:sldLayoutId id="2147483906" r:id="rId25"/>
    <p:sldLayoutId id="2147483946" r:id="rId26"/>
    <p:sldLayoutId id="2147483908" r:id="rId27"/>
    <p:sldLayoutId id="2147483909" r:id="rId28"/>
    <p:sldLayoutId id="2147483910" r:id="rId29"/>
    <p:sldLayoutId id="2147483911" r:id="rId30"/>
    <p:sldLayoutId id="2147483912" r:id="rId31"/>
    <p:sldLayoutId id="2147483913" r:id="rId32"/>
    <p:sldLayoutId id="2147483829" r:id="rId33"/>
    <p:sldLayoutId id="2147483915" r:id="rId34"/>
    <p:sldLayoutId id="2147483941" r:id="rId35"/>
    <p:sldLayoutId id="2147483836" r:id="rId36"/>
    <p:sldLayoutId id="2147483917" r:id="rId37"/>
    <p:sldLayoutId id="2147483918" r:id="rId38"/>
    <p:sldLayoutId id="2147483956" r:id="rId39"/>
    <p:sldLayoutId id="2147483957" r:id="rId40"/>
    <p:sldLayoutId id="2147483921" r:id="rId41"/>
    <p:sldLayoutId id="2147483922" r:id="rId42"/>
    <p:sldLayoutId id="2147483923" r:id="rId43"/>
    <p:sldLayoutId id="2147483945" r:id="rId44"/>
    <p:sldLayoutId id="2147483944" r:id="rId45"/>
    <p:sldLayoutId id="2147483943" r:id="rId46"/>
    <p:sldLayoutId id="2147483942" r:id="rId47"/>
    <p:sldLayoutId id="2147483951" r:id="rId48"/>
    <p:sldLayoutId id="2147483958" r:id="rId49"/>
    <p:sldLayoutId id="2147483959" r:id="rId50"/>
    <p:sldLayoutId id="2147483960" r:id="rId51"/>
    <p:sldLayoutId id="2147483963" r:id="rId52"/>
    <p:sldLayoutId id="2147483962" r:id="rId53"/>
    <p:sldLayoutId id="2147483931" r:id="rId54"/>
    <p:sldLayoutId id="2147483932" r:id="rId55"/>
    <p:sldLayoutId id="2147483933" r:id="rId56"/>
    <p:sldLayoutId id="2147483934" r:id="rId57"/>
    <p:sldLayoutId id="2147483935" r:id="rId58"/>
    <p:sldLayoutId id="2147483936" r:id="rId59"/>
    <p:sldLayoutId id="2147483937" r:id="rId60"/>
    <p:sldLayoutId id="2147483938" r:id="rId61"/>
    <p:sldLayoutId id="2147483863" r:id="rId62"/>
  </p:sldLayoutIdLst>
  <p:hf hdr="0" ftr="0" dt="0"/>
  <p:txStyles>
    <p:titleStyle>
      <a:lvl1pPr algn="l" defTabSz="978682" rtl="0" eaLnBrk="1" latinLnBrk="0" hangingPunct="1">
        <a:lnSpc>
          <a:spcPct val="90000"/>
        </a:lnSpc>
        <a:spcBef>
          <a:spcPct val="0"/>
        </a:spcBef>
        <a:buNone/>
        <a:defRPr sz="2400" kern="1200">
          <a:solidFill>
            <a:schemeClr val="accent2"/>
          </a:solidFill>
          <a:latin typeface="Calibri" panose="020F0502020204030204" pitchFamily="34" charset="0"/>
          <a:ea typeface="+mj-ea"/>
          <a:cs typeface="Calibri" panose="020F0502020204030204" pitchFamily="34" charset="0"/>
        </a:defRPr>
      </a:lvl1pPr>
    </p:titleStyle>
    <p:bodyStyle>
      <a:lvl1pPr marL="182880" indent="-182880" algn="l" defTabSz="978682" rtl="0" eaLnBrk="1" latinLnBrk="0" hangingPunct="1">
        <a:lnSpc>
          <a:spcPct val="100000"/>
        </a:lnSpc>
        <a:spcBef>
          <a:spcPts val="0"/>
        </a:spcBef>
        <a:spcAft>
          <a:spcPts val="450"/>
        </a:spcAft>
        <a:buClr>
          <a:schemeClr val="accent2"/>
        </a:buClr>
        <a:buFont typeface="System Font Regular"/>
        <a:buChar char="■"/>
        <a:tabLst/>
        <a:defRPr sz="1200" b="0" kern="1200">
          <a:solidFill>
            <a:schemeClr val="tx1"/>
          </a:solidFill>
          <a:latin typeface="Calibri" panose="020F0502020204030204" pitchFamily="34" charset="0"/>
          <a:ea typeface="+mn-ea"/>
          <a:cs typeface="Calibri" panose="020F0502020204030204" pitchFamily="34" charset="0"/>
        </a:defRPr>
      </a:lvl1pPr>
      <a:lvl2pPr marL="402336" indent="-219456" algn="l" defTabSz="978682" rtl="0" eaLnBrk="1" latinLnBrk="0" hangingPunct="1">
        <a:lnSpc>
          <a:spcPct val="100000"/>
        </a:lnSpc>
        <a:spcBef>
          <a:spcPts val="0"/>
        </a:spcBef>
        <a:spcAft>
          <a:spcPts val="450"/>
        </a:spcAft>
        <a:buClr>
          <a:schemeClr val="accent2"/>
        </a:buClr>
        <a:buFont typeface="System Font Regular"/>
        <a:buChar char="—"/>
        <a:tabLst/>
        <a:defRPr sz="1200" kern="1200">
          <a:solidFill>
            <a:schemeClr val="tx1"/>
          </a:solidFill>
          <a:latin typeface="Calibri" panose="020F0502020204030204" pitchFamily="34" charset="0"/>
          <a:ea typeface="+mn-ea"/>
          <a:cs typeface="Calibri" panose="020F0502020204030204" pitchFamily="34" charset="0"/>
        </a:defRPr>
      </a:lvl2pPr>
      <a:lvl3pPr marL="576072" indent="-173736" algn="l" defTabSz="978682" rtl="0" eaLnBrk="1" latinLnBrk="0" hangingPunct="1">
        <a:lnSpc>
          <a:spcPct val="100000"/>
        </a:lnSpc>
        <a:spcBef>
          <a:spcPts val="0"/>
        </a:spcBef>
        <a:spcAft>
          <a:spcPts val="450"/>
        </a:spcAft>
        <a:buClr>
          <a:schemeClr val="accent2"/>
        </a:buClr>
        <a:buFont typeface="System Font Regular"/>
        <a:buChar char="○"/>
        <a:tabLst/>
        <a:defRPr sz="1200" kern="1200">
          <a:solidFill>
            <a:schemeClr val="tx1"/>
          </a:solidFill>
          <a:latin typeface="Calibri" panose="020F0502020204030204" pitchFamily="34" charset="0"/>
          <a:ea typeface="+mn-ea"/>
          <a:cs typeface="Calibri" panose="020F0502020204030204" pitchFamily="34" charset="0"/>
        </a:defRPr>
      </a:lvl3pPr>
      <a:lvl4pPr marL="749808" indent="-173736" algn="l" defTabSz="978682" rtl="0" eaLnBrk="1" latinLnBrk="0" hangingPunct="1">
        <a:lnSpc>
          <a:spcPct val="100000"/>
        </a:lnSpc>
        <a:spcBef>
          <a:spcPts val="0"/>
        </a:spcBef>
        <a:spcAft>
          <a:spcPts val="450"/>
        </a:spcAft>
        <a:buClr>
          <a:schemeClr val="accent2"/>
        </a:buClr>
        <a:buFont typeface="System Font Regular"/>
        <a:buChar char="○"/>
        <a:tabLst/>
        <a:defRPr sz="1200" kern="1200">
          <a:solidFill>
            <a:schemeClr val="tx1"/>
          </a:solidFill>
          <a:latin typeface="Calibri" panose="020F0502020204030204" pitchFamily="34" charset="0"/>
          <a:ea typeface="+mn-ea"/>
          <a:cs typeface="Calibri" panose="020F0502020204030204" pitchFamily="34" charset="0"/>
        </a:defRPr>
      </a:lvl4pPr>
      <a:lvl5pPr marL="923544" indent="-173736" algn="l" defTabSz="978682" rtl="0" eaLnBrk="1" latinLnBrk="0" hangingPunct="1">
        <a:lnSpc>
          <a:spcPct val="100000"/>
        </a:lnSpc>
        <a:spcBef>
          <a:spcPts val="0"/>
        </a:spcBef>
        <a:spcAft>
          <a:spcPts val="450"/>
        </a:spcAft>
        <a:buClr>
          <a:schemeClr val="accent2"/>
        </a:buClr>
        <a:buFont typeface="System Font Regular"/>
        <a:buChar char="○"/>
        <a:tabLst/>
        <a:defRPr sz="1200" kern="1200">
          <a:solidFill>
            <a:schemeClr val="tx1"/>
          </a:solidFill>
          <a:latin typeface="Calibri" panose="020F0502020204030204" pitchFamily="34" charset="0"/>
          <a:ea typeface="+mn-ea"/>
          <a:cs typeface="Calibri" panose="020F0502020204030204" pitchFamily="34" charset="0"/>
        </a:defRPr>
      </a:lvl5pPr>
      <a:lvl6pPr marL="780042" marR="0" indent="-135928" algn="l" defTabSz="978682" rtl="0" eaLnBrk="1" fontAlgn="auto" latinLnBrk="0" hangingPunct="1">
        <a:lnSpc>
          <a:spcPct val="110000"/>
        </a:lnSpc>
        <a:spcBef>
          <a:spcPts val="535"/>
        </a:spcBef>
        <a:spcAft>
          <a:spcPts val="0"/>
        </a:spcAft>
        <a:buClrTx/>
        <a:buSzTx/>
        <a:buFont typeface="System Font Regular"/>
        <a:buChar char="–"/>
        <a:tabLst/>
        <a:defRPr sz="1168" kern="1200">
          <a:solidFill>
            <a:schemeClr val="tx2"/>
          </a:solidFill>
          <a:latin typeface="+mn-lt"/>
          <a:ea typeface="+mn-ea"/>
          <a:cs typeface="+mn-cs"/>
        </a:defRPr>
      </a:lvl6pPr>
      <a:lvl7pPr marL="1007104" indent="-166821" algn="l" defTabSz="978682" rtl="0" eaLnBrk="1" latinLnBrk="0" hangingPunct="1">
        <a:lnSpc>
          <a:spcPct val="110000"/>
        </a:lnSpc>
        <a:spcBef>
          <a:spcPts val="535"/>
        </a:spcBef>
        <a:buFont typeface="System Font Regular"/>
        <a:buChar char="–"/>
        <a:tabLst/>
        <a:defRPr sz="1168" kern="1200">
          <a:solidFill>
            <a:schemeClr val="tx2"/>
          </a:solidFill>
          <a:latin typeface="+mn-lt"/>
          <a:ea typeface="+mn-ea"/>
          <a:cs typeface="+mn-cs"/>
        </a:defRPr>
      </a:lvl7pPr>
      <a:lvl8pPr marL="3670059" indent="-244671" algn="l" defTabSz="978682" rtl="0" eaLnBrk="1" latinLnBrk="0" hangingPunct="1">
        <a:lnSpc>
          <a:spcPct val="90000"/>
        </a:lnSpc>
        <a:spcBef>
          <a:spcPts val="535"/>
        </a:spcBef>
        <a:buFont typeface="Arial" panose="020B0604020202020204" pitchFamily="34" charset="0"/>
        <a:buChar char="•"/>
        <a:defRPr sz="1927" kern="1200">
          <a:solidFill>
            <a:schemeClr val="tx1"/>
          </a:solidFill>
          <a:latin typeface="+mn-lt"/>
          <a:ea typeface="+mn-ea"/>
          <a:cs typeface="+mn-cs"/>
        </a:defRPr>
      </a:lvl8pPr>
      <a:lvl9pPr marL="4159400" indent="-244671" algn="l" defTabSz="978682" rtl="0" eaLnBrk="1" latinLnBrk="0" hangingPunct="1">
        <a:lnSpc>
          <a:spcPct val="90000"/>
        </a:lnSpc>
        <a:spcBef>
          <a:spcPts val="535"/>
        </a:spcBef>
        <a:buFont typeface="Arial" panose="020B0604020202020204" pitchFamily="34" charset="0"/>
        <a:buChar char="•"/>
        <a:defRPr sz="1927" kern="1200">
          <a:solidFill>
            <a:schemeClr val="tx1"/>
          </a:solidFill>
          <a:latin typeface="+mn-lt"/>
          <a:ea typeface="+mn-ea"/>
          <a:cs typeface="+mn-cs"/>
        </a:defRPr>
      </a:lvl9pPr>
    </p:bodyStyle>
    <p:otherStyle>
      <a:defPPr>
        <a:defRPr lang="en-US"/>
      </a:defPPr>
      <a:lvl1pPr marL="0" algn="l" defTabSz="978682" rtl="0" eaLnBrk="1" latinLnBrk="0" hangingPunct="1">
        <a:defRPr sz="1200" kern="1200">
          <a:solidFill>
            <a:schemeClr val="tx1"/>
          </a:solidFill>
          <a:latin typeface="+mn-lt"/>
          <a:ea typeface="+mn-ea"/>
          <a:cs typeface="+mn-cs"/>
        </a:defRPr>
      </a:lvl1pPr>
      <a:lvl2pPr marL="489341" algn="l" defTabSz="978682" rtl="0" eaLnBrk="1" latinLnBrk="0" hangingPunct="1">
        <a:defRPr sz="1200" kern="1200">
          <a:solidFill>
            <a:schemeClr val="tx1"/>
          </a:solidFill>
          <a:latin typeface="+mn-lt"/>
          <a:ea typeface="+mn-ea"/>
          <a:cs typeface="+mn-cs"/>
        </a:defRPr>
      </a:lvl2pPr>
      <a:lvl3pPr marL="978682" algn="l" defTabSz="978682" rtl="0" eaLnBrk="1" latinLnBrk="0" hangingPunct="1">
        <a:defRPr sz="1200" kern="1200">
          <a:solidFill>
            <a:schemeClr val="tx1"/>
          </a:solidFill>
          <a:latin typeface="+mn-lt"/>
          <a:ea typeface="+mn-ea"/>
          <a:cs typeface="+mn-cs"/>
        </a:defRPr>
      </a:lvl3pPr>
      <a:lvl4pPr marL="1468023" algn="l" defTabSz="978682" rtl="0" eaLnBrk="1" latinLnBrk="0" hangingPunct="1">
        <a:defRPr sz="1200" kern="1200">
          <a:solidFill>
            <a:schemeClr val="tx1"/>
          </a:solidFill>
          <a:latin typeface="+mn-lt"/>
          <a:ea typeface="+mn-ea"/>
          <a:cs typeface="+mn-cs"/>
        </a:defRPr>
      </a:lvl4pPr>
      <a:lvl5pPr marL="1957365" algn="l" defTabSz="978682" rtl="0" eaLnBrk="1" latinLnBrk="0" hangingPunct="1">
        <a:defRPr sz="1200" kern="1200">
          <a:solidFill>
            <a:schemeClr val="tx1"/>
          </a:solidFill>
          <a:latin typeface="+mn-lt"/>
          <a:ea typeface="+mn-ea"/>
          <a:cs typeface="+mn-cs"/>
        </a:defRPr>
      </a:lvl5pPr>
      <a:lvl6pPr marL="2446706" algn="l" defTabSz="978682" rtl="0" eaLnBrk="1" latinLnBrk="0" hangingPunct="1">
        <a:defRPr sz="1200" kern="1200">
          <a:solidFill>
            <a:schemeClr val="tx1"/>
          </a:solidFill>
          <a:latin typeface="+mn-lt"/>
          <a:ea typeface="+mn-ea"/>
          <a:cs typeface="+mn-cs"/>
        </a:defRPr>
      </a:lvl6pPr>
      <a:lvl7pPr marL="2936047" algn="l" defTabSz="978682" rtl="0" eaLnBrk="1" latinLnBrk="0" hangingPunct="1">
        <a:defRPr sz="1200" kern="1200">
          <a:solidFill>
            <a:schemeClr val="tx1"/>
          </a:solidFill>
          <a:latin typeface="+mn-lt"/>
          <a:ea typeface="+mn-ea"/>
          <a:cs typeface="+mn-cs"/>
        </a:defRPr>
      </a:lvl7pPr>
      <a:lvl8pPr marL="3425388" algn="l" defTabSz="978682" rtl="0" eaLnBrk="1" latinLnBrk="0" hangingPunct="1">
        <a:defRPr sz="1200" kern="1200">
          <a:solidFill>
            <a:schemeClr val="tx1"/>
          </a:solidFill>
          <a:latin typeface="+mn-lt"/>
          <a:ea typeface="+mn-ea"/>
          <a:cs typeface="+mn-cs"/>
        </a:defRPr>
      </a:lvl8pPr>
      <a:lvl9pPr marL="3914729" algn="l" defTabSz="978682"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5" userDrawn="1">
          <p15:clr>
            <a:srgbClr val="A4A3A4"/>
          </p15:clr>
        </p15:guide>
        <p15:guide id="2" pos="286" userDrawn="1">
          <p15:clr>
            <a:srgbClr val="A4A3A4"/>
          </p15:clr>
        </p15:guide>
        <p15:guide id="3" pos="6590" userDrawn="1">
          <p15:clr>
            <a:srgbClr val="A4A3A4"/>
          </p15:clr>
        </p15:guide>
        <p15:guide id="4" pos="6445" userDrawn="1">
          <p15:clr>
            <a:srgbClr val="A4A3A4"/>
          </p15:clr>
        </p15:guide>
        <p15:guide id="5" pos="1199" userDrawn="1">
          <p15:clr>
            <a:srgbClr val="A4A3A4"/>
          </p15:clr>
        </p15:guide>
        <p15:guide id="6" pos="1337" userDrawn="1">
          <p15:clr>
            <a:srgbClr val="A4A3A4"/>
          </p15:clr>
        </p15:guide>
        <p15:guide id="7" pos="2246" userDrawn="1">
          <p15:clr>
            <a:srgbClr val="A4A3A4"/>
          </p15:clr>
        </p15:guide>
        <p15:guide id="8" pos="2386" userDrawn="1">
          <p15:clr>
            <a:srgbClr val="A4A3A4"/>
          </p15:clr>
        </p15:guide>
        <p15:guide id="9" pos="5534" userDrawn="1">
          <p15:clr>
            <a:srgbClr val="A4A3A4"/>
          </p15:clr>
        </p15:guide>
        <p15:guide id="10" pos="5397" userDrawn="1">
          <p15:clr>
            <a:srgbClr val="A4A3A4"/>
          </p15:clr>
        </p15:guide>
        <p15:guide id="11" pos="4486" userDrawn="1">
          <p15:clr>
            <a:srgbClr val="A4A3A4"/>
          </p15:clr>
        </p15:guide>
        <p15:guide id="12" pos="4348" userDrawn="1">
          <p15:clr>
            <a:srgbClr val="A4A3A4"/>
          </p15:clr>
        </p15:guide>
        <p15:guide id="13" pos="3296" userDrawn="1">
          <p15:clr>
            <a:srgbClr val="A4A3A4"/>
          </p15:clr>
        </p15:guide>
        <p15:guide id="14" pos="3438" userDrawn="1">
          <p15:clr>
            <a:srgbClr val="A4A3A4"/>
          </p15:clr>
        </p15:guide>
        <p15:guide id="15" orient="horz" pos="142" userDrawn="1">
          <p15:clr>
            <a:srgbClr val="A4A3A4"/>
          </p15:clr>
        </p15:guide>
        <p15:guide id="16" orient="horz" pos="285" userDrawn="1">
          <p15:clr>
            <a:srgbClr val="A4A3A4"/>
          </p15:clr>
        </p15:guide>
        <p15:guide id="17" orient="horz" pos="863" userDrawn="1">
          <p15:clr>
            <a:srgbClr val="A4A3A4"/>
          </p15:clr>
        </p15:guide>
        <p15:guide id="18" orient="horz" pos="918" userDrawn="1">
          <p15:clr>
            <a:srgbClr val="A4A3A4"/>
          </p15:clr>
        </p15:guide>
        <p15:guide id="19" orient="horz" pos="1141" userDrawn="1">
          <p15:clr>
            <a:srgbClr val="A4A3A4"/>
          </p15:clr>
        </p15:guide>
        <p15:guide id="20" orient="horz" pos="1418" userDrawn="1">
          <p15:clr>
            <a:srgbClr val="A4A3A4"/>
          </p15:clr>
        </p15:guide>
        <p15:guide id="21" orient="horz" pos="4252" userDrawn="1">
          <p15:clr>
            <a:srgbClr val="A4A3A4"/>
          </p15:clr>
        </p15:guide>
        <p15:guide id="22" orient="horz" pos="4472" userDrawn="1">
          <p15:clr>
            <a:srgbClr val="A4A3A4"/>
          </p15:clr>
        </p15:guide>
        <p15:guide id="23" orient="horz" pos="4617" userDrawn="1">
          <p15:clr>
            <a:srgbClr val="A4A3A4"/>
          </p15:clr>
        </p15:guide>
        <p15:guide id="24" orient="horz" pos="427" userDrawn="1">
          <p15:clr>
            <a:srgbClr val="A4A3A4"/>
          </p15:clr>
        </p15:guide>
        <p15:guide id="25" orient="horz" pos="1281" userDrawn="1">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646650" y="119174"/>
            <a:ext cx="8907669" cy="1106769"/>
          </a:xfrm>
          <a:prstGeom prst="rect">
            <a:avLst/>
          </a:prstGeom>
        </p:spPr>
        <p:txBody>
          <a:bodyPr vert="horz" lIns="0" tIns="49629" rIns="0" bIns="49629" rtlCol="0" anchor="b">
            <a:noAutofit/>
          </a:bodyPr>
          <a:lstStyle/>
          <a:p>
            <a:r>
              <a:rPr lang="en-US" dirty="0"/>
              <a:t>Click to add title</a:t>
            </a:r>
          </a:p>
        </p:txBody>
      </p:sp>
      <p:sp>
        <p:nvSpPr>
          <p:cNvPr id="5" name="Text Placeholder 2"/>
          <p:cNvSpPr>
            <a:spLocks noGrp="1"/>
          </p:cNvSpPr>
          <p:nvPr>
            <p:ph type="body" idx="1"/>
          </p:nvPr>
        </p:nvSpPr>
        <p:spPr>
          <a:xfrm>
            <a:off x="512146" y="1409166"/>
            <a:ext cx="9659481" cy="5335247"/>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4" name="Rectangle 3"/>
          <p:cNvSpPr/>
          <p:nvPr userDrawn="1"/>
        </p:nvSpPr>
        <p:spPr>
          <a:xfrm>
            <a:off x="128875" y="119174"/>
            <a:ext cx="940854" cy="11067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dirty="0">
              <a:latin typeface="Calibri" panose="020F0502020204030204" pitchFamily="34" charset="0"/>
            </a:endParaRPr>
          </a:p>
        </p:txBody>
      </p:sp>
      <p:sp>
        <p:nvSpPr>
          <p:cNvPr id="15" name="Rectangle 4"/>
          <p:cNvSpPr/>
          <p:nvPr userDrawn="1"/>
        </p:nvSpPr>
        <p:spPr>
          <a:xfrm>
            <a:off x="1154270" y="119174"/>
            <a:ext cx="288686" cy="110676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8" dirty="0">
              <a:latin typeface="Calibri" panose="020F0502020204030204" pitchFamily="34" charset="0"/>
            </a:endParaRPr>
          </a:p>
        </p:txBody>
      </p:sp>
      <p:cxnSp>
        <p:nvCxnSpPr>
          <p:cNvPr id="9" name="Line 5"/>
          <p:cNvCxnSpPr/>
          <p:nvPr/>
        </p:nvCxnSpPr>
        <p:spPr>
          <a:xfrm>
            <a:off x="1646650" y="1218496"/>
            <a:ext cx="8907468" cy="0"/>
          </a:xfrm>
          <a:prstGeom prst="line">
            <a:avLst/>
          </a:prstGeom>
          <a:ln w="12700"/>
        </p:spPr>
        <p:style>
          <a:lnRef idx="1">
            <a:schemeClr val="accent1"/>
          </a:lnRef>
          <a:fillRef idx="0">
            <a:schemeClr val="accent1"/>
          </a:fillRef>
          <a:effectRef idx="0">
            <a:schemeClr val="accent1"/>
          </a:effectRef>
          <a:fontRef idx="minor">
            <a:schemeClr val="tx2"/>
          </a:fontRef>
        </p:style>
      </p:cxnSp>
      <p:sp>
        <p:nvSpPr>
          <p:cNvPr id="3" name="Footer Placeholder 7"/>
          <p:cNvSpPr>
            <a:spLocks noGrp="1"/>
          </p:cNvSpPr>
          <p:nvPr>
            <p:ph type="ftr" sz="quarter" idx="3"/>
          </p:nvPr>
        </p:nvSpPr>
        <p:spPr>
          <a:xfrm>
            <a:off x="8145306" y="7101165"/>
            <a:ext cx="2026322" cy="244654"/>
          </a:xfrm>
          <a:prstGeom prst="rect">
            <a:avLst/>
          </a:prstGeom>
        </p:spPr>
        <p:txBody>
          <a:bodyPr vert="horz" lIns="0" tIns="0" rIns="0" bIns="0" rtlCol="0" anchor="ctr"/>
          <a:lstStyle>
            <a:lvl1pPr marL="0" indent="0" algn="r">
              <a:buNone/>
              <a:defRPr sz="817" b="1" baseline="0">
                <a:solidFill>
                  <a:schemeClr val="tx1"/>
                </a:solidFill>
                <a:latin typeface="Calibri" panose="020F0502020204030204" pitchFamily="34" charset="0"/>
              </a:defRPr>
            </a:lvl1pPr>
          </a:lstStyle>
          <a:p>
            <a:endParaRPr lang="en-US" dirty="0"/>
          </a:p>
        </p:txBody>
      </p:sp>
      <p:sp>
        <p:nvSpPr>
          <p:cNvPr id="6" name="Slide Number Placeholder 8"/>
          <p:cNvSpPr>
            <a:spLocks noGrp="1"/>
          </p:cNvSpPr>
          <p:nvPr>
            <p:ph type="sldNum" sz="quarter" idx="4"/>
          </p:nvPr>
        </p:nvSpPr>
        <p:spPr>
          <a:xfrm>
            <a:off x="10171629" y="7101165"/>
            <a:ext cx="382691" cy="244654"/>
          </a:xfrm>
          <a:prstGeom prst="rect">
            <a:avLst/>
          </a:prstGeom>
        </p:spPr>
        <p:txBody>
          <a:bodyPr vert="horz" lIns="0" tIns="0" rIns="0" bIns="27432" rtlCol="0" anchor="ctr"/>
          <a:lstStyle>
            <a:lvl1pPr marL="0" indent="0" algn="r">
              <a:buNone/>
              <a:defRPr sz="817" b="1">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51"/>
    </p:custDataLst>
    <p:extLst>
      <p:ext uri="{BB962C8B-B14F-4D97-AF65-F5344CB8AC3E}">
        <p14:creationId xmlns:p14="http://schemas.microsoft.com/office/powerpoint/2010/main" val="2437013401"/>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 id="2147483977" r:id="rId13"/>
    <p:sldLayoutId id="2147483978" r:id="rId14"/>
    <p:sldLayoutId id="2147483979" r:id="rId15"/>
    <p:sldLayoutId id="2147483980" r:id="rId16"/>
    <p:sldLayoutId id="2147483981" r:id="rId17"/>
    <p:sldLayoutId id="2147483982" r:id="rId18"/>
    <p:sldLayoutId id="2147483983" r:id="rId19"/>
    <p:sldLayoutId id="2147483984" r:id="rId20"/>
    <p:sldLayoutId id="2147483985" r:id="rId21"/>
    <p:sldLayoutId id="2147483986" r:id="rId22"/>
    <p:sldLayoutId id="2147483987" r:id="rId23"/>
    <p:sldLayoutId id="2147483988" r:id="rId24"/>
    <p:sldLayoutId id="2147483989" r:id="rId25"/>
    <p:sldLayoutId id="2147483990" r:id="rId26"/>
    <p:sldLayoutId id="2147483991" r:id="rId27"/>
    <p:sldLayoutId id="2147483992" r:id="rId28"/>
    <p:sldLayoutId id="2147483993" r:id="rId29"/>
    <p:sldLayoutId id="2147483994" r:id="rId30"/>
    <p:sldLayoutId id="2147483995" r:id="rId31"/>
    <p:sldLayoutId id="2147483996" r:id="rId32"/>
    <p:sldLayoutId id="2147483997" r:id="rId33"/>
    <p:sldLayoutId id="2147483998" r:id="rId34"/>
    <p:sldLayoutId id="2147483999" r:id="rId35"/>
    <p:sldLayoutId id="2147484000" r:id="rId36"/>
    <p:sldLayoutId id="2147484001" r:id="rId37"/>
    <p:sldLayoutId id="2147484002" r:id="rId38"/>
    <p:sldLayoutId id="2147484003" r:id="rId39"/>
    <p:sldLayoutId id="2147484004" r:id="rId40"/>
    <p:sldLayoutId id="2147484005" r:id="rId41"/>
    <p:sldLayoutId id="2147484006" r:id="rId42"/>
    <p:sldLayoutId id="2147484007" r:id="rId43"/>
    <p:sldLayoutId id="2147484008" r:id="rId44"/>
    <p:sldLayoutId id="2147484009" r:id="rId45"/>
    <p:sldLayoutId id="2147484010" r:id="rId46"/>
    <p:sldLayoutId id="2147484011" r:id="rId47"/>
    <p:sldLayoutId id="2147484012" r:id="rId48"/>
    <p:sldLayoutId id="2147484013" r:id="rId49"/>
  </p:sldLayoutIdLst>
  <p:hf hdr="0" ftr="0" dt="0"/>
  <p:txStyles>
    <p:titleStyle>
      <a:lvl1pPr algn="l" defTabSz="261383" rtl="0" eaLnBrk="1" latinLnBrk="0" hangingPunct="1">
        <a:spcBef>
          <a:spcPct val="0"/>
        </a:spcBef>
        <a:buNone/>
        <a:defRPr sz="2450" b="0" i="0" kern="1200">
          <a:solidFill>
            <a:schemeClr val="tx2"/>
          </a:solidFill>
          <a:latin typeface="Calibri" panose="020F0502020204030204" pitchFamily="34" charset="0"/>
          <a:ea typeface="+mj-ea"/>
          <a:cs typeface="+mj-cs"/>
        </a:defRPr>
      </a:lvl1pPr>
    </p:titleStyle>
    <p:bodyStyle>
      <a:lvl1pPr marL="241482" indent="-241482" algn="l" defTabSz="130692" rtl="0" eaLnBrk="1" latinLnBrk="0" hangingPunct="1">
        <a:spcBef>
          <a:spcPts val="270"/>
        </a:spcBef>
        <a:buSzPct val="80000"/>
        <a:buFontTx/>
        <a:buBlip>
          <a:blip r:embed="rId52"/>
        </a:buBlip>
        <a:defRPr sz="1429" kern="1200">
          <a:solidFill>
            <a:schemeClr val="tx1"/>
          </a:solidFill>
          <a:latin typeface="Calibri" panose="020F0502020204030204" pitchFamily="34" charset="0"/>
          <a:ea typeface="+mn-ea"/>
          <a:cs typeface="+mn-cs"/>
        </a:defRPr>
      </a:lvl1pPr>
      <a:lvl2pPr marL="377619" indent="-246343" algn="l" defTabSz="130692" rtl="0" eaLnBrk="1" latinLnBrk="0" hangingPunct="1">
        <a:spcBef>
          <a:spcPts val="270"/>
        </a:spcBef>
        <a:buSzPct val="80000"/>
        <a:buFont typeface="Franklin Gothic Book" pitchFamily="34" charset="0"/>
        <a:buChar char="■"/>
        <a:defRPr sz="1429" kern="1200">
          <a:solidFill>
            <a:schemeClr val="tx1"/>
          </a:solidFill>
          <a:latin typeface="Calibri" panose="020F0502020204030204" pitchFamily="34" charset="0"/>
          <a:ea typeface="+mn-ea"/>
          <a:cs typeface="+mn-cs"/>
        </a:defRPr>
      </a:lvl2pPr>
      <a:lvl3pPr marL="515376" indent="-254447" algn="l" defTabSz="130692" rtl="0" eaLnBrk="1" latinLnBrk="0" hangingPunct="1">
        <a:spcBef>
          <a:spcPts val="270"/>
        </a:spcBef>
        <a:buFont typeface="Franklin Gothic Book" pitchFamily="34" charset="0"/>
        <a:buChar char="–"/>
        <a:defRPr sz="1429" kern="1200">
          <a:solidFill>
            <a:schemeClr val="tx1"/>
          </a:solidFill>
          <a:latin typeface="Calibri" panose="020F0502020204030204" pitchFamily="34" charset="0"/>
          <a:ea typeface="+mn-ea"/>
          <a:cs typeface="+mn-cs"/>
        </a:defRPr>
      </a:lvl3pPr>
      <a:lvl4pPr marL="643410" indent="-251206" algn="l" defTabSz="130692" rtl="0" eaLnBrk="1" latinLnBrk="0" hangingPunct="1">
        <a:spcBef>
          <a:spcPts val="270"/>
        </a:spcBef>
        <a:buFont typeface="Franklin Gothic Book" pitchFamily="34" charset="0"/>
        <a:buChar char="–"/>
        <a:defRPr sz="1429" kern="1200">
          <a:solidFill>
            <a:schemeClr val="tx1"/>
          </a:solidFill>
          <a:latin typeface="Calibri" panose="020F0502020204030204" pitchFamily="34" charset="0"/>
          <a:ea typeface="+mn-ea"/>
          <a:cs typeface="+mn-cs"/>
        </a:defRPr>
      </a:lvl4pPr>
      <a:lvl5pPr marL="773064" indent="-249585" algn="l" defTabSz="130692" rtl="0" eaLnBrk="1" latinLnBrk="0" hangingPunct="1">
        <a:spcBef>
          <a:spcPts val="270"/>
        </a:spcBef>
        <a:buFont typeface="Franklin Gothic Book" pitchFamily="34" charset="0"/>
        <a:buChar char="–"/>
        <a:defRPr sz="1429" kern="1200" baseline="0">
          <a:solidFill>
            <a:schemeClr val="tx1"/>
          </a:solidFill>
          <a:latin typeface="Calibri" panose="020F0502020204030204" pitchFamily="34" charset="0"/>
          <a:ea typeface="+mn-ea"/>
          <a:cs typeface="+mn-cs"/>
        </a:defRPr>
      </a:lvl5pPr>
      <a:lvl6pPr marL="892995" indent="-239860" algn="l" defTabSz="130692" rtl="0" eaLnBrk="1" latinLnBrk="0" hangingPunct="1">
        <a:spcBef>
          <a:spcPts val="270"/>
        </a:spcBef>
        <a:buFont typeface="Franklin Gothic Book" pitchFamily="34" charset="0"/>
        <a:buChar char="•"/>
        <a:defRPr sz="1429" kern="1200">
          <a:solidFill>
            <a:schemeClr val="tx1"/>
          </a:solidFill>
          <a:latin typeface="Calibri" panose="020F0502020204030204" pitchFamily="34" charset="0"/>
          <a:ea typeface="+mn-ea"/>
          <a:cs typeface="+mn-cs"/>
        </a:defRPr>
      </a:lvl6pPr>
      <a:lvl7pPr marL="1030752" indent="-246343" algn="l" defTabSz="130692" rtl="0" eaLnBrk="1" latinLnBrk="0" hangingPunct="1">
        <a:spcBef>
          <a:spcPts val="270"/>
        </a:spcBef>
        <a:buFont typeface="Franklin Gothic Book" pitchFamily="34" charset="0"/>
        <a:buChar char="•"/>
        <a:defRPr sz="1429" kern="1200" baseline="0">
          <a:solidFill>
            <a:schemeClr val="tx1"/>
          </a:solidFill>
          <a:latin typeface="Calibri" panose="020F0502020204030204" pitchFamily="34" charset="0"/>
          <a:ea typeface="+mn-ea"/>
          <a:cs typeface="+mn-cs"/>
        </a:defRPr>
      </a:lvl7pPr>
      <a:lvl8pPr marL="1158786" indent="-243102" algn="l" defTabSz="130692" rtl="0" eaLnBrk="1" latinLnBrk="0" hangingPunct="1">
        <a:spcBef>
          <a:spcPts val="270"/>
        </a:spcBef>
        <a:buFont typeface="Franklin Gothic Book" pitchFamily="34" charset="0"/>
        <a:buChar char="•"/>
        <a:defRPr sz="1429" kern="1200" baseline="0">
          <a:solidFill>
            <a:schemeClr val="tx1"/>
          </a:solidFill>
          <a:latin typeface="Calibri" panose="020F0502020204030204" pitchFamily="34" charset="0"/>
          <a:ea typeface="+mn-ea"/>
          <a:cs typeface="+mn-cs"/>
        </a:defRPr>
      </a:lvl8pPr>
      <a:lvl9pPr marL="1294923" indent="-249585" algn="l" defTabSz="130692" rtl="0" eaLnBrk="1" latinLnBrk="0" hangingPunct="1">
        <a:spcBef>
          <a:spcPts val="270"/>
        </a:spcBef>
        <a:buFont typeface="Franklin Gothic Book" pitchFamily="34" charset="0"/>
        <a:buChar char="•"/>
        <a:defRPr sz="1429" kern="1200" baseline="0">
          <a:solidFill>
            <a:schemeClr val="tx1"/>
          </a:solidFill>
          <a:latin typeface="Calibri" panose="020F0502020204030204" pitchFamily="34" charset="0"/>
          <a:ea typeface="+mn-ea"/>
          <a:cs typeface="+mn-cs"/>
        </a:defRPr>
      </a:lvl9pPr>
    </p:bodyStyle>
    <p:otherStyle>
      <a:defPPr>
        <a:defRPr lang="en-US"/>
      </a:defPPr>
      <a:lvl1pPr marL="0" algn="l" defTabSz="130692" rtl="0" eaLnBrk="1" latinLnBrk="0" hangingPunct="1">
        <a:spcBef>
          <a:spcPts val="270"/>
        </a:spcBef>
        <a:defRPr sz="1123" kern="1200">
          <a:solidFill>
            <a:schemeClr val="tx1"/>
          </a:solidFill>
          <a:latin typeface="+mn-lt"/>
          <a:ea typeface="+mn-ea"/>
          <a:cs typeface="+mn-cs"/>
        </a:defRPr>
      </a:lvl1pPr>
      <a:lvl2pPr marL="130692" algn="l" defTabSz="130692" rtl="0" eaLnBrk="1" latinLnBrk="0" hangingPunct="1">
        <a:spcBef>
          <a:spcPts val="270"/>
        </a:spcBef>
        <a:defRPr sz="1123" kern="1200">
          <a:solidFill>
            <a:schemeClr val="tx1"/>
          </a:solidFill>
          <a:latin typeface="+mn-lt"/>
          <a:ea typeface="+mn-ea"/>
          <a:cs typeface="+mn-cs"/>
        </a:defRPr>
      </a:lvl2pPr>
      <a:lvl3pPr marL="261383" algn="l" defTabSz="130692" rtl="0" eaLnBrk="1" latinLnBrk="0" hangingPunct="1">
        <a:spcBef>
          <a:spcPts val="270"/>
        </a:spcBef>
        <a:defRPr sz="1123" kern="1200">
          <a:solidFill>
            <a:schemeClr val="tx1"/>
          </a:solidFill>
          <a:latin typeface="+mn-lt"/>
          <a:ea typeface="+mn-ea"/>
          <a:cs typeface="+mn-cs"/>
        </a:defRPr>
      </a:lvl3pPr>
      <a:lvl4pPr marL="392075" algn="l" defTabSz="130692" rtl="0" eaLnBrk="1" latinLnBrk="0" hangingPunct="1">
        <a:spcBef>
          <a:spcPts val="270"/>
        </a:spcBef>
        <a:defRPr sz="1123" kern="1200">
          <a:solidFill>
            <a:schemeClr val="tx1"/>
          </a:solidFill>
          <a:latin typeface="+mn-lt"/>
          <a:ea typeface="+mn-ea"/>
          <a:cs typeface="+mn-cs"/>
        </a:defRPr>
      </a:lvl4pPr>
      <a:lvl5pPr marL="522766" algn="l" defTabSz="130692" rtl="0" eaLnBrk="1" latinLnBrk="0" hangingPunct="1">
        <a:spcBef>
          <a:spcPts val="270"/>
        </a:spcBef>
        <a:defRPr sz="1123" kern="1200" baseline="0">
          <a:solidFill>
            <a:schemeClr val="tx1"/>
          </a:solidFill>
          <a:latin typeface="+mn-lt"/>
          <a:ea typeface="+mn-ea"/>
          <a:cs typeface="+mn-cs"/>
        </a:defRPr>
      </a:lvl5pPr>
      <a:lvl6pPr marL="653458" algn="l" defTabSz="130692" rtl="0" eaLnBrk="1" latinLnBrk="0" hangingPunct="1">
        <a:spcBef>
          <a:spcPts val="270"/>
        </a:spcBef>
        <a:defRPr sz="1123" kern="1200">
          <a:solidFill>
            <a:schemeClr val="tx1"/>
          </a:solidFill>
          <a:latin typeface="+mn-lt"/>
          <a:ea typeface="+mn-ea"/>
          <a:cs typeface="+mn-cs"/>
        </a:defRPr>
      </a:lvl6pPr>
      <a:lvl7pPr marL="784149" algn="l" defTabSz="130692" rtl="0" eaLnBrk="1" latinLnBrk="0" hangingPunct="1">
        <a:spcBef>
          <a:spcPts val="270"/>
        </a:spcBef>
        <a:defRPr sz="1123" kern="1200" baseline="0">
          <a:solidFill>
            <a:schemeClr val="tx1"/>
          </a:solidFill>
          <a:latin typeface="+mn-lt"/>
          <a:ea typeface="+mn-ea"/>
          <a:cs typeface="+mn-cs"/>
        </a:defRPr>
      </a:lvl7pPr>
      <a:lvl8pPr marL="914841" algn="l" defTabSz="130692" rtl="0" eaLnBrk="1" latinLnBrk="0" hangingPunct="1">
        <a:spcBef>
          <a:spcPts val="270"/>
        </a:spcBef>
        <a:defRPr sz="1123" kern="1200" baseline="0">
          <a:solidFill>
            <a:schemeClr val="tx1"/>
          </a:solidFill>
          <a:latin typeface="+mn-lt"/>
          <a:ea typeface="+mn-ea"/>
          <a:cs typeface="+mn-cs"/>
        </a:defRPr>
      </a:lvl8pPr>
      <a:lvl9pPr marL="1045532" algn="l" defTabSz="130692" rtl="0" eaLnBrk="1" latinLnBrk="0" hangingPunct="1">
        <a:spcBef>
          <a:spcPts val="270"/>
        </a:spcBef>
        <a:defRPr sz="1123" kern="1200" baseline="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18">
          <p15:clr>
            <a:srgbClr val="F26B43"/>
          </p15:clr>
        </p15:guide>
        <p15:guide id="2" pos="329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1"/>
          <p:cNvSpPr>
            <a:spLocks noGrp="1" noChangeAspect="1"/>
          </p:cNvSpPr>
          <p:nvPr>
            <p:ph type="title"/>
          </p:nvPr>
        </p:nvSpPr>
        <p:spPr>
          <a:xfrm>
            <a:off x="1750367" y="117546"/>
            <a:ext cx="8809427" cy="1079985"/>
          </a:xfrm>
          <a:prstGeom prst="rect">
            <a:avLst/>
          </a:prstGeom>
        </p:spPr>
        <p:txBody>
          <a:bodyPr vert="horz" lIns="0" tIns="49629" rIns="0" bIns="49629" rtlCol="0" anchor="b">
            <a:noAutofit/>
          </a:bodyPr>
          <a:lstStyle/>
          <a:p>
            <a:r>
              <a:rPr lang="en-US" dirty="0"/>
              <a:t>Click to add title</a:t>
            </a:r>
          </a:p>
        </p:txBody>
      </p:sp>
      <p:sp>
        <p:nvSpPr>
          <p:cNvPr id="5" name="Text Placeholder 2"/>
          <p:cNvSpPr>
            <a:spLocks noGrp="1"/>
          </p:cNvSpPr>
          <p:nvPr>
            <p:ph type="body" idx="1"/>
          </p:nvPr>
        </p:nvSpPr>
        <p:spPr>
          <a:xfrm>
            <a:off x="546861" y="1411732"/>
            <a:ext cx="9594917" cy="5335247"/>
          </a:xfrm>
          <a:prstGeom prst="rect">
            <a:avLst/>
          </a:prstGeom>
        </p:spPr>
        <p:txBody>
          <a:bodyPr vert="horz" lIns="0" tIns="0" rIns="0" bIns="0" rtlCol="0">
            <a:no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 name="Rectangle 3"/>
          <p:cNvSpPr/>
          <p:nvPr userDrawn="1"/>
        </p:nvSpPr>
        <p:spPr>
          <a:xfrm>
            <a:off x="129259" y="117546"/>
            <a:ext cx="1002088" cy="10799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9" dirty="0">
              <a:latin typeface="Calibri" panose="020F0502020204030204" pitchFamily="34" charset="0"/>
            </a:endParaRPr>
          </a:p>
        </p:txBody>
      </p:sp>
      <p:sp>
        <p:nvSpPr>
          <p:cNvPr id="8" name="Rectangle 4"/>
          <p:cNvSpPr/>
          <p:nvPr userDrawn="1"/>
        </p:nvSpPr>
        <p:spPr>
          <a:xfrm>
            <a:off x="1221094" y="117545"/>
            <a:ext cx="307475" cy="1080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49" dirty="0">
              <a:latin typeface="Calibri" panose="020F0502020204030204" pitchFamily="34" charset="0"/>
            </a:endParaRPr>
          </a:p>
        </p:txBody>
      </p:sp>
      <p:cxnSp>
        <p:nvCxnSpPr>
          <p:cNvPr id="9" name="Line 5"/>
          <p:cNvCxnSpPr/>
          <p:nvPr/>
        </p:nvCxnSpPr>
        <p:spPr>
          <a:xfrm>
            <a:off x="1750367" y="1190369"/>
            <a:ext cx="8809427" cy="0"/>
          </a:xfrm>
          <a:prstGeom prst="line">
            <a:avLst/>
          </a:prstGeom>
          <a:ln w="12700"/>
        </p:spPr>
        <p:style>
          <a:lnRef idx="1">
            <a:schemeClr val="accent1"/>
          </a:lnRef>
          <a:fillRef idx="0">
            <a:schemeClr val="accent1"/>
          </a:fillRef>
          <a:effectRef idx="0">
            <a:schemeClr val="accent1"/>
          </a:effectRef>
          <a:fontRef idx="minor">
            <a:schemeClr val="tx2"/>
          </a:fontRef>
        </p:style>
      </p:cxnSp>
      <p:pic>
        <p:nvPicPr>
          <p:cNvPr id="4" name="Picture 6"/>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129260" y="7003658"/>
            <a:ext cx="1392610" cy="263786"/>
          </a:xfrm>
          <a:prstGeom prst="rect">
            <a:avLst/>
          </a:prstGeom>
        </p:spPr>
      </p:pic>
      <p:sp>
        <p:nvSpPr>
          <p:cNvPr id="3" name="Footer Placeholder 7"/>
          <p:cNvSpPr>
            <a:spLocks noGrp="1"/>
          </p:cNvSpPr>
          <p:nvPr>
            <p:ph type="ftr" sz="quarter" idx="3"/>
          </p:nvPr>
        </p:nvSpPr>
        <p:spPr>
          <a:xfrm>
            <a:off x="8145306" y="7101165"/>
            <a:ext cx="1996471" cy="244654"/>
          </a:xfrm>
          <a:prstGeom prst="rect">
            <a:avLst/>
          </a:prstGeom>
        </p:spPr>
        <p:txBody>
          <a:bodyPr vert="horz" lIns="0" tIns="0" rIns="0" bIns="0" rtlCol="0" anchor="ctr"/>
          <a:lstStyle>
            <a:lvl1pPr marL="0" indent="0" algn="r">
              <a:buNone/>
              <a:defRPr sz="472" b="1" baseline="0">
                <a:solidFill>
                  <a:schemeClr val="tx1"/>
                </a:solidFill>
                <a:latin typeface="Calibri" panose="020F0502020204030204" pitchFamily="34" charset="0"/>
              </a:defRPr>
            </a:lvl1pPr>
          </a:lstStyle>
          <a:p>
            <a:endParaRPr lang="en-US" dirty="0"/>
          </a:p>
        </p:txBody>
      </p:sp>
      <p:sp>
        <p:nvSpPr>
          <p:cNvPr id="6" name="Slide Number Placeholder 8"/>
          <p:cNvSpPr>
            <a:spLocks noGrp="1"/>
          </p:cNvSpPr>
          <p:nvPr>
            <p:ph type="sldNum" sz="quarter" idx="4"/>
          </p:nvPr>
        </p:nvSpPr>
        <p:spPr>
          <a:xfrm>
            <a:off x="10141779" y="7101165"/>
            <a:ext cx="418014" cy="244654"/>
          </a:xfrm>
          <a:prstGeom prst="rect">
            <a:avLst/>
          </a:prstGeom>
        </p:spPr>
        <p:txBody>
          <a:bodyPr vert="horz" lIns="0" tIns="0" rIns="0" bIns="27432" rtlCol="0" anchor="ctr"/>
          <a:lstStyle>
            <a:lvl1pPr marL="0" indent="0" algn="r">
              <a:buNone/>
              <a:defRPr sz="472" b="1">
                <a:solidFill>
                  <a:schemeClr val="tx1"/>
                </a:solidFill>
                <a:latin typeface="Calibri" panose="020F0502020204030204" pitchFamily="34" charset="0"/>
              </a:defRPr>
            </a:lvl1pPr>
          </a:lstStyle>
          <a:p>
            <a:fld id="{0AF8A4B7-68D6-47C7-8DF0-E856C990106D}" type="slidenum">
              <a:rPr lang="en-US" smtClean="0"/>
              <a:pPr/>
              <a:t>‹#›</a:t>
            </a:fld>
            <a:endParaRPr lang="en-US" dirty="0"/>
          </a:p>
        </p:txBody>
      </p:sp>
    </p:spTree>
    <p:custDataLst>
      <p:custData r:id="rId59"/>
    </p:custDataLst>
    <p:extLst>
      <p:ext uri="{BB962C8B-B14F-4D97-AF65-F5344CB8AC3E}">
        <p14:creationId xmlns:p14="http://schemas.microsoft.com/office/powerpoint/2010/main" val="1024604017"/>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 id="2147484033" r:id="rId18"/>
    <p:sldLayoutId id="2147484034" r:id="rId19"/>
    <p:sldLayoutId id="2147484035" r:id="rId20"/>
    <p:sldLayoutId id="2147484036" r:id="rId21"/>
    <p:sldLayoutId id="2147484037" r:id="rId22"/>
    <p:sldLayoutId id="2147484038" r:id="rId23"/>
    <p:sldLayoutId id="2147484039" r:id="rId24"/>
    <p:sldLayoutId id="2147484040" r:id="rId25"/>
    <p:sldLayoutId id="2147484041" r:id="rId26"/>
    <p:sldLayoutId id="2147484042" r:id="rId27"/>
    <p:sldLayoutId id="2147484043" r:id="rId28"/>
    <p:sldLayoutId id="2147484044" r:id="rId29"/>
    <p:sldLayoutId id="2147484045" r:id="rId30"/>
    <p:sldLayoutId id="2147484046" r:id="rId31"/>
    <p:sldLayoutId id="2147484047" r:id="rId32"/>
    <p:sldLayoutId id="2147484048" r:id="rId33"/>
    <p:sldLayoutId id="2147484049" r:id="rId34"/>
    <p:sldLayoutId id="2147484050" r:id="rId35"/>
    <p:sldLayoutId id="2147484051" r:id="rId36"/>
    <p:sldLayoutId id="2147484052" r:id="rId37"/>
    <p:sldLayoutId id="2147484053" r:id="rId38"/>
    <p:sldLayoutId id="2147484054" r:id="rId39"/>
    <p:sldLayoutId id="2147484055" r:id="rId40"/>
    <p:sldLayoutId id="2147484056" r:id="rId41"/>
    <p:sldLayoutId id="2147484057" r:id="rId42"/>
    <p:sldLayoutId id="2147484058" r:id="rId43"/>
    <p:sldLayoutId id="2147484059" r:id="rId44"/>
    <p:sldLayoutId id="2147484060" r:id="rId45"/>
    <p:sldLayoutId id="2147484061" r:id="rId46"/>
    <p:sldLayoutId id="2147484062" r:id="rId47"/>
    <p:sldLayoutId id="2147484063" r:id="rId48"/>
    <p:sldLayoutId id="2147484064" r:id="rId49"/>
    <p:sldLayoutId id="2147484065" r:id="rId50"/>
    <p:sldLayoutId id="2147484066" r:id="rId51"/>
    <p:sldLayoutId id="2147484067" r:id="rId52"/>
    <p:sldLayoutId id="2147484068" r:id="rId53"/>
    <p:sldLayoutId id="2147484069" r:id="rId54"/>
    <p:sldLayoutId id="2147484070" r:id="rId55"/>
    <p:sldLayoutId id="2147484071" r:id="rId56"/>
    <p:sldLayoutId id="2147484072" r:id="rId57"/>
  </p:sldLayoutIdLst>
  <p:hf hdr="0" ftr="0" dt="0"/>
  <p:txStyles>
    <p:titleStyle>
      <a:lvl1pPr algn="l" defTabSz="151171" rtl="0" eaLnBrk="1" latinLnBrk="0" hangingPunct="1">
        <a:spcBef>
          <a:spcPct val="0"/>
        </a:spcBef>
        <a:buNone/>
        <a:defRPr sz="1417" b="0" i="0" kern="1200">
          <a:solidFill>
            <a:schemeClr val="tx2"/>
          </a:solidFill>
          <a:latin typeface="Calibri" panose="020F0502020204030204" pitchFamily="34" charset="0"/>
          <a:ea typeface="+mj-ea"/>
          <a:cs typeface="+mj-cs"/>
        </a:defRPr>
      </a:lvl1pPr>
    </p:titleStyle>
    <p:bodyStyle>
      <a:lvl1pPr marL="102168" indent="-102168" algn="l" defTabSz="75585" rtl="0" eaLnBrk="1" latinLnBrk="0" hangingPunct="1">
        <a:spcBef>
          <a:spcPts val="156"/>
        </a:spcBef>
        <a:buClr>
          <a:srgbClr val="003763"/>
        </a:buClr>
        <a:buSzPct val="120000"/>
        <a:buFont typeface="Arial" panose="020B0604020202020204" pitchFamily="34" charset="0"/>
        <a:buChar char="•"/>
        <a:defRPr sz="826" kern="1200">
          <a:solidFill>
            <a:schemeClr val="tx1"/>
          </a:solidFill>
          <a:latin typeface="Calibri" panose="020F0502020204030204" pitchFamily="34" charset="0"/>
          <a:ea typeface="+mn-ea"/>
          <a:cs typeface="+mn-cs"/>
        </a:defRPr>
      </a:lvl1pPr>
      <a:lvl2pPr marL="204336" indent="-102168" algn="l" defTabSz="75585" rtl="0" eaLnBrk="1" latinLnBrk="0" hangingPunct="1">
        <a:spcBef>
          <a:spcPts val="156"/>
        </a:spcBef>
        <a:buClr>
          <a:srgbClr val="003763"/>
        </a:buClr>
        <a:buSzPct val="120000"/>
        <a:buFont typeface="Arial" panose="020B0604020202020204" pitchFamily="34" charset="0"/>
        <a:buChar char="•"/>
        <a:defRPr sz="826" kern="1200">
          <a:solidFill>
            <a:schemeClr val="tx1"/>
          </a:solidFill>
          <a:latin typeface="Calibri" panose="020F0502020204030204" pitchFamily="34" charset="0"/>
          <a:ea typeface="+mn-ea"/>
          <a:cs typeface="+mn-cs"/>
        </a:defRPr>
      </a:lvl2pPr>
      <a:lvl3pPr marL="301817" indent="-97481" algn="l" defTabSz="75585" rtl="0" eaLnBrk="1" latinLnBrk="0" hangingPunct="1">
        <a:spcBef>
          <a:spcPts val="156"/>
        </a:spcBef>
        <a:buClr>
          <a:srgbClr val="003763"/>
        </a:buClr>
        <a:buSzPct val="120000"/>
        <a:buFont typeface="Arial" panose="020B0604020202020204" pitchFamily="34" charset="0"/>
        <a:buChar char="•"/>
        <a:defRPr sz="826" kern="1200">
          <a:solidFill>
            <a:schemeClr val="tx1"/>
          </a:solidFill>
          <a:latin typeface="Calibri" panose="020F0502020204030204" pitchFamily="34" charset="0"/>
          <a:ea typeface="+mn-ea"/>
          <a:cs typeface="+mn-cs"/>
        </a:defRPr>
      </a:lvl3pPr>
      <a:lvl4pPr marL="403985" indent="-102168" algn="l" defTabSz="75585" rtl="0" eaLnBrk="1" latinLnBrk="0" hangingPunct="1">
        <a:spcBef>
          <a:spcPts val="156"/>
        </a:spcBef>
        <a:buClr>
          <a:srgbClr val="003763"/>
        </a:buClr>
        <a:buSzPct val="120000"/>
        <a:buFont typeface="Arial" panose="020B0604020202020204" pitchFamily="34" charset="0"/>
        <a:buChar char="•"/>
        <a:defRPr sz="826" kern="1200">
          <a:solidFill>
            <a:schemeClr val="tx1"/>
          </a:solidFill>
          <a:latin typeface="Calibri" panose="020F0502020204030204" pitchFamily="34" charset="0"/>
          <a:ea typeface="+mn-ea"/>
          <a:cs typeface="+mn-cs"/>
        </a:defRPr>
      </a:lvl4pPr>
      <a:lvl5pPr marL="506153" indent="-102168" algn="l" defTabSz="75585" rtl="0" eaLnBrk="1" latinLnBrk="0" hangingPunct="1">
        <a:spcBef>
          <a:spcPts val="156"/>
        </a:spcBef>
        <a:buClr>
          <a:srgbClr val="003763"/>
        </a:buClr>
        <a:buSzPct val="120000"/>
        <a:buFont typeface="Arial" panose="020B0604020202020204" pitchFamily="34" charset="0"/>
        <a:buChar char="•"/>
        <a:defRPr sz="826" kern="1200" baseline="0">
          <a:solidFill>
            <a:schemeClr val="tx1"/>
          </a:solidFill>
          <a:latin typeface="Calibri" panose="020F0502020204030204" pitchFamily="34" charset="0"/>
          <a:ea typeface="+mn-ea"/>
          <a:cs typeface="+mn-cs"/>
        </a:defRPr>
      </a:lvl5pPr>
      <a:lvl6pPr marL="608321" indent="-102168" algn="l" defTabSz="75585" rtl="0" eaLnBrk="1" latinLnBrk="0" hangingPunct="1">
        <a:spcBef>
          <a:spcPts val="156"/>
        </a:spcBef>
        <a:buClr>
          <a:srgbClr val="003763"/>
        </a:buClr>
        <a:buSzPct val="120000"/>
        <a:buFont typeface="Arial" panose="020B0604020202020204" pitchFamily="34" charset="0"/>
        <a:buChar char="•"/>
        <a:defRPr sz="826" kern="1200">
          <a:solidFill>
            <a:schemeClr val="tx1"/>
          </a:solidFill>
          <a:latin typeface="Calibri" panose="020F0502020204030204" pitchFamily="34" charset="0"/>
          <a:ea typeface="+mn-ea"/>
          <a:cs typeface="+mn-cs"/>
        </a:defRPr>
      </a:lvl6pPr>
      <a:lvl7pPr marL="710489" indent="-102168" algn="l" defTabSz="75585" rtl="0" eaLnBrk="1" latinLnBrk="0" hangingPunct="1">
        <a:spcBef>
          <a:spcPts val="156"/>
        </a:spcBef>
        <a:buClr>
          <a:srgbClr val="003763"/>
        </a:buClr>
        <a:buSzPct val="120000"/>
        <a:buFont typeface="Arial" panose="020B0604020202020204" pitchFamily="34" charset="0"/>
        <a:buChar char="•"/>
        <a:defRPr sz="826" kern="1200" baseline="0">
          <a:solidFill>
            <a:schemeClr val="tx1"/>
          </a:solidFill>
          <a:latin typeface="Calibri" panose="020F0502020204030204" pitchFamily="34" charset="0"/>
          <a:ea typeface="+mn-ea"/>
          <a:cs typeface="+mn-cs"/>
        </a:defRPr>
      </a:lvl7pPr>
      <a:lvl8pPr marL="812656" indent="-102168" algn="l" defTabSz="75585" rtl="0" eaLnBrk="1" latinLnBrk="0" hangingPunct="1">
        <a:spcBef>
          <a:spcPts val="156"/>
        </a:spcBef>
        <a:buClr>
          <a:srgbClr val="003763"/>
        </a:buClr>
        <a:buSzPct val="120000"/>
        <a:buFont typeface="Arial" panose="020B0604020202020204" pitchFamily="34" charset="0"/>
        <a:buChar char="•"/>
        <a:defRPr sz="826" kern="1200" baseline="0">
          <a:solidFill>
            <a:schemeClr val="tx1"/>
          </a:solidFill>
          <a:latin typeface="Calibri" panose="020F0502020204030204" pitchFamily="34" charset="0"/>
          <a:ea typeface="+mn-ea"/>
          <a:cs typeface="+mn-cs"/>
        </a:defRPr>
      </a:lvl8pPr>
      <a:lvl9pPr marL="909200" indent="-96544" algn="l" defTabSz="75585" rtl="0" eaLnBrk="1" latinLnBrk="0" hangingPunct="1">
        <a:spcBef>
          <a:spcPts val="156"/>
        </a:spcBef>
        <a:buClr>
          <a:srgbClr val="003763"/>
        </a:buClr>
        <a:buSzPct val="120000"/>
        <a:buFont typeface="Arial" panose="020B0604020202020204" pitchFamily="34" charset="0"/>
        <a:buChar char="•"/>
        <a:defRPr sz="826" kern="1200" baseline="0">
          <a:solidFill>
            <a:schemeClr val="tx1"/>
          </a:solidFill>
          <a:latin typeface="Calibri" panose="020F0502020204030204" pitchFamily="34" charset="0"/>
          <a:ea typeface="+mn-ea"/>
          <a:cs typeface="+mn-cs"/>
        </a:defRPr>
      </a:lvl9pPr>
    </p:bodyStyle>
    <p:otherStyle>
      <a:defPPr>
        <a:defRPr lang="en-US"/>
      </a:defPPr>
      <a:lvl1pPr marL="0" algn="l" defTabSz="75585" rtl="0" eaLnBrk="1" latinLnBrk="0" hangingPunct="1">
        <a:spcBef>
          <a:spcPts val="156"/>
        </a:spcBef>
        <a:defRPr sz="649" kern="1200">
          <a:solidFill>
            <a:schemeClr val="tx1"/>
          </a:solidFill>
          <a:latin typeface="+mn-lt"/>
          <a:ea typeface="+mn-ea"/>
          <a:cs typeface="+mn-cs"/>
        </a:defRPr>
      </a:lvl1pPr>
      <a:lvl2pPr marL="75585" algn="l" defTabSz="75585" rtl="0" eaLnBrk="1" latinLnBrk="0" hangingPunct="1">
        <a:spcBef>
          <a:spcPts val="156"/>
        </a:spcBef>
        <a:defRPr sz="649" kern="1200">
          <a:solidFill>
            <a:schemeClr val="tx1"/>
          </a:solidFill>
          <a:latin typeface="+mn-lt"/>
          <a:ea typeface="+mn-ea"/>
          <a:cs typeface="+mn-cs"/>
        </a:defRPr>
      </a:lvl2pPr>
      <a:lvl3pPr marL="151171" algn="l" defTabSz="75585" rtl="0" eaLnBrk="1" latinLnBrk="0" hangingPunct="1">
        <a:spcBef>
          <a:spcPts val="156"/>
        </a:spcBef>
        <a:defRPr sz="649" kern="1200">
          <a:solidFill>
            <a:schemeClr val="tx1"/>
          </a:solidFill>
          <a:latin typeface="+mn-lt"/>
          <a:ea typeface="+mn-ea"/>
          <a:cs typeface="+mn-cs"/>
        </a:defRPr>
      </a:lvl3pPr>
      <a:lvl4pPr marL="226756" algn="l" defTabSz="75585" rtl="0" eaLnBrk="1" latinLnBrk="0" hangingPunct="1">
        <a:spcBef>
          <a:spcPts val="156"/>
        </a:spcBef>
        <a:defRPr sz="649" kern="1200">
          <a:solidFill>
            <a:schemeClr val="tx1"/>
          </a:solidFill>
          <a:latin typeface="+mn-lt"/>
          <a:ea typeface="+mn-ea"/>
          <a:cs typeface="+mn-cs"/>
        </a:defRPr>
      </a:lvl4pPr>
      <a:lvl5pPr marL="302342" algn="l" defTabSz="75585" rtl="0" eaLnBrk="1" latinLnBrk="0" hangingPunct="1">
        <a:spcBef>
          <a:spcPts val="156"/>
        </a:spcBef>
        <a:defRPr sz="649" kern="1200" baseline="0">
          <a:solidFill>
            <a:schemeClr val="tx1"/>
          </a:solidFill>
          <a:latin typeface="+mn-lt"/>
          <a:ea typeface="+mn-ea"/>
          <a:cs typeface="+mn-cs"/>
        </a:defRPr>
      </a:lvl5pPr>
      <a:lvl6pPr marL="377927" algn="l" defTabSz="75585" rtl="0" eaLnBrk="1" latinLnBrk="0" hangingPunct="1">
        <a:spcBef>
          <a:spcPts val="156"/>
        </a:spcBef>
        <a:defRPr sz="649" kern="1200">
          <a:solidFill>
            <a:schemeClr val="tx1"/>
          </a:solidFill>
          <a:latin typeface="+mn-lt"/>
          <a:ea typeface="+mn-ea"/>
          <a:cs typeface="+mn-cs"/>
        </a:defRPr>
      </a:lvl6pPr>
      <a:lvl7pPr marL="453513" algn="l" defTabSz="75585" rtl="0" eaLnBrk="1" latinLnBrk="0" hangingPunct="1">
        <a:spcBef>
          <a:spcPts val="156"/>
        </a:spcBef>
        <a:defRPr sz="649" kern="1200" baseline="0">
          <a:solidFill>
            <a:schemeClr val="tx1"/>
          </a:solidFill>
          <a:latin typeface="+mn-lt"/>
          <a:ea typeface="+mn-ea"/>
          <a:cs typeface="+mn-cs"/>
        </a:defRPr>
      </a:lvl7pPr>
      <a:lvl8pPr marL="529098" algn="l" defTabSz="75585" rtl="0" eaLnBrk="1" latinLnBrk="0" hangingPunct="1">
        <a:spcBef>
          <a:spcPts val="156"/>
        </a:spcBef>
        <a:defRPr sz="649" kern="1200" baseline="0">
          <a:solidFill>
            <a:schemeClr val="tx1"/>
          </a:solidFill>
          <a:latin typeface="+mn-lt"/>
          <a:ea typeface="+mn-ea"/>
          <a:cs typeface="+mn-cs"/>
        </a:defRPr>
      </a:lvl8pPr>
      <a:lvl9pPr marL="604684" algn="l" defTabSz="75585" rtl="0" eaLnBrk="1" latinLnBrk="0" hangingPunct="1">
        <a:spcBef>
          <a:spcPts val="156"/>
        </a:spcBef>
        <a:defRPr sz="649" kern="1200" baseline="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p15:clr>
            <a:srgbClr val="F26B43"/>
          </p15:clr>
        </p15:guide>
        <p15:guide id="2" pos="2376">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65A89B-776A-4940-B4EB-1D201BC73C87}"/>
              </a:ext>
            </a:extLst>
          </p:cNvPr>
          <p:cNvSpPr>
            <a:spLocks noGrp="1"/>
          </p:cNvSpPr>
          <p:nvPr>
            <p:ph type="title"/>
          </p:nvPr>
        </p:nvSpPr>
        <p:spPr>
          <a:xfrm>
            <a:off x="485847" y="667310"/>
            <a:ext cx="9716944" cy="667310"/>
          </a:xfrm>
          <a:prstGeom prst="rect">
            <a:avLst/>
          </a:prstGeom>
        </p:spPr>
        <p:txBody>
          <a:bodyPr vert="horz" lIns="0" tIns="0" rIns="0" bIns="0" rtlCol="0" anchor="b" anchorCtr="0">
            <a:noAutofit/>
          </a:bodyPr>
          <a:lstStyle/>
          <a:p>
            <a:r>
              <a:rPr lang="en-US" dirty="0"/>
              <a:t>Page Title</a:t>
            </a:r>
          </a:p>
        </p:txBody>
      </p:sp>
      <p:sp>
        <p:nvSpPr>
          <p:cNvPr id="4" name="Text Placeholder 3">
            <a:extLst>
              <a:ext uri="{FF2B5EF4-FFF2-40B4-BE49-F238E27FC236}">
                <a16:creationId xmlns:a16="http://schemas.microsoft.com/office/drawing/2014/main" id="{1C4BDACF-891B-CF4E-8F92-AE7E5FD8FA5C}"/>
              </a:ext>
            </a:extLst>
          </p:cNvPr>
          <p:cNvSpPr>
            <a:spLocks noGrp="1"/>
          </p:cNvSpPr>
          <p:nvPr>
            <p:ph type="body" idx="1"/>
          </p:nvPr>
        </p:nvSpPr>
        <p:spPr>
          <a:xfrm>
            <a:off x="485847" y="1779494"/>
            <a:ext cx="9716944" cy="500037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7">
            <a:extLst>
              <a:ext uri="{FF2B5EF4-FFF2-40B4-BE49-F238E27FC236}">
                <a16:creationId xmlns:a16="http://schemas.microsoft.com/office/drawing/2014/main" id="{597056D3-29A8-0442-B565-FBC34B271569}"/>
              </a:ext>
            </a:extLst>
          </p:cNvPr>
          <p:cNvSpPr>
            <a:spLocks noGrp="1"/>
          </p:cNvSpPr>
          <p:nvPr>
            <p:ph type="sldNum" sz="quarter" idx="4"/>
          </p:nvPr>
        </p:nvSpPr>
        <p:spPr>
          <a:xfrm>
            <a:off x="9716944" y="6789927"/>
            <a:ext cx="485847" cy="322616"/>
          </a:xfrm>
          <a:prstGeom prst="rect">
            <a:avLst/>
          </a:prstGeom>
        </p:spPr>
        <p:txBody>
          <a:bodyPr vert="horz" lIns="0" tIns="0" rIns="0" bIns="0" rtlCol="0" anchor="b" anchorCtr="0">
            <a:noAutofit/>
          </a:bodyPr>
          <a:lstStyle>
            <a:lvl1pPr algn="r">
              <a:defRPr sz="778">
                <a:solidFill>
                  <a:srgbClr val="58595B"/>
                </a:solidFill>
                <a:latin typeface="Calibri" panose="020F0502020204030204" pitchFamily="34" charset="0"/>
                <a:cs typeface="Calibri" panose="020F0502020204030204" pitchFamily="34" charset="0"/>
              </a:defRPr>
            </a:lvl1pPr>
          </a:lstStyle>
          <a:p>
            <a:fld id="{495CDFE8-06BB-8C4A-81DE-67EF32F50FC9}" type="slidenum">
              <a:rPr lang="en-US" smtClean="0"/>
              <a:pPr/>
              <a:t>‹#›</a:t>
            </a:fld>
            <a:endParaRPr lang="en-US" dirty="0"/>
          </a:p>
        </p:txBody>
      </p:sp>
      <p:sp>
        <p:nvSpPr>
          <p:cNvPr id="7" name="Footer Placeholder 2">
            <a:extLst>
              <a:ext uri="{FF2B5EF4-FFF2-40B4-BE49-F238E27FC236}">
                <a16:creationId xmlns:a16="http://schemas.microsoft.com/office/drawing/2014/main" id="{0030D493-C80E-114A-8706-51D7FB9B0203}"/>
              </a:ext>
            </a:extLst>
          </p:cNvPr>
          <p:cNvSpPr>
            <a:spLocks noGrp="1"/>
          </p:cNvSpPr>
          <p:nvPr>
            <p:ph type="ftr" sz="quarter" idx="3"/>
          </p:nvPr>
        </p:nvSpPr>
        <p:spPr>
          <a:xfrm>
            <a:off x="485847" y="6789927"/>
            <a:ext cx="9231096" cy="329206"/>
          </a:xfrm>
          <a:prstGeom prst="rect">
            <a:avLst/>
          </a:prstGeom>
        </p:spPr>
        <p:txBody>
          <a:bodyPr vert="horz" lIns="0" tIns="0" rIns="0" bIns="0" rtlCol="0" anchor="b"/>
          <a:lstStyle>
            <a:lvl1pPr algn="r">
              <a:defRPr lang="en-US" sz="973" b="1" kern="1200">
                <a:solidFill>
                  <a:srgbClr val="58595B"/>
                </a:solidFill>
                <a:latin typeface="Calibri" panose="020F0502020204030204" pitchFamily="34" charset="0"/>
                <a:ea typeface="+mn-ea"/>
                <a:cs typeface="Calibri" panose="020F0502020204030204" pitchFamily="34" charset="0"/>
              </a:defRPr>
            </a:lvl1pPr>
          </a:lstStyle>
          <a:p>
            <a:endParaRPr lang="en-US" dirty="0"/>
          </a:p>
        </p:txBody>
      </p:sp>
      <p:pic>
        <p:nvPicPr>
          <p:cNvPr id="21" name="Picture 20">
            <a:extLst>
              <a:ext uri="{FF2B5EF4-FFF2-40B4-BE49-F238E27FC236}">
                <a16:creationId xmlns:a16="http://schemas.microsoft.com/office/drawing/2014/main" id="{B45456AF-EDE7-8E49-B7EF-9ABDC2858F24}"/>
              </a:ext>
            </a:extLst>
          </p:cNvPr>
          <p:cNvPicPr>
            <a:picLocks noChangeAspect="1"/>
          </p:cNvPicPr>
          <p:nvPr userDrawn="1"/>
        </p:nvPicPr>
        <p:blipFill>
          <a:blip r:embed="rId65"/>
          <a:stretch>
            <a:fillRect/>
          </a:stretch>
        </p:blipFill>
        <p:spPr>
          <a:xfrm>
            <a:off x="8789561" y="404094"/>
            <a:ext cx="1420427" cy="260127"/>
          </a:xfrm>
          <a:prstGeom prst="rect">
            <a:avLst/>
          </a:prstGeom>
        </p:spPr>
      </p:pic>
    </p:spTree>
    <p:custDataLst>
      <p:custData r:id="rId64"/>
    </p:custDataLst>
    <p:extLst>
      <p:ext uri="{BB962C8B-B14F-4D97-AF65-F5344CB8AC3E}">
        <p14:creationId xmlns:p14="http://schemas.microsoft.com/office/powerpoint/2010/main" val="473619232"/>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 id="2147484088" r:id="rId15"/>
    <p:sldLayoutId id="2147484089" r:id="rId16"/>
    <p:sldLayoutId id="2147484090" r:id="rId17"/>
    <p:sldLayoutId id="2147484091" r:id="rId18"/>
    <p:sldLayoutId id="2147484092" r:id="rId19"/>
    <p:sldLayoutId id="2147484093" r:id="rId20"/>
    <p:sldLayoutId id="2147484094" r:id="rId21"/>
    <p:sldLayoutId id="2147484095" r:id="rId22"/>
    <p:sldLayoutId id="2147484096" r:id="rId23"/>
    <p:sldLayoutId id="2147484097" r:id="rId24"/>
    <p:sldLayoutId id="2147484098" r:id="rId25"/>
    <p:sldLayoutId id="2147484099" r:id="rId26"/>
    <p:sldLayoutId id="2147484100" r:id="rId27"/>
    <p:sldLayoutId id="2147484101" r:id="rId28"/>
    <p:sldLayoutId id="2147484102" r:id="rId29"/>
    <p:sldLayoutId id="2147484103" r:id="rId30"/>
    <p:sldLayoutId id="2147484104" r:id="rId31"/>
    <p:sldLayoutId id="2147484105" r:id="rId32"/>
    <p:sldLayoutId id="2147484106" r:id="rId33"/>
    <p:sldLayoutId id="2147484107" r:id="rId34"/>
    <p:sldLayoutId id="2147484108" r:id="rId35"/>
    <p:sldLayoutId id="2147484109" r:id="rId36"/>
    <p:sldLayoutId id="2147484110" r:id="rId37"/>
    <p:sldLayoutId id="2147484111" r:id="rId38"/>
    <p:sldLayoutId id="2147484112" r:id="rId39"/>
    <p:sldLayoutId id="2147484113" r:id="rId40"/>
    <p:sldLayoutId id="2147484114" r:id="rId41"/>
    <p:sldLayoutId id="2147484115" r:id="rId42"/>
    <p:sldLayoutId id="2147484116" r:id="rId43"/>
    <p:sldLayoutId id="2147484117" r:id="rId44"/>
    <p:sldLayoutId id="2147484118" r:id="rId45"/>
    <p:sldLayoutId id="2147484119" r:id="rId46"/>
    <p:sldLayoutId id="2147484120" r:id="rId47"/>
    <p:sldLayoutId id="2147484121" r:id="rId48"/>
    <p:sldLayoutId id="2147484122" r:id="rId49"/>
    <p:sldLayoutId id="2147484123" r:id="rId50"/>
    <p:sldLayoutId id="2147484124" r:id="rId51"/>
    <p:sldLayoutId id="2147484125" r:id="rId52"/>
    <p:sldLayoutId id="2147484126" r:id="rId53"/>
    <p:sldLayoutId id="2147484127" r:id="rId54"/>
    <p:sldLayoutId id="2147484128" r:id="rId55"/>
    <p:sldLayoutId id="2147484129" r:id="rId56"/>
    <p:sldLayoutId id="2147484130" r:id="rId57"/>
    <p:sldLayoutId id="2147484131" r:id="rId58"/>
    <p:sldLayoutId id="2147484132" r:id="rId59"/>
    <p:sldLayoutId id="2147484133" r:id="rId60"/>
    <p:sldLayoutId id="2147484134" r:id="rId61"/>
    <p:sldLayoutId id="2147484135" r:id="rId62"/>
  </p:sldLayoutIdLst>
  <p:hf hdr="0" ftr="0" dt="0"/>
  <p:txStyles>
    <p:titleStyle>
      <a:lvl1pPr algn="l" defTabSz="978682" rtl="0" eaLnBrk="1" latinLnBrk="0" hangingPunct="1">
        <a:lnSpc>
          <a:spcPct val="90000"/>
        </a:lnSpc>
        <a:spcBef>
          <a:spcPct val="0"/>
        </a:spcBef>
        <a:buNone/>
        <a:defRPr sz="2335" kern="1200">
          <a:solidFill>
            <a:schemeClr val="accent2"/>
          </a:solidFill>
          <a:latin typeface="Calibri" panose="020F0502020204030204" pitchFamily="34" charset="0"/>
          <a:ea typeface="+mj-ea"/>
          <a:cs typeface="Calibri" panose="020F0502020204030204" pitchFamily="34" charset="0"/>
        </a:defRPr>
      </a:lvl1pPr>
    </p:titleStyle>
    <p:bodyStyle>
      <a:lvl1pPr marL="177942" indent="-177942" algn="l" defTabSz="978682" rtl="0" eaLnBrk="1" latinLnBrk="0" hangingPunct="1">
        <a:lnSpc>
          <a:spcPct val="100000"/>
        </a:lnSpc>
        <a:spcBef>
          <a:spcPts val="0"/>
        </a:spcBef>
        <a:spcAft>
          <a:spcPts val="438"/>
        </a:spcAft>
        <a:buClr>
          <a:schemeClr val="accent2"/>
        </a:buClr>
        <a:buFont typeface="System Font Regular"/>
        <a:buChar char="■"/>
        <a:tabLst/>
        <a:defRPr sz="1168" b="0" kern="1200">
          <a:solidFill>
            <a:schemeClr val="tx1"/>
          </a:solidFill>
          <a:latin typeface="Calibri" panose="020F0502020204030204" pitchFamily="34" charset="0"/>
          <a:ea typeface="+mn-ea"/>
          <a:cs typeface="Calibri" panose="020F0502020204030204" pitchFamily="34" charset="0"/>
        </a:defRPr>
      </a:lvl1pPr>
      <a:lvl2pPr marL="391473" indent="-213531" algn="l" defTabSz="978682" rtl="0" eaLnBrk="1" latinLnBrk="0" hangingPunct="1">
        <a:lnSpc>
          <a:spcPct val="100000"/>
        </a:lnSpc>
        <a:spcBef>
          <a:spcPts val="0"/>
        </a:spcBef>
        <a:spcAft>
          <a:spcPts val="438"/>
        </a:spcAft>
        <a:buClr>
          <a:schemeClr val="accent2"/>
        </a:buClr>
        <a:buFont typeface="System Font Regular"/>
        <a:buChar char="—"/>
        <a:tabLst/>
        <a:defRPr sz="1168" kern="1200">
          <a:solidFill>
            <a:schemeClr val="tx1"/>
          </a:solidFill>
          <a:latin typeface="Calibri" panose="020F0502020204030204" pitchFamily="34" charset="0"/>
          <a:ea typeface="+mn-ea"/>
          <a:cs typeface="Calibri" panose="020F0502020204030204" pitchFamily="34" charset="0"/>
        </a:defRPr>
      </a:lvl2pPr>
      <a:lvl3pPr marL="560518" indent="-169045" algn="l" defTabSz="978682" rtl="0" eaLnBrk="1" latinLnBrk="0" hangingPunct="1">
        <a:lnSpc>
          <a:spcPct val="100000"/>
        </a:lnSpc>
        <a:spcBef>
          <a:spcPts val="0"/>
        </a:spcBef>
        <a:spcAft>
          <a:spcPts val="438"/>
        </a:spcAft>
        <a:buClr>
          <a:schemeClr val="accent2"/>
        </a:buClr>
        <a:buFont typeface="System Font Regular"/>
        <a:buChar char="○"/>
        <a:tabLst/>
        <a:defRPr sz="1168" kern="1200">
          <a:solidFill>
            <a:schemeClr val="tx1"/>
          </a:solidFill>
          <a:latin typeface="Calibri" panose="020F0502020204030204" pitchFamily="34" charset="0"/>
          <a:ea typeface="+mn-ea"/>
          <a:cs typeface="Calibri" panose="020F0502020204030204" pitchFamily="34" charset="0"/>
        </a:defRPr>
      </a:lvl3pPr>
      <a:lvl4pPr marL="729563" indent="-169045" algn="l" defTabSz="978682" rtl="0" eaLnBrk="1" latinLnBrk="0" hangingPunct="1">
        <a:lnSpc>
          <a:spcPct val="100000"/>
        </a:lnSpc>
        <a:spcBef>
          <a:spcPts val="0"/>
        </a:spcBef>
        <a:spcAft>
          <a:spcPts val="438"/>
        </a:spcAft>
        <a:buClr>
          <a:schemeClr val="accent2"/>
        </a:buClr>
        <a:buFont typeface="System Font Regular"/>
        <a:buChar char="○"/>
        <a:tabLst/>
        <a:defRPr sz="1168" kern="1200">
          <a:solidFill>
            <a:schemeClr val="tx1"/>
          </a:solidFill>
          <a:latin typeface="Calibri" panose="020F0502020204030204" pitchFamily="34" charset="0"/>
          <a:ea typeface="+mn-ea"/>
          <a:cs typeface="Calibri" panose="020F0502020204030204" pitchFamily="34" charset="0"/>
        </a:defRPr>
      </a:lvl4pPr>
      <a:lvl5pPr marL="898608" indent="-169045" algn="l" defTabSz="978682" rtl="0" eaLnBrk="1" latinLnBrk="0" hangingPunct="1">
        <a:lnSpc>
          <a:spcPct val="100000"/>
        </a:lnSpc>
        <a:spcBef>
          <a:spcPts val="0"/>
        </a:spcBef>
        <a:spcAft>
          <a:spcPts val="438"/>
        </a:spcAft>
        <a:buClr>
          <a:schemeClr val="accent2"/>
        </a:buClr>
        <a:buFont typeface="System Font Regular"/>
        <a:buChar char="○"/>
        <a:tabLst/>
        <a:defRPr sz="1168" kern="1200">
          <a:solidFill>
            <a:schemeClr val="tx1"/>
          </a:solidFill>
          <a:latin typeface="Calibri" panose="020F0502020204030204" pitchFamily="34" charset="0"/>
          <a:ea typeface="+mn-ea"/>
          <a:cs typeface="Calibri" panose="020F0502020204030204" pitchFamily="34" charset="0"/>
        </a:defRPr>
      </a:lvl5pPr>
      <a:lvl6pPr marL="644114" marR="0" indent="0" algn="l" defTabSz="978682" rtl="0" eaLnBrk="1" fontAlgn="auto" latinLnBrk="0" hangingPunct="1">
        <a:lnSpc>
          <a:spcPct val="110000"/>
        </a:lnSpc>
        <a:spcBef>
          <a:spcPts val="535"/>
        </a:spcBef>
        <a:spcAft>
          <a:spcPts val="0"/>
        </a:spcAft>
        <a:buClrTx/>
        <a:buSzTx/>
        <a:buFont typeface="System Font Regular"/>
        <a:buNone/>
        <a:tabLst/>
        <a:defRPr sz="1168" kern="1200">
          <a:solidFill>
            <a:schemeClr val="tx2"/>
          </a:solidFill>
          <a:latin typeface="Calibri" panose="020F0502020204030204" pitchFamily="34" charset="0"/>
          <a:ea typeface="+mn-ea"/>
          <a:cs typeface="Calibri" panose="020F0502020204030204" pitchFamily="34" charset="0"/>
        </a:defRPr>
      </a:lvl6pPr>
      <a:lvl7pPr marL="1007104" indent="-166821" algn="l" defTabSz="978682" rtl="0" eaLnBrk="1" latinLnBrk="0" hangingPunct="1">
        <a:lnSpc>
          <a:spcPct val="110000"/>
        </a:lnSpc>
        <a:spcBef>
          <a:spcPts val="535"/>
        </a:spcBef>
        <a:buFont typeface="System Font Regular"/>
        <a:buChar char="–"/>
        <a:tabLst/>
        <a:defRPr sz="1168" kern="1200">
          <a:solidFill>
            <a:schemeClr val="tx2"/>
          </a:solidFill>
          <a:latin typeface="Calibri" panose="020F0502020204030204" pitchFamily="34" charset="0"/>
          <a:ea typeface="+mn-ea"/>
          <a:cs typeface="Calibri" panose="020F0502020204030204" pitchFamily="34" charset="0"/>
        </a:defRPr>
      </a:lvl7pPr>
      <a:lvl8pPr marL="3670059" indent="-244671" algn="l" defTabSz="978682" rtl="0" eaLnBrk="1" latinLnBrk="0" hangingPunct="1">
        <a:lnSpc>
          <a:spcPct val="90000"/>
        </a:lnSpc>
        <a:spcBef>
          <a:spcPts val="535"/>
        </a:spcBef>
        <a:buFont typeface="Arial" panose="020B0604020202020204" pitchFamily="34" charset="0"/>
        <a:buChar char="•"/>
        <a:defRPr sz="1168" kern="1200">
          <a:solidFill>
            <a:schemeClr val="tx1"/>
          </a:solidFill>
          <a:latin typeface="+mn-lt"/>
          <a:ea typeface="+mn-ea"/>
          <a:cs typeface="+mn-cs"/>
        </a:defRPr>
      </a:lvl8pPr>
      <a:lvl9pPr marL="3914729" indent="0" algn="l" defTabSz="978682" rtl="0" eaLnBrk="1" latinLnBrk="0" hangingPunct="1">
        <a:lnSpc>
          <a:spcPct val="90000"/>
        </a:lnSpc>
        <a:spcBef>
          <a:spcPts val="535"/>
        </a:spcBef>
        <a:buFont typeface="Arial" panose="020B0604020202020204" pitchFamily="34" charset="0"/>
        <a:buNone/>
        <a:defRPr sz="1168" kern="1200">
          <a:solidFill>
            <a:schemeClr val="tx1"/>
          </a:solidFill>
          <a:latin typeface="+mn-lt"/>
          <a:ea typeface="+mn-ea"/>
          <a:cs typeface="+mn-cs"/>
        </a:defRPr>
      </a:lvl9pPr>
    </p:bodyStyle>
    <p:otherStyle>
      <a:defPPr>
        <a:defRPr lang="en-US"/>
      </a:defPPr>
      <a:lvl1pPr marL="0" algn="l" defTabSz="978682" rtl="0" eaLnBrk="1" latinLnBrk="0" hangingPunct="1">
        <a:defRPr sz="1168" kern="1200">
          <a:solidFill>
            <a:schemeClr val="tx1"/>
          </a:solidFill>
          <a:latin typeface="+mn-lt"/>
          <a:ea typeface="+mn-ea"/>
          <a:cs typeface="+mn-cs"/>
        </a:defRPr>
      </a:lvl1pPr>
      <a:lvl2pPr marL="489341" algn="l" defTabSz="978682" rtl="0" eaLnBrk="1" latinLnBrk="0" hangingPunct="1">
        <a:defRPr sz="1168" kern="1200">
          <a:solidFill>
            <a:schemeClr val="tx1"/>
          </a:solidFill>
          <a:latin typeface="+mn-lt"/>
          <a:ea typeface="+mn-ea"/>
          <a:cs typeface="+mn-cs"/>
        </a:defRPr>
      </a:lvl2pPr>
      <a:lvl3pPr marL="978682" algn="l" defTabSz="978682" rtl="0" eaLnBrk="1" latinLnBrk="0" hangingPunct="1">
        <a:defRPr sz="1168" kern="1200">
          <a:solidFill>
            <a:schemeClr val="tx1"/>
          </a:solidFill>
          <a:latin typeface="+mn-lt"/>
          <a:ea typeface="+mn-ea"/>
          <a:cs typeface="+mn-cs"/>
        </a:defRPr>
      </a:lvl3pPr>
      <a:lvl4pPr marL="1468023" algn="l" defTabSz="978682" rtl="0" eaLnBrk="1" latinLnBrk="0" hangingPunct="1">
        <a:defRPr sz="1168" kern="1200">
          <a:solidFill>
            <a:schemeClr val="tx1"/>
          </a:solidFill>
          <a:latin typeface="+mn-lt"/>
          <a:ea typeface="+mn-ea"/>
          <a:cs typeface="+mn-cs"/>
        </a:defRPr>
      </a:lvl4pPr>
      <a:lvl5pPr marL="1957365" algn="l" defTabSz="978682" rtl="0" eaLnBrk="1" latinLnBrk="0" hangingPunct="1">
        <a:defRPr sz="1168" kern="1200">
          <a:solidFill>
            <a:schemeClr val="tx1"/>
          </a:solidFill>
          <a:latin typeface="+mn-lt"/>
          <a:ea typeface="+mn-ea"/>
          <a:cs typeface="+mn-cs"/>
        </a:defRPr>
      </a:lvl5pPr>
      <a:lvl6pPr marL="2446706" algn="l" defTabSz="978682" rtl="0" eaLnBrk="1" latinLnBrk="0" hangingPunct="1">
        <a:defRPr sz="1168" kern="1200">
          <a:solidFill>
            <a:schemeClr val="tx1"/>
          </a:solidFill>
          <a:latin typeface="+mn-lt"/>
          <a:ea typeface="+mn-ea"/>
          <a:cs typeface="+mn-cs"/>
        </a:defRPr>
      </a:lvl6pPr>
      <a:lvl7pPr marL="2936047" algn="l" defTabSz="978682" rtl="0" eaLnBrk="1" latinLnBrk="0" hangingPunct="1">
        <a:defRPr sz="1168" kern="1200">
          <a:solidFill>
            <a:schemeClr val="tx1"/>
          </a:solidFill>
          <a:latin typeface="+mn-lt"/>
          <a:ea typeface="+mn-ea"/>
          <a:cs typeface="+mn-cs"/>
        </a:defRPr>
      </a:lvl7pPr>
      <a:lvl8pPr marL="3425388" algn="l" defTabSz="978682" rtl="0" eaLnBrk="1" latinLnBrk="0" hangingPunct="1">
        <a:defRPr sz="1168" kern="1200">
          <a:solidFill>
            <a:schemeClr val="tx1"/>
          </a:solidFill>
          <a:latin typeface="+mn-lt"/>
          <a:ea typeface="+mn-ea"/>
          <a:cs typeface="+mn-cs"/>
        </a:defRPr>
      </a:lvl8pPr>
      <a:lvl9pPr marL="3914729" algn="l" defTabSz="978682" rtl="0" eaLnBrk="1" latinLnBrk="0" hangingPunct="1">
        <a:defRPr sz="116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44">
          <p15:clr>
            <a:srgbClr val="A4A3A4"/>
          </p15:clr>
        </p15:guide>
        <p15:guide id="2" pos="285">
          <p15:clr>
            <a:srgbClr val="A4A3A4"/>
          </p15:clr>
        </p15:guide>
        <p15:guide id="3" pos="6192">
          <p15:clr>
            <a:srgbClr val="A4A3A4"/>
          </p15:clr>
        </p15:guide>
        <p15:guide id="4" pos="6048">
          <p15:clr>
            <a:srgbClr val="A4A3A4"/>
          </p15:clr>
        </p15:guide>
        <p15:guide id="5" pos="1128">
          <p15:clr>
            <a:srgbClr val="A4A3A4"/>
          </p15:clr>
        </p15:guide>
        <p15:guide id="6" pos="1272">
          <p15:clr>
            <a:srgbClr val="A4A3A4"/>
          </p15:clr>
        </p15:guide>
        <p15:guide id="7" pos="2112">
          <p15:clr>
            <a:srgbClr val="A4A3A4"/>
          </p15:clr>
        </p15:guide>
        <p15:guide id="8" pos="2256">
          <p15:clr>
            <a:srgbClr val="A4A3A4"/>
          </p15:clr>
        </p15:guide>
        <p15:guide id="9" pos="5208">
          <p15:clr>
            <a:srgbClr val="A4A3A4"/>
          </p15:clr>
        </p15:guide>
        <p15:guide id="10" pos="5064">
          <p15:clr>
            <a:srgbClr val="A4A3A4"/>
          </p15:clr>
        </p15:guide>
        <p15:guide id="11" pos="4224">
          <p15:clr>
            <a:srgbClr val="A4A3A4"/>
          </p15:clr>
        </p15:guide>
        <p15:guide id="12" pos="4080">
          <p15:clr>
            <a:srgbClr val="A4A3A4"/>
          </p15:clr>
        </p15:guide>
        <p15:guide id="13" pos="3096">
          <p15:clr>
            <a:srgbClr val="A4A3A4"/>
          </p15:clr>
        </p15:guide>
        <p15:guide id="14" pos="3240">
          <p15:clr>
            <a:srgbClr val="A4A3A4"/>
          </p15:clr>
        </p15:guide>
        <p15:guide id="15" orient="horz" pos="144">
          <p15:clr>
            <a:srgbClr val="A4A3A4"/>
          </p15:clr>
        </p15:guide>
        <p15:guide id="16" orient="horz" pos="288">
          <p15:clr>
            <a:srgbClr val="A4A3A4"/>
          </p15:clr>
        </p15:guide>
        <p15:guide id="17" orient="horz" pos="867">
          <p15:clr>
            <a:srgbClr val="A4A3A4"/>
          </p15:clr>
        </p15:guide>
        <p15:guide id="18" orient="horz" pos="945">
          <p15:clr>
            <a:srgbClr val="A4A3A4"/>
          </p15:clr>
        </p15:guide>
        <p15:guide id="19" orient="horz" pos="1147">
          <p15:clr>
            <a:srgbClr val="A4A3A4"/>
          </p15:clr>
        </p15:guide>
        <p15:guide id="20" orient="horz" pos="1440">
          <p15:clr>
            <a:srgbClr val="A4A3A4"/>
          </p15:clr>
        </p15:guide>
        <p15:guide id="21" orient="horz" pos="4392">
          <p15:clr>
            <a:srgbClr val="A4A3A4"/>
          </p15:clr>
        </p15:guide>
        <p15:guide id="22" orient="horz" pos="4608">
          <p15:clr>
            <a:srgbClr val="A4A3A4"/>
          </p15:clr>
        </p15:guide>
        <p15:guide id="23" orient="horz" pos="4752">
          <p15:clr>
            <a:srgbClr val="A4A3A4"/>
          </p15:clr>
        </p15:guide>
        <p15:guide id="24" orient="horz" pos="432">
          <p15:clr>
            <a:srgbClr val="A4A3A4"/>
          </p15:clr>
        </p15:guide>
        <p15:guide id="25" orient="horz" pos="1294">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0.xml"/><Relationship Id="rId1" Type="http://schemas.openxmlformats.org/officeDocument/2006/relationships/customXml" Target="../../customXml/item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58.tmp"/><Relationship Id="rId7" Type="http://schemas.openxmlformats.org/officeDocument/2006/relationships/image" Target="../media/image6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1.jpeg"/><Relationship Id="rId5" Type="http://schemas.openxmlformats.org/officeDocument/2006/relationships/image" Target="../media/image60.jpg"/><Relationship Id="rId4" Type="http://schemas.openxmlformats.org/officeDocument/2006/relationships/image" Target="../media/image59.tmp"/></Relationships>
</file>

<file path=ppt/slides/_rels/slide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6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customXml" Target="../../customXml/item221.xml"/><Relationship Id="rId5" Type="http://schemas.openxmlformats.org/officeDocument/2006/relationships/image" Target="../media/image66.tmp"/><Relationship Id="rId4" Type="http://schemas.openxmlformats.org/officeDocument/2006/relationships/image" Target="../media/image65.tmp"/></Relationships>
</file>

<file path=ppt/slides/_rels/slide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7DF5DC-4D64-4EA3-803A-FCB3939EBF76}"/>
              </a:ext>
            </a:extLst>
          </p:cNvPr>
          <p:cNvSpPr>
            <a:spLocks noGrp="1"/>
          </p:cNvSpPr>
          <p:nvPr>
            <p:ph type="title"/>
          </p:nvPr>
        </p:nvSpPr>
        <p:spPr>
          <a:xfrm>
            <a:off x="3178442" y="2759715"/>
            <a:ext cx="7053693" cy="1339255"/>
          </a:xfrm>
        </p:spPr>
        <p:txBody>
          <a:bodyPr/>
          <a:lstStyle/>
          <a:p>
            <a:br>
              <a:rPr lang="en-GB" b="0" dirty="0"/>
            </a:br>
            <a:br>
              <a:rPr lang="en-GB" dirty="0"/>
            </a:br>
            <a:r>
              <a:rPr lang="en-GB" dirty="0"/>
              <a:t>The </a:t>
            </a:r>
            <a:r>
              <a:rPr lang="en-GB" dirty="0">
                <a:latin typeface="Arial Nova" panose="020B0504020202020204" pitchFamily="34" charset="0"/>
              </a:rPr>
              <a:t>reopening of Rough gas storage</a:t>
            </a:r>
          </a:p>
        </p:txBody>
      </p:sp>
      <p:sp>
        <p:nvSpPr>
          <p:cNvPr id="4" name="Text Placeholder 3">
            <a:extLst>
              <a:ext uri="{FF2B5EF4-FFF2-40B4-BE49-F238E27FC236}">
                <a16:creationId xmlns:a16="http://schemas.microsoft.com/office/drawing/2014/main" id="{9E06F018-4CDA-4A04-B65E-9416451E9C55}"/>
              </a:ext>
            </a:extLst>
          </p:cNvPr>
          <p:cNvSpPr>
            <a:spLocks noGrp="1"/>
          </p:cNvSpPr>
          <p:nvPr>
            <p:ph type="body" sz="quarter" idx="12"/>
          </p:nvPr>
        </p:nvSpPr>
        <p:spPr/>
        <p:txBody>
          <a:bodyPr/>
          <a:lstStyle/>
          <a:p>
            <a:r>
              <a:rPr lang="en-GB" dirty="0"/>
              <a:t>Centrica Storage Limited</a:t>
            </a:r>
            <a:endParaRPr lang="en-GB" dirty="0">
              <a:highlight>
                <a:srgbClr val="FFFF00"/>
              </a:highlight>
            </a:endParaRPr>
          </a:p>
        </p:txBody>
      </p:sp>
      <p:sp>
        <p:nvSpPr>
          <p:cNvPr id="5" name="Text Placeholder 4">
            <a:extLst>
              <a:ext uri="{FF2B5EF4-FFF2-40B4-BE49-F238E27FC236}">
                <a16:creationId xmlns:a16="http://schemas.microsoft.com/office/drawing/2014/main" id="{55DC5A38-1223-4D61-948A-09F24B6DDF97}"/>
              </a:ext>
            </a:extLst>
          </p:cNvPr>
          <p:cNvSpPr>
            <a:spLocks noGrp="1"/>
          </p:cNvSpPr>
          <p:nvPr>
            <p:ph type="body" sz="quarter" idx="17"/>
          </p:nvPr>
        </p:nvSpPr>
        <p:spPr/>
        <p:txBody>
          <a:bodyPr/>
          <a:lstStyle/>
          <a:p>
            <a:r>
              <a:rPr lang="en-GB" dirty="0"/>
              <a:t>October 2022</a:t>
            </a:r>
          </a:p>
        </p:txBody>
      </p:sp>
      <p:pic>
        <p:nvPicPr>
          <p:cNvPr id="10" name="Picture 9">
            <a:extLst>
              <a:ext uri="{FF2B5EF4-FFF2-40B4-BE49-F238E27FC236}">
                <a16:creationId xmlns:a16="http://schemas.microsoft.com/office/drawing/2014/main" id="{D26C1B32-FD34-4DE2-A7D8-875756588A9F}"/>
              </a:ext>
            </a:extLst>
          </p:cNvPr>
          <p:cNvPicPr>
            <a:picLocks noChangeAspect="1"/>
          </p:cNvPicPr>
          <p:nvPr/>
        </p:nvPicPr>
        <p:blipFill>
          <a:blip r:embed="rId4"/>
          <a:stretch>
            <a:fillRect/>
          </a:stretch>
        </p:blipFill>
        <p:spPr>
          <a:xfrm>
            <a:off x="1867609" y="5778999"/>
            <a:ext cx="1100877" cy="660205"/>
          </a:xfrm>
          <a:prstGeom prst="rect">
            <a:avLst/>
          </a:prstGeom>
        </p:spPr>
      </p:pic>
      <p:sp>
        <p:nvSpPr>
          <p:cNvPr id="6" name="Rectangle 5">
            <a:extLst>
              <a:ext uri="{FF2B5EF4-FFF2-40B4-BE49-F238E27FC236}">
                <a16:creationId xmlns:a16="http://schemas.microsoft.com/office/drawing/2014/main" id="{6D71EA7B-F87F-4954-A870-ABFB5C9A20FF}"/>
              </a:ext>
            </a:extLst>
          </p:cNvPr>
          <p:cNvSpPr/>
          <p:nvPr/>
        </p:nvSpPr>
        <p:spPr>
          <a:xfrm>
            <a:off x="356839" y="6657278"/>
            <a:ext cx="2051824" cy="6602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A picture containing text&#10;&#10;Description automatically generated">
            <a:extLst>
              <a:ext uri="{FF2B5EF4-FFF2-40B4-BE49-F238E27FC236}">
                <a16:creationId xmlns:a16="http://schemas.microsoft.com/office/drawing/2014/main" id="{564DE972-D14C-47C2-9B8E-39F0C82FFF22}"/>
              </a:ext>
            </a:extLst>
          </p:cNvPr>
          <p:cNvPicPr>
            <a:picLocks noChangeAspect="1"/>
          </p:cNvPicPr>
          <p:nvPr/>
        </p:nvPicPr>
        <p:blipFill>
          <a:blip r:embed="rId5"/>
          <a:stretch>
            <a:fillRect/>
          </a:stretch>
        </p:blipFill>
        <p:spPr>
          <a:xfrm>
            <a:off x="268354" y="6657278"/>
            <a:ext cx="2228794" cy="534910"/>
          </a:xfrm>
          <a:prstGeom prst="rect">
            <a:avLst/>
          </a:prstGeom>
        </p:spPr>
      </p:pic>
      <p:sp>
        <p:nvSpPr>
          <p:cNvPr id="9" name="Subtitle 8">
            <a:extLst>
              <a:ext uri="{FF2B5EF4-FFF2-40B4-BE49-F238E27FC236}">
                <a16:creationId xmlns:a16="http://schemas.microsoft.com/office/drawing/2014/main" id="{52D3DD05-59E9-4DDC-B7F2-CF5818B9B1D8}"/>
              </a:ext>
            </a:extLst>
          </p:cNvPr>
          <p:cNvSpPr>
            <a:spLocks noGrp="1"/>
          </p:cNvSpPr>
          <p:nvPr>
            <p:ph type="subTitle" idx="1"/>
          </p:nvPr>
        </p:nvSpPr>
        <p:spPr>
          <a:xfrm>
            <a:off x="3162300" y="4123944"/>
            <a:ext cx="7289800" cy="1061208"/>
          </a:xfrm>
        </p:spPr>
        <p:txBody>
          <a:bodyPr/>
          <a:lstStyle/>
          <a:p>
            <a:r>
              <a:rPr lang="en-GB" dirty="0">
                <a:latin typeface="Arial Nova" panose="020B0504020202020204" pitchFamily="34" charset="0"/>
              </a:rPr>
              <a:t>Chris O’Shea – Centrica Group Chief Executive</a:t>
            </a:r>
          </a:p>
          <a:p>
            <a:r>
              <a:rPr lang="en-GB" dirty="0">
                <a:latin typeface="Arial Nova" panose="020B0504020202020204" pitchFamily="34" charset="0"/>
              </a:rPr>
              <a:t>Martin Scargill – Managing Director, Centrica Storage</a:t>
            </a:r>
          </a:p>
        </p:txBody>
      </p:sp>
    </p:spTree>
    <p:extLst>
      <p:ext uri="{BB962C8B-B14F-4D97-AF65-F5344CB8AC3E}">
        <p14:creationId xmlns:p14="http://schemas.microsoft.com/office/powerpoint/2010/main" val="2448263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C4D25D-6550-4200-99FB-C4CB5566E594}"/>
              </a:ext>
            </a:extLst>
          </p:cNvPr>
          <p:cNvSpPr>
            <a:spLocks noGrp="1"/>
          </p:cNvSpPr>
          <p:nvPr>
            <p:ph type="sldNum" sz="quarter" idx="4"/>
          </p:nvPr>
        </p:nvSpPr>
        <p:spPr/>
        <p:txBody>
          <a:bodyPr/>
          <a:lstStyle/>
          <a:p>
            <a:fld id="{495CDFE8-06BB-8C4A-81DE-67EF32F50FC9}" type="slidenum">
              <a:rPr lang="en-US" sz="1200" smtClean="0">
                <a:latin typeface="Arial Nova" panose="020B0504020202020204" pitchFamily="34" charset="0"/>
              </a:rPr>
              <a:pPr/>
              <a:t>2</a:t>
            </a:fld>
            <a:endParaRPr lang="en-US" sz="1200" dirty="0">
              <a:latin typeface="Arial Nova" panose="020B0504020202020204" pitchFamily="34" charset="0"/>
            </a:endParaRPr>
          </a:p>
        </p:txBody>
      </p:sp>
      <p:sp>
        <p:nvSpPr>
          <p:cNvPr id="10" name="Text Placeholder 9">
            <a:extLst>
              <a:ext uri="{FF2B5EF4-FFF2-40B4-BE49-F238E27FC236}">
                <a16:creationId xmlns:a16="http://schemas.microsoft.com/office/drawing/2014/main" id="{5FAB0949-FC01-41E1-B893-EE03CDB6073E}"/>
              </a:ext>
            </a:extLst>
          </p:cNvPr>
          <p:cNvSpPr>
            <a:spLocks noGrp="1"/>
          </p:cNvSpPr>
          <p:nvPr>
            <p:ph type="body" sz="quarter" idx="16"/>
          </p:nvPr>
        </p:nvSpPr>
        <p:spPr>
          <a:xfrm>
            <a:off x="457200" y="1835912"/>
            <a:ext cx="9774936" cy="4937760"/>
          </a:xfrm>
        </p:spPr>
        <p:txBody>
          <a:bodyPr/>
          <a:lstStyle/>
          <a:p>
            <a:pPr marL="0" indent="0" algn="just">
              <a:spcBef>
                <a:spcPts val="1200"/>
              </a:spcBef>
              <a:spcAft>
                <a:spcPts val="0"/>
              </a:spcAft>
              <a:buNone/>
            </a:pPr>
            <a:endParaRPr lang="en-GB" sz="1400" dirty="0">
              <a:latin typeface="BG Flame" panose="02000504040000020004" pitchFamily="2" charset="0"/>
            </a:endParaRPr>
          </a:p>
          <a:p>
            <a:pPr marL="0" indent="0" algn="just">
              <a:spcBef>
                <a:spcPts val="1200"/>
              </a:spcBef>
              <a:spcAft>
                <a:spcPts val="0"/>
              </a:spcAft>
              <a:buNone/>
            </a:pPr>
            <a:r>
              <a:rPr lang="en-GB" sz="1400" dirty="0">
                <a:latin typeface="BG Flame" panose="02000504040000020004" pitchFamily="2" charset="0"/>
              </a:rPr>
              <a:t>This presentation does not constitute an invitation to underwrite, subscribe for, or otherwise acquire or dispose of any Centrica shares or other securities.</a:t>
            </a:r>
          </a:p>
          <a:p>
            <a:pPr marL="0" indent="0" algn="just">
              <a:spcBef>
                <a:spcPts val="1200"/>
              </a:spcBef>
              <a:spcAft>
                <a:spcPts val="0"/>
              </a:spcAft>
              <a:buNone/>
            </a:pPr>
            <a:r>
              <a:rPr lang="en-GB" sz="1400" dirty="0">
                <a:latin typeface="BG Flame" panose="02000504040000020004" pitchFamily="2" charset="0"/>
              </a:rPr>
              <a:t>This presentation contains certain forward-looking statements with respect to the financial condition, results, operations and businesses of Centrica plc. These statements and forecasts involve risk and uncertainty because they relate to events and depend on circumstances that will occur in the future. There are a number of factors that could cause actual results or developments to differ materially from those expressed or implied by these forward-looking statements and forecasts.</a:t>
            </a:r>
          </a:p>
          <a:p>
            <a:pPr marL="0" indent="0" algn="just">
              <a:spcBef>
                <a:spcPts val="1200"/>
              </a:spcBef>
              <a:spcAft>
                <a:spcPts val="0"/>
              </a:spcAft>
              <a:buNone/>
            </a:pPr>
            <a:r>
              <a:rPr lang="en-GB" sz="1400" dirty="0">
                <a:latin typeface="BG Flame" panose="02000504040000020004" pitchFamily="2" charset="0"/>
              </a:rPr>
              <a:t>Past performance is no guide to future performance and persons needing advice should consult an independent financial adviser</a:t>
            </a:r>
            <a:r>
              <a:rPr lang="en-GB" sz="1400" dirty="0">
                <a:latin typeface="Arial Nova Light" panose="020B0304020202020204" pitchFamily="34" charset="0"/>
              </a:rPr>
              <a:t>.</a:t>
            </a:r>
          </a:p>
          <a:p>
            <a:endParaRPr lang="en-GB" sz="1400" dirty="0"/>
          </a:p>
        </p:txBody>
      </p:sp>
      <p:sp>
        <p:nvSpPr>
          <p:cNvPr id="3" name="Title 2">
            <a:extLst>
              <a:ext uri="{FF2B5EF4-FFF2-40B4-BE49-F238E27FC236}">
                <a16:creationId xmlns:a16="http://schemas.microsoft.com/office/drawing/2014/main" id="{EDAF58C3-276C-48B8-A682-8B530423B5C9}"/>
              </a:ext>
            </a:extLst>
          </p:cNvPr>
          <p:cNvSpPr>
            <a:spLocks noGrp="1"/>
          </p:cNvSpPr>
          <p:nvPr>
            <p:ph type="title"/>
          </p:nvPr>
        </p:nvSpPr>
        <p:spPr/>
        <p:txBody>
          <a:bodyPr/>
          <a:lstStyle/>
          <a:p>
            <a:r>
              <a:rPr lang="en-GB" dirty="0">
                <a:latin typeface="Arial Nova" panose="020B0504020202020204" pitchFamily="34" charset="0"/>
              </a:rPr>
              <a:t>Disclaimer</a:t>
            </a:r>
          </a:p>
        </p:txBody>
      </p:sp>
    </p:spTree>
    <p:extLst>
      <p:ext uri="{BB962C8B-B14F-4D97-AF65-F5344CB8AC3E}">
        <p14:creationId xmlns:p14="http://schemas.microsoft.com/office/powerpoint/2010/main" val="1066159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A1D085-BEC5-405E-8C91-0321624CD038}"/>
              </a:ext>
            </a:extLst>
          </p:cNvPr>
          <p:cNvSpPr>
            <a:spLocks noGrp="1"/>
          </p:cNvSpPr>
          <p:nvPr>
            <p:ph type="body" sz="quarter" idx="16"/>
          </p:nvPr>
        </p:nvSpPr>
        <p:spPr>
          <a:xfrm>
            <a:off x="457199" y="1810512"/>
            <a:ext cx="9774587" cy="4937760"/>
          </a:xfrm>
        </p:spPr>
        <p:txBody>
          <a:bodyPr/>
          <a:lstStyle/>
          <a:p>
            <a:pPr marL="0" indent="0">
              <a:buNone/>
            </a:pPr>
            <a:endParaRPr lang="en-GB" sz="1400" dirty="0"/>
          </a:p>
          <a:p>
            <a:pPr>
              <a:spcAft>
                <a:spcPts val="1200"/>
              </a:spcAft>
            </a:pPr>
            <a:r>
              <a:rPr lang="en-GB" sz="1600" dirty="0">
                <a:latin typeface="BG Flame" panose="02000504040000020004" pitchFamily="2" charset="0"/>
              </a:rPr>
              <a:t>10 year storage licence granted to Centrica</a:t>
            </a:r>
          </a:p>
          <a:p>
            <a:pPr>
              <a:spcAft>
                <a:spcPts val="1200"/>
              </a:spcAft>
            </a:pPr>
            <a:r>
              <a:rPr lang="en-GB" sz="1600" dirty="0">
                <a:latin typeface="BG Flame" panose="02000504040000020004" pitchFamily="2" charset="0"/>
              </a:rPr>
              <a:t>Commissioning since early September</a:t>
            </a:r>
          </a:p>
          <a:p>
            <a:pPr>
              <a:spcAft>
                <a:spcPts val="0"/>
              </a:spcAft>
            </a:pPr>
            <a:r>
              <a:rPr lang="en-GB" sz="1600" dirty="0">
                <a:latin typeface="BG Flame" panose="02000504040000020004" pitchFamily="2" charset="0"/>
              </a:rPr>
              <a:t>~30bcf potential storage capacity available this winter</a:t>
            </a:r>
          </a:p>
          <a:p>
            <a:pPr lvl="1">
              <a:spcAft>
                <a:spcPts val="1200"/>
              </a:spcAft>
            </a:pPr>
            <a:r>
              <a:rPr lang="en-GB" sz="1600" dirty="0">
                <a:latin typeface="BG Flame" panose="02000504040000020004" pitchFamily="2" charset="0"/>
              </a:rPr>
              <a:t>20bcf+ currently in field</a:t>
            </a:r>
          </a:p>
          <a:p>
            <a:pPr>
              <a:spcAft>
                <a:spcPts val="0"/>
              </a:spcAft>
            </a:pPr>
            <a:r>
              <a:rPr lang="en-GB" sz="1600" dirty="0">
                <a:latin typeface="BG Flame" panose="02000504040000020004" pitchFamily="2" charset="0"/>
              </a:rPr>
              <a:t>Immediately becomes the UK’s largest gas storage facility</a:t>
            </a:r>
          </a:p>
          <a:p>
            <a:pPr lvl="1">
              <a:spcAft>
                <a:spcPts val="1200"/>
              </a:spcAft>
            </a:pPr>
            <a:r>
              <a:rPr lang="en-GB" sz="1600" dirty="0">
                <a:latin typeface="BG Flame" panose="02000504040000020004" pitchFamily="2" charset="0"/>
              </a:rPr>
              <a:t>Adding ~50% to UK capacity</a:t>
            </a:r>
          </a:p>
          <a:p>
            <a:pPr>
              <a:spcAft>
                <a:spcPts val="0"/>
              </a:spcAft>
            </a:pPr>
            <a:r>
              <a:rPr lang="en-GB" sz="1600" dirty="0">
                <a:latin typeface="BG Flame" panose="02000504040000020004" pitchFamily="2" charset="0"/>
              </a:rPr>
              <a:t>No regulatory support model required for this winter</a:t>
            </a:r>
          </a:p>
          <a:p>
            <a:pPr lvl="1">
              <a:spcAft>
                <a:spcPts val="0"/>
              </a:spcAft>
            </a:pPr>
            <a:r>
              <a:rPr lang="en-GB" sz="1600" dirty="0">
                <a:latin typeface="BG Flame" panose="02000504040000020004" pitchFamily="2" charset="0"/>
              </a:rPr>
              <a:t>Injection when gas prices are lower</a:t>
            </a:r>
          </a:p>
          <a:p>
            <a:pPr lvl="1">
              <a:spcAft>
                <a:spcPts val="1200"/>
              </a:spcAft>
            </a:pPr>
            <a:r>
              <a:rPr lang="en-GB" sz="1600" dirty="0">
                <a:latin typeface="BG Flame" panose="02000504040000020004" pitchFamily="2" charset="0"/>
              </a:rPr>
              <a:t>Withdrawal when gas prices are higher</a:t>
            </a:r>
          </a:p>
          <a:p>
            <a:pPr>
              <a:spcAft>
                <a:spcPts val="0"/>
              </a:spcAft>
            </a:pPr>
            <a:r>
              <a:rPr lang="en-GB" sz="1600" dirty="0">
                <a:latin typeface="BG Flame" panose="02000504040000020004" pitchFamily="2" charset="0"/>
              </a:rPr>
              <a:t>Long-term aim remains to turn Rough into Europe’s largest long-duration energy storage facility </a:t>
            </a:r>
          </a:p>
          <a:p>
            <a:pPr lvl="1">
              <a:spcAft>
                <a:spcPts val="0"/>
              </a:spcAft>
            </a:pPr>
            <a:r>
              <a:rPr lang="en-GB" sz="1600" dirty="0">
                <a:latin typeface="BG Flame" panose="02000504040000020004" pitchFamily="2" charset="0"/>
              </a:rPr>
              <a:t>Initially storing methane and subsequently hydrogen</a:t>
            </a:r>
          </a:p>
          <a:p>
            <a:pPr lvl="1">
              <a:spcAft>
                <a:spcPts val="0"/>
              </a:spcAft>
            </a:pPr>
            <a:r>
              <a:rPr lang="en-GB" sz="1600" dirty="0">
                <a:latin typeface="BG Flame" panose="02000504040000020004" pitchFamily="2" charset="0"/>
              </a:rPr>
              <a:t>Estimated £2bn investment over the long-term</a:t>
            </a:r>
          </a:p>
          <a:p>
            <a:pPr lvl="1">
              <a:spcAft>
                <a:spcPts val="0"/>
              </a:spcAft>
            </a:pPr>
            <a:r>
              <a:rPr lang="en-GB" sz="1600" dirty="0">
                <a:latin typeface="BG Flame" panose="02000504040000020004" pitchFamily="2" charset="0"/>
              </a:rPr>
              <a:t>Dependent on regulatory support model</a:t>
            </a:r>
            <a:endParaRPr lang="en-GB" sz="1400" dirty="0">
              <a:latin typeface="BG Flame" panose="02000504040000020004" pitchFamily="2" charset="0"/>
            </a:endParaRPr>
          </a:p>
        </p:txBody>
      </p:sp>
      <p:pic>
        <p:nvPicPr>
          <p:cNvPr id="9" name="Picture 8" descr="A picture containing water, outdoor, boat, harbor&#10;&#10;Description automatically generated">
            <a:extLst>
              <a:ext uri="{FF2B5EF4-FFF2-40B4-BE49-F238E27FC236}">
                <a16:creationId xmlns:a16="http://schemas.microsoft.com/office/drawing/2014/main" id="{9D3DF6A2-6D32-4306-99ED-39281EB9AD1C}"/>
              </a:ext>
            </a:extLst>
          </p:cNvPr>
          <p:cNvPicPr>
            <a:picLocks noChangeAspect="1"/>
          </p:cNvPicPr>
          <p:nvPr/>
        </p:nvPicPr>
        <p:blipFill>
          <a:blip r:embed="rId2"/>
          <a:stretch>
            <a:fillRect/>
          </a:stretch>
        </p:blipFill>
        <p:spPr>
          <a:xfrm>
            <a:off x="5987328" y="2092843"/>
            <a:ext cx="4209140" cy="2365418"/>
          </a:xfrm>
          <a:prstGeom prst="rect">
            <a:avLst/>
          </a:prstGeom>
        </p:spPr>
      </p:pic>
      <p:sp>
        <p:nvSpPr>
          <p:cNvPr id="6" name="Title 5">
            <a:extLst>
              <a:ext uri="{FF2B5EF4-FFF2-40B4-BE49-F238E27FC236}">
                <a16:creationId xmlns:a16="http://schemas.microsoft.com/office/drawing/2014/main" id="{46F6E219-16BF-4750-88C3-884FFF4082FE}"/>
              </a:ext>
            </a:extLst>
          </p:cNvPr>
          <p:cNvSpPr>
            <a:spLocks noGrp="1"/>
          </p:cNvSpPr>
          <p:nvPr>
            <p:ph type="title"/>
          </p:nvPr>
        </p:nvSpPr>
        <p:spPr/>
        <p:txBody>
          <a:bodyPr/>
          <a:lstStyle/>
          <a:p>
            <a:r>
              <a:rPr lang="en-GB" dirty="0">
                <a:latin typeface="Arial Nova" panose="020B0504020202020204" pitchFamily="34" charset="0"/>
              </a:rPr>
              <a:t>Rough has now reopened as a gas storage facility</a:t>
            </a:r>
          </a:p>
        </p:txBody>
      </p:sp>
      <p:sp>
        <p:nvSpPr>
          <p:cNvPr id="12" name="Slide Number Placeholder 3">
            <a:extLst>
              <a:ext uri="{FF2B5EF4-FFF2-40B4-BE49-F238E27FC236}">
                <a16:creationId xmlns:a16="http://schemas.microsoft.com/office/drawing/2014/main" id="{3B67B00A-9EC1-4FC6-94BC-90948379EEE0}"/>
              </a:ext>
            </a:extLst>
          </p:cNvPr>
          <p:cNvSpPr>
            <a:spLocks noGrp="1"/>
          </p:cNvSpPr>
          <p:nvPr>
            <p:ph type="sldNum" sz="quarter" idx="4"/>
          </p:nvPr>
        </p:nvSpPr>
        <p:spPr>
          <a:xfrm>
            <a:off x="9774936" y="6759982"/>
            <a:ext cx="457200" cy="338328"/>
          </a:xfrm>
        </p:spPr>
        <p:txBody>
          <a:bodyPr/>
          <a:lstStyle/>
          <a:p>
            <a:fld id="{495CDFE8-06BB-8C4A-81DE-67EF32F50FC9}" type="slidenum">
              <a:rPr lang="en-US" sz="1200" smtClean="0">
                <a:latin typeface="Arial Nova" panose="020B0504020202020204" pitchFamily="34" charset="0"/>
              </a:rPr>
              <a:pPr/>
              <a:t>3</a:t>
            </a:fld>
            <a:endParaRPr lang="en-US" sz="1200" dirty="0">
              <a:latin typeface="Arial Nova" panose="020B0504020202020204" pitchFamily="34" charset="0"/>
            </a:endParaRPr>
          </a:p>
        </p:txBody>
      </p:sp>
    </p:spTree>
    <p:extLst>
      <p:ext uri="{BB962C8B-B14F-4D97-AF65-F5344CB8AC3E}">
        <p14:creationId xmlns:p14="http://schemas.microsoft.com/office/powerpoint/2010/main" val="1200255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C4D25D-6550-4200-99FB-C4CB5566E594}"/>
              </a:ext>
            </a:extLst>
          </p:cNvPr>
          <p:cNvSpPr>
            <a:spLocks noGrp="1"/>
          </p:cNvSpPr>
          <p:nvPr>
            <p:ph type="sldNum" sz="quarter" idx="4"/>
          </p:nvPr>
        </p:nvSpPr>
        <p:spPr/>
        <p:txBody>
          <a:bodyPr/>
          <a:lstStyle/>
          <a:p>
            <a:fld id="{495CDFE8-06BB-8C4A-81DE-67EF32F50FC9}" type="slidenum">
              <a:rPr lang="en-US" smtClean="0"/>
              <a:pPr/>
              <a:t>4</a:t>
            </a:fld>
            <a:endParaRPr lang="en-US" dirty="0"/>
          </a:p>
        </p:txBody>
      </p:sp>
      <p:sp>
        <p:nvSpPr>
          <p:cNvPr id="8" name="Title 7">
            <a:extLst>
              <a:ext uri="{FF2B5EF4-FFF2-40B4-BE49-F238E27FC236}">
                <a16:creationId xmlns:a16="http://schemas.microsoft.com/office/drawing/2014/main" id="{26B370D0-11BD-4D79-8A17-4CD4726D14B9}"/>
              </a:ext>
            </a:extLst>
          </p:cNvPr>
          <p:cNvSpPr>
            <a:spLocks noGrp="1"/>
          </p:cNvSpPr>
          <p:nvPr>
            <p:ph type="title"/>
          </p:nvPr>
        </p:nvSpPr>
        <p:spPr>
          <a:xfrm>
            <a:off x="457200" y="685800"/>
            <a:ext cx="9774936" cy="685800"/>
          </a:xfrm>
        </p:spPr>
        <p:txBody>
          <a:bodyPr/>
          <a:lstStyle/>
          <a:p>
            <a:r>
              <a:rPr lang="en-GB" dirty="0">
                <a:latin typeface="Arial Nova" panose="020B0504020202020204" pitchFamily="34" charset="0"/>
              </a:rPr>
              <a:t>Rough injection and withdrawal profile during commissioning</a:t>
            </a:r>
          </a:p>
        </p:txBody>
      </p:sp>
      <p:sp>
        <p:nvSpPr>
          <p:cNvPr id="5" name="TextBox 4">
            <a:extLst>
              <a:ext uri="{FF2B5EF4-FFF2-40B4-BE49-F238E27FC236}">
                <a16:creationId xmlns:a16="http://schemas.microsoft.com/office/drawing/2014/main" id="{EFDE520F-7E6F-407F-B701-585B45DAF4EA}"/>
              </a:ext>
            </a:extLst>
          </p:cNvPr>
          <p:cNvSpPr txBox="1"/>
          <p:nvPr>
            <p:custDataLst>
              <p:custData r:id="rId1"/>
            </p:custDataLst>
          </p:nvPr>
        </p:nvSpPr>
        <p:spPr>
          <a:xfrm>
            <a:off x="457199" y="6966284"/>
            <a:ext cx="9615117" cy="486178"/>
          </a:xfrm>
          <a:prstGeom prst="rect">
            <a:avLst/>
          </a:prstGeom>
          <a:noFill/>
        </p:spPr>
        <p:txBody>
          <a:bodyPr vert="horz" lIns="0" tIns="0" rIns="0" bIns="0" rtlCol="0" anchor="t" anchorCtr="0">
            <a:noAutofit/>
          </a:bodyPr>
          <a:lstStyle/>
          <a:p>
            <a:pPr defTabSz="128016">
              <a:buSzPts val="1000"/>
            </a:pPr>
            <a:r>
              <a:rPr lang="en-GB" sz="1000" dirty="0">
                <a:solidFill>
                  <a:srgbClr val="5B5958"/>
                </a:solidFill>
                <a:latin typeface="BG Flame" panose="02000504040000020004" pitchFamily="2" charset="0"/>
              </a:rPr>
              <a:t>Note: </a:t>
            </a:r>
            <a:r>
              <a:rPr lang="en-GB" sz="1000" dirty="0" err="1">
                <a:solidFill>
                  <a:srgbClr val="5B5958"/>
                </a:solidFill>
                <a:latin typeface="BG Flame" panose="02000504040000020004" pitchFamily="2" charset="0"/>
              </a:rPr>
              <a:t>mmscf</a:t>
            </a:r>
            <a:r>
              <a:rPr lang="en-GB" sz="1000" dirty="0">
                <a:solidFill>
                  <a:srgbClr val="5B5958"/>
                </a:solidFill>
                <a:latin typeface="BG Flame" panose="02000504040000020004" pitchFamily="2" charset="0"/>
              </a:rPr>
              <a:t> = million standard cubic feet. 100mmscf = 0.1bcf = ~1mmth</a:t>
            </a:r>
          </a:p>
        </p:txBody>
      </p:sp>
      <p:sp>
        <p:nvSpPr>
          <p:cNvPr id="10" name="Text Placeholder 2">
            <a:extLst>
              <a:ext uri="{FF2B5EF4-FFF2-40B4-BE49-F238E27FC236}">
                <a16:creationId xmlns:a16="http://schemas.microsoft.com/office/drawing/2014/main" id="{0C9C7E88-4F74-460D-B7B4-FB05BDCDAA84}"/>
              </a:ext>
            </a:extLst>
          </p:cNvPr>
          <p:cNvSpPr>
            <a:spLocks noGrp="1"/>
          </p:cNvSpPr>
          <p:nvPr>
            <p:ph type="body" sz="quarter" idx="16"/>
          </p:nvPr>
        </p:nvSpPr>
        <p:spPr>
          <a:xfrm>
            <a:off x="6972301" y="1810512"/>
            <a:ext cx="3259485" cy="4937760"/>
          </a:xfrm>
        </p:spPr>
        <p:txBody>
          <a:bodyPr/>
          <a:lstStyle/>
          <a:p>
            <a:pPr marL="0" indent="0">
              <a:buNone/>
            </a:pPr>
            <a:endParaRPr lang="en-GB" sz="1400" dirty="0"/>
          </a:p>
          <a:p>
            <a:pPr>
              <a:spcAft>
                <a:spcPts val="1200"/>
              </a:spcAft>
            </a:pPr>
            <a:r>
              <a:rPr lang="en-GB" sz="1600" dirty="0">
                <a:latin typeface="BG Flame" panose="02000504040000020004" pitchFamily="2" charset="0"/>
              </a:rPr>
              <a:t>Gas sold forward at time of injection</a:t>
            </a:r>
          </a:p>
          <a:p>
            <a:pPr>
              <a:spcAft>
                <a:spcPts val="0"/>
              </a:spcAft>
            </a:pPr>
            <a:r>
              <a:rPr lang="en-GB" sz="1600" dirty="0">
                <a:latin typeface="BG Flame" panose="02000504040000020004" pitchFamily="2" charset="0"/>
              </a:rPr>
              <a:t>On delivery date, option to withdraw or buy on market</a:t>
            </a:r>
          </a:p>
          <a:p>
            <a:pPr lvl="1">
              <a:spcAft>
                <a:spcPts val="1200"/>
              </a:spcAft>
            </a:pPr>
            <a:r>
              <a:rPr lang="en-GB" sz="1600" dirty="0">
                <a:latin typeface="BG Flame" panose="02000504040000020004" pitchFamily="2" charset="0"/>
              </a:rPr>
              <a:t>Gas price dependent</a:t>
            </a:r>
          </a:p>
          <a:p>
            <a:pPr>
              <a:spcAft>
                <a:spcPts val="1200"/>
              </a:spcAft>
            </a:pPr>
            <a:r>
              <a:rPr lang="en-GB" sz="1600" dirty="0">
                <a:latin typeface="BG Flame" panose="02000504040000020004" pitchFamily="2" charset="0"/>
              </a:rPr>
              <a:t>Asset ownership enables </a:t>
            </a:r>
            <a:br>
              <a:rPr lang="en-GB" sz="1600" dirty="0">
                <a:latin typeface="BG Flame" panose="02000504040000020004" pitchFamily="2" charset="0"/>
              </a:rPr>
            </a:br>
            <a:r>
              <a:rPr lang="en-GB" sz="1600" dirty="0">
                <a:latin typeface="BG Flame" panose="02000504040000020004" pitchFamily="2" charset="0"/>
              </a:rPr>
              <a:t>lower-risk optimisation </a:t>
            </a:r>
          </a:p>
        </p:txBody>
      </p:sp>
      <p:graphicFrame>
        <p:nvGraphicFramePr>
          <p:cNvPr id="9" name="Chart 8">
            <a:extLst>
              <a:ext uri="{FF2B5EF4-FFF2-40B4-BE49-F238E27FC236}">
                <a16:creationId xmlns:a16="http://schemas.microsoft.com/office/drawing/2014/main" id="{EA128721-E1C1-4323-9F55-C177247210E5}"/>
              </a:ext>
            </a:extLst>
          </p:cNvPr>
          <p:cNvGraphicFramePr>
            <a:graphicFrameLocks/>
          </p:cNvGraphicFramePr>
          <p:nvPr>
            <p:extLst>
              <p:ext uri="{D42A27DB-BD31-4B8C-83A1-F6EECF244321}">
                <p14:modId xmlns:p14="http://schemas.microsoft.com/office/powerpoint/2010/main" val="3415512354"/>
              </p:ext>
            </p:extLst>
          </p:nvPr>
        </p:nvGraphicFramePr>
        <p:xfrm>
          <a:off x="937418" y="1650206"/>
          <a:ext cx="5867419" cy="36979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8789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C127D-C87F-4976-9023-7E99C3DDED2B}"/>
              </a:ext>
            </a:extLst>
          </p:cNvPr>
          <p:cNvSpPr>
            <a:spLocks noGrp="1"/>
          </p:cNvSpPr>
          <p:nvPr>
            <p:ph type="title"/>
          </p:nvPr>
        </p:nvSpPr>
        <p:spPr>
          <a:xfrm>
            <a:off x="457200" y="1014724"/>
            <a:ext cx="9774936" cy="685800"/>
          </a:xfrm>
        </p:spPr>
        <p:txBody>
          <a:bodyPr/>
          <a:lstStyle/>
          <a:p>
            <a:r>
              <a:rPr lang="en-GB" dirty="0">
                <a:latin typeface="Arial Nova" panose="020B0504020202020204" pitchFamily="34" charset="0"/>
              </a:rPr>
              <a:t>Centrica Storage Ltd has wholly owned and operated Rough and the Easington gas processing terminal in East Yorkshire since 2002</a:t>
            </a:r>
          </a:p>
        </p:txBody>
      </p:sp>
      <p:sp>
        <p:nvSpPr>
          <p:cNvPr id="3" name="Text Placeholder 2">
            <a:extLst>
              <a:ext uri="{FF2B5EF4-FFF2-40B4-BE49-F238E27FC236}">
                <a16:creationId xmlns:a16="http://schemas.microsoft.com/office/drawing/2014/main" id="{DDBE90D4-0AFC-49D0-843A-68847B1EA76A}"/>
              </a:ext>
            </a:extLst>
          </p:cNvPr>
          <p:cNvSpPr>
            <a:spLocks noGrp="1"/>
          </p:cNvSpPr>
          <p:nvPr>
            <p:ph type="body" sz="quarter" idx="16"/>
          </p:nvPr>
        </p:nvSpPr>
        <p:spPr>
          <a:xfrm>
            <a:off x="457200" y="4734744"/>
            <a:ext cx="4887119" cy="2363566"/>
          </a:xfrm>
        </p:spPr>
        <p:txBody>
          <a:bodyPr/>
          <a:lstStyle/>
          <a:p>
            <a:pPr marL="0" indent="0" defTabSz="457200">
              <a:buNone/>
            </a:pPr>
            <a:r>
              <a:rPr lang="en-GB" sz="1600" b="1" dirty="0">
                <a:solidFill>
                  <a:schemeClr val="accent2"/>
                </a:solidFill>
                <a:latin typeface="Arial Nova" panose="020B0504020202020204" pitchFamily="34" charset="0"/>
                <a:cs typeface="+mn-cs"/>
              </a:rPr>
              <a:t>Rough and the Easington gas processing terminal</a:t>
            </a:r>
          </a:p>
          <a:p>
            <a:r>
              <a:rPr lang="en-GB" sz="1400" dirty="0">
                <a:latin typeface="BG Flame" panose="02000504040000020004" pitchFamily="2" charset="0"/>
              </a:rPr>
              <a:t>30 km</a:t>
            </a:r>
            <a:r>
              <a:rPr lang="en-GB" sz="1400" baseline="30000" dirty="0">
                <a:latin typeface="BG Flame" panose="02000504040000020004" pitchFamily="2" charset="0"/>
              </a:rPr>
              <a:t>2</a:t>
            </a:r>
            <a:r>
              <a:rPr lang="en-GB" sz="1400" dirty="0">
                <a:latin typeface="BG Flame" panose="02000504040000020004" pitchFamily="2" charset="0"/>
              </a:rPr>
              <a:t> of highly porous rock reservoir, the biggest of its kind in the UK </a:t>
            </a:r>
          </a:p>
          <a:p>
            <a:r>
              <a:rPr lang="en-GB" sz="1400" dirty="0">
                <a:latin typeface="BG Flame" panose="02000504040000020004" pitchFamily="2" charset="0"/>
              </a:rPr>
              <a:t>Easington gas terminal capable of processing up to 1.6bcf of gas per day into the national transmission system – approximately half an average LNG tanker</a:t>
            </a:r>
          </a:p>
          <a:p>
            <a:r>
              <a:rPr lang="en-GB" sz="1400" dirty="0">
                <a:latin typeface="BG Flame" panose="02000504040000020004" pitchFamily="2" charset="0"/>
              </a:rPr>
              <a:t>Management team with  a proven track record  in gas infrastructure development </a:t>
            </a:r>
          </a:p>
          <a:p>
            <a:r>
              <a:rPr lang="en-GB" sz="1400" dirty="0">
                <a:latin typeface="BG Flame" panose="02000504040000020004" pitchFamily="2" charset="0"/>
              </a:rPr>
              <a:t>Safe storage operations delivered over 30 years</a:t>
            </a:r>
          </a:p>
          <a:p>
            <a:endParaRPr lang="en-GB" dirty="0"/>
          </a:p>
        </p:txBody>
      </p:sp>
      <p:sp>
        <p:nvSpPr>
          <p:cNvPr id="4" name="Slide Number Placeholder 3">
            <a:extLst>
              <a:ext uri="{FF2B5EF4-FFF2-40B4-BE49-F238E27FC236}">
                <a16:creationId xmlns:a16="http://schemas.microsoft.com/office/drawing/2014/main" id="{95ECAFF0-18EC-40FA-8C1C-9C977D03162E}"/>
              </a:ext>
            </a:extLst>
          </p:cNvPr>
          <p:cNvSpPr>
            <a:spLocks noGrp="1"/>
          </p:cNvSpPr>
          <p:nvPr>
            <p:ph type="sldNum" sz="quarter" idx="4"/>
          </p:nvPr>
        </p:nvSpPr>
        <p:spPr/>
        <p:txBody>
          <a:bodyPr/>
          <a:lstStyle/>
          <a:p>
            <a:fld id="{495CDFE8-06BB-8C4A-81DE-67EF32F50FC9}" type="slidenum">
              <a:rPr lang="en-US" smtClean="0"/>
              <a:pPr/>
              <a:t>5</a:t>
            </a:fld>
            <a:endParaRPr lang="en-US" dirty="0"/>
          </a:p>
        </p:txBody>
      </p:sp>
      <p:sp>
        <p:nvSpPr>
          <p:cNvPr id="6" name="object 2">
            <a:extLst>
              <a:ext uri="{FF2B5EF4-FFF2-40B4-BE49-F238E27FC236}">
                <a16:creationId xmlns:a16="http://schemas.microsoft.com/office/drawing/2014/main" id="{45FF3066-FB5D-4725-A501-51CC21D00248}"/>
              </a:ext>
            </a:extLst>
          </p:cNvPr>
          <p:cNvSpPr txBox="1"/>
          <p:nvPr/>
        </p:nvSpPr>
        <p:spPr>
          <a:xfrm>
            <a:off x="483440" y="2088593"/>
            <a:ext cx="1758448" cy="1131871"/>
          </a:xfrm>
          <a:prstGeom prst="rect">
            <a:avLst/>
          </a:prstGeom>
          <a:solidFill>
            <a:srgbClr val="0F2166"/>
          </a:solidFill>
        </p:spPr>
        <p:txBody>
          <a:bodyPr vert="horz" wrap="square" lIns="0" tIns="61807" rIns="0" bIns="0" rtlCol="0">
            <a:spAutoFit/>
          </a:bodyPr>
          <a:lstStyle/>
          <a:p>
            <a:pPr marL="72000">
              <a:spcBef>
                <a:spcPts val="487"/>
              </a:spcBef>
            </a:pPr>
            <a:r>
              <a:rPr lang="en-GB" sz="2933" b="1" spc="-7" dirty="0">
                <a:solidFill>
                  <a:srgbClr val="FFFFFF"/>
                </a:solidFill>
                <a:latin typeface="Arial Nova" panose="020B0504020202020204" pitchFamily="34" charset="0"/>
                <a:cs typeface="Arial"/>
              </a:rPr>
              <a:t>1975</a:t>
            </a:r>
          </a:p>
          <a:p>
            <a:pPr marL="72000">
              <a:spcBef>
                <a:spcPts val="487"/>
              </a:spcBef>
            </a:pPr>
            <a:r>
              <a:rPr lang="en-GB" sz="1200" dirty="0">
                <a:solidFill>
                  <a:srgbClr val="FFFFFF"/>
                </a:solidFill>
                <a:latin typeface="Arial Nova" panose="020B0504020202020204" pitchFamily="34" charset="0"/>
                <a:cs typeface="Arial"/>
              </a:rPr>
              <a:t>Rough gas field commences </a:t>
            </a:r>
            <a:br>
              <a:rPr lang="en-GB" sz="1200" dirty="0">
                <a:solidFill>
                  <a:srgbClr val="FFFFFF"/>
                </a:solidFill>
                <a:latin typeface="Arial Nova" panose="020B0504020202020204" pitchFamily="34" charset="0"/>
                <a:cs typeface="Arial"/>
              </a:rPr>
            </a:br>
            <a:r>
              <a:rPr lang="en-GB" sz="1200" dirty="0">
                <a:solidFill>
                  <a:srgbClr val="FFFFFF"/>
                </a:solidFill>
                <a:latin typeface="Arial Nova" panose="020B0504020202020204" pitchFamily="34" charset="0"/>
                <a:cs typeface="Arial"/>
              </a:rPr>
              <a:t>production</a:t>
            </a:r>
          </a:p>
        </p:txBody>
      </p:sp>
      <p:sp>
        <p:nvSpPr>
          <p:cNvPr id="7" name="object 2">
            <a:extLst>
              <a:ext uri="{FF2B5EF4-FFF2-40B4-BE49-F238E27FC236}">
                <a16:creationId xmlns:a16="http://schemas.microsoft.com/office/drawing/2014/main" id="{3375FFDC-C23E-4FE1-A6D8-7B52076BE434}"/>
              </a:ext>
            </a:extLst>
          </p:cNvPr>
          <p:cNvSpPr txBox="1"/>
          <p:nvPr/>
        </p:nvSpPr>
        <p:spPr>
          <a:xfrm>
            <a:off x="4230780" y="2089095"/>
            <a:ext cx="1747418" cy="1131871"/>
          </a:xfrm>
          <a:prstGeom prst="rect">
            <a:avLst/>
          </a:prstGeom>
          <a:solidFill>
            <a:srgbClr val="0F2166"/>
          </a:solidFill>
        </p:spPr>
        <p:txBody>
          <a:bodyPr vert="horz" wrap="square" lIns="0" tIns="61807" rIns="0" bIns="0" rtlCol="0">
            <a:spAutoFit/>
          </a:bodyPr>
          <a:lstStyle/>
          <a:p>
            <a:pPr marL="129537">
              <a:spcBef>
                <a:spcPts val="487"/>
              </a:spcBef>
            </a:pPr>
            <a:r>
              <a:rPr lang="en-GB" sz="2933" b="1" spc="-7" dirty="0">
                <a:solidFill>
                  <a:srgbClr val="FFFFFF"/>
                </a:solidFill>
                <a:latin typeface="Arial Nova" panose="020B0504020202020204" pitchFamily="34" charset="0"/>
                <a:cs typeface="Arial"/>
              </a:rPr>
              <a:t>2002</a:t>
            </a:r>
          </a:p>
          <a:p>
            <a:pPr marL="72000">
              <a:spcBef>
                <a:spcPts val="487"/>
              </a:spcBef>
            </a:pPr>
            <a:r>
              <a:rPr sz="1200" dirty="0">
                <a:solidFill>
                  <a:srgbClr val="FFFFFF"/>
                </a:solidFill>
                <a:latin typeface="Arial Nova" panose="020B0504020202020204" pitchFamily="34" charset="0"/>
                <a:cs typeface="Arial"/>
              </a:rPr>
              <a:t>Centrica acquired  Rough and  formed Centrica  Storage</a:t>
            </a:r>
            <a:r>
              <a:rPr lang="en-GB" sz="1200" dirty="0">
                <a:solidFill>
                  <a:srgbClr val="FFFFFF"/>
                </a:solidFill>
                <a:latin typeface="Arial Nova" panose="020B0504020202020204" pitchFamily="34" charset="0"/>
                <a:cs typeface="Arial"/>
              </a:rPr>
              <a:t> Ltd</a:t>
            </a:r>
            <a:endParaRPr sz="1200" dirty="0">
              <a:solidFill>
                <a:srgbClr val="FFFFFF"/>
              </a:solidFill>
              <a:latin typeface="Arial Nova" panose="020B0504020202020204" pitchFamily="34" charset="0"/>
              <a:cs typeface="Arial"/>
            </a:endParaRPr>
          </a:p>
        </p:txBody>
      </p:sp>
      <p:sp>
        <p:nvSpPr>
          <p:cNvPr id="8" name="object 2">
            <a:extLst>
              <a:ext uri="{FF2B5EF4-FFF2-40B4-BE49-F238E27FC236}">
                <a16:creationId xmlns:a16="http://schemas.microsoft.com/office/drawing/2014/main" id="{806409D5-B928-49D2-B53F-D439B602B6A8}"/>
              </a:ext>
            </a:extLst>
          </p:cNvPr>
          <p:cNvSpPr txBox="1"/>
          <p:nvPr/>
        </p:nvSpPr>
        <p:spPr>
          <a:xfrm>
            <a:off x="2348086" y="2079707"/>
            <a:ext cx="1758448" cy="1131871"/>
          </a:xfrm>
          <a:prstGeom prst="rect">
            <a:avLst/>
          </a:prstGeom>
          <a:solidFill>
            <a:srgbClr val="0F2166"/>
          </a:solidFill>
        </p:spPr>
        <p:txBody>
          <a:bodyPr vert="horz" wrap="square" lIns="0" tIns="61807" rIns="0" bIns="0" rtlCol="0">
            <a:spAutoFit/>
          </a:bodyPr>
          <a:lstStyle/>
          <a:p>
            <a:pPr marL="72000">
              <a:spcBef>
                <a:spcPts val="487"/>
              </a:spcBef>
            </a:pPr>
            <a:r>
              <a:rPr lang="en-GB" sz="2933" b="1" spc="-7" dirty="0">
                <a:solidFill>
                  <a:srgbClr val="FFFFFF"/>
                </a:solidFill>
                <a:latin typeface="Arial Nova" panose="020B0504020202020204" pitchFamily="34" charset="0"/>
                <a:cs typeface="Arial"/>
              </a:rPr>
              <a:t>1985</a:t>
            </a:r>
          </a:p>
          <a:p>
            <a:pPr marL="72000">
              <a:spcBef>
                <a:spcPts val="487"/>
              </a:spcBef>
            </a:pPr>
            <a:r>
              <a:rPr lang="en-GB" sz="1200" dirty="0">
                <a:solidFill>
                  <a:srgbClr val="FFFFFF"/>
                </a:solidFill>
                <a:latin typeface="Arial Nova" panose="020B0504020202020204" pitchFamily="34" charset="0"/>
                <a:cs typeface="Arial"/>
              </a:rPr>
              <a:t>Converted to storage to meet seasonal supply &amp; demand imbalance</a:t>
            </a:r>
            <a:endParaRPr sz="1200" dirty="0">
              <a:solidFill>
                <a:srgbClr val="FFFFFF"/>
              </a:solidFill>
              <a:latin typeface="Arial Nova" panose="020B0504020202020204" pitchFamily="34" charset="0"/>
              <a:cs typeface="Arial"/>
            </a:endParaRPr>
          </a:p>
        </p:txBody>
      </p:sp>
      <p:sp>
        <p:nvSpPr>
          <p:cNvPr id="9" name="Arrow: Right 8">
            <a:extLst>
              <a:ext uri="{FF2B5EF4-FFF2-40B4-BE49-F238E27FC236}">
                <a16:creationId xmlns:a16="http://schemas.microsoft.com/office/drawing/2014/main" id="{AC28CA13-4757-4BA8-9AD7-59DFC276BEF8}"/>
              </a:ext>
            </a:extLst>
          </p:cNvPr>
          <p:cNvSpPr/>
          <p:nvPr/>
        </p:nvSpPr>
        <p:spPr>
          <a:xfrm>
            <a:off x="470619" y="3278134"/>
            <a:ext cx="7572236" cy="365035"/>
          </a:xfrm>
          <a:prstGeom prst="rightArrow">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0" name="Oval 9">
            <a:extLst>
              <a:ext uri="{FF2B5EF4-FFF2-40B4-BE49-F238E27FC236}">
                <a16:creationId xmlns:a16="http://schemas.microsoft.com/office/drawing/2014/main" id="{C6EFBAB9-4805-49F6-840D-21031AB45E28}"/>
              </a:ext>
            </a:extLst>
          </p:cNvPr>
          <p:cNvSpPr/>
          <p:nvPr/>
        </p:nvSpPr>
        <p:spPr>
          <a:xfrm>
            <a:off x="431371" y="3364346"/>
            <a:ext cx="192021" cy="19201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Oval 10">
            <a:extLst>
              <a:ext uri="{FF2B5EF4-FFF2-40B4-BE49-F238E27FC236}">
                <a16:creationId xmlns:a16="http://schemas.microsoft.com/office/drawing/2014/main" id="{57348913-2E27-4811-91FF-A52C83B5248E}"/>
              </a:ext>
            </a:extLst>
          </p:cNvPr>
          <p:cNvSpPr/>
          <p:nvPr/>
        </p:nvSpPr>
        <p:spPr>
          <a:xfrm>
            <a:off x="2190390" y="3364346"/>
            <a:ext cx="192021" cy="19201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2" name="Oval 11">
            <a:extLst>
              <a:ext uri="{FF2B5EF4-FFF2-40B4-BE49-F238E27FC236}">
                <a16:creationId xmlns:a16="http://schemas.microsoft.com/office/drawing/2014/main" id="{B6E416AF-590D-4907-822E-FAF0E9CE3EC9}"/>
              </a:ext>
            </a:extLst>
          </p:cNvPr>
          <p:cNvSpPr/>
          <p:nvPr/>
        </p:nvSpPr>
        <p:spPr>
          <a:xfrm>
            <a:off x="4067782" y="3364346"/>
            <a:ext cx="192021" cy="19201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3" name="object 2">
            <a:extLst>
              <a:ext uri="{FF2B5EF4-FFF2-40B4-BE49-F238E27FC236}">
                <a16:creationId xmlns:a16="http://schemas.microsoft.com/office/drawing/2014/main" id="{EFF566A8-C4C5-4143-B8C6-1CA101979E83}"/>
              </a:ext>
            </a:extLst>
          </p:cNvPr>
          <p:cNvSpPr txBox="1"/>
          <p:nvPr/>
        </p:nvSpPr>
        <p:spPr>
          <a:xfrm>
            <a:off x="6099378" y="2076394"/>
            <a:ext cx="1754554" cy="1131871"/>
          </a:xfrm>
          <a:prstGeom prst="rect">
            <a:avLst/>
          </a:prstGeom>
          <a:solidFill>
            <a:srgbClr val="0F2166"/>
          </a:solidFill>
        </p:spPr>
        <p:txBody>
          <a:bodyPr vert="horz" wrap="square" lIns="0" tIns="61807" rIns="0" bIns="0" rtlCol="0">
            <a:spAutoFit/>
          </a:bodyPr>
          <a:lstStyle/>
          <a:p>
            <a:pPr marL="129537">
              <a:spcBef>
                <a:spcPts val="487"/>
              </a:spcBef>
            </a:pPr>
            <a:r>
              <a:rPr lang="en-GB" sz="2933" b="1" spc="-7" dirty="0">
                <a:solidFill>
                  <a:srgbClr val="FFFFFF"/>
                </a:solidFill>
                <a:latin typeface="Arial Nova" panose="020B0504020202020204" pitchFamily="34" charset="0"/>
                <a:cs typeface="Arial"/>
              </a:rPr>
              <a:t>2017-23</a:t>
            </a:r>
          </a:p>
          <a:p>
            <a:pPr marL="72000">
              <a:spcBef>
                <a:spcPts val="487"/>
              </a:spcBef>
            </a:pPr>
            <a:r>
              <a:rPr lang="en-GB" sz="1200" dirty="0">
                <a:solidFill>
                  <a:srgbClr val="FFFFFF"/>
                </a:solidFill>
                <a:latin typeface="Arial Nova" panose="020B0504020202020204" pitchFamily="34" charset="0"/>
                <a:cs typeface="Arial"/>
              </a:rPr>
              <a:t>Converted back into a production facility with 183 </a:t>
            </a:r>
            <a:r>
              <a:rPr lang="en-GB" sz="1200" dirty="0" err="1">
                <a:solidFill>
                  <a:srgbClr val="FFFFFF"/>
                </a:solidFill>
                <a:latin typeface="Arial Nova" panose="020B0504020202020204" pitchFamily="34" charset="0"/>
                <a:cs typeface="Arial"/>
              </a:rPr>
              <a:t>bcf</a:t>
            </a:r>
            <a:r>
              <a:rPr lang="en-GB" sz="1200" dirty="0">
                <a:solidFill>
                  <a:srgbClr val="FFFFFF"/>
                </a:solidFill>
                <a:latin typeface="Arial Nova" panose="020B0504020202020204" pitchFamily="34" charset="0"/>
                <a:cs typeface="Arial"/>
              </a:rPr>
              <a:t> of cushion gas</a:t>
            </a:r>
            <a:endParaRPr sz="1200" dirty="0">
              <a:latin typeface="Arial Nova" panose="020B0504020202020204" pitchFamily="34" charset="0"/>
              <a:cs typeface="Arial"/>
            </a:endParaRPr>
          </a:p>
        </p:txBody>
      </p:sp>
      <p:sp>
        <p:nvSpPr>
          <p:cNvPr id="14" name="Oval 13">
            <a:extLst>
              <a:ext uri="{FF2B5EF4-FFF2-40B4-BE49-F238E27FC236}">
                <a16:creationId xmlns:a16="http://schemas.microsoft.com/office/drawing/2014/main" id="{455D210B-63EE-4B5C-B2CF-6EB047AF3DBF}"/>
              </a:ext>
            </a:extLst>
          </p:cNvPr>
          <p:cNvSpPr/>
          <p:nvPr/>
        </p:nvSpPr>
        <p:spPr>
          <a:xfrm>
            <a:off x="5937674" y="3364346"/>
            <a:ext cx="192021" cy="19201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5" name="Left Bracket 14">
            <a:extLst>
              <a:ext uri="{FF2B5EF4-FFF2-40B4-BE49-F238E27FC236}">
                <a16:creationId xmlns:a16="http://schemas.microsoft.com/office/drawing/2014/main" id="{7A2806AB-3486-4020-883D-23FCF231F048}"/>
              </a:ext>
            </a:extLst>
          </p:cNvPr>
          <p:cNvSpPr/>
          <p:nvPr/>
        </p:nvSpPr>
        <p:spPr>
          <a:xfrm rot="16200000">
            <a:off x="1316433" y="2922507"/>
            <a:ext cx="144000" cy="1656000"/>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sz="2400"/>
          </a:p>
        </p:txBody>
      </p:sp>
      <p:sp>
        <p:nvSpPr>
          <p:cNvPr id="16" name="Left Bracket 15">
            <a:extLst>
              <a:ext uri="{FF2B5EF4-FFF2-40B4-BE49-F238E27FC236}">
                <a16:creationId xmlns:a16="http://schemas.microsoft.com/office/drawing/2014/main" id="{B7BD0F5A-FFB1-4FBC-8899-2B0FBE6DED9E}"/>
              </a:ext>
            </a:extLst>
          </p:cNvPr>
          <p:cNvSpPr/>
          <p:nvPr/>
        </p:nvSpPr>
        <p:spPr>
          <a:xfrm rot="16200000">
            <a:off x="4078773" y="1922477"/>
            <a:ext cx="168798" cy="3630057"/>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sz="2400"/>
          </a:p>
        </p:txBody>
      </p:sp>
      <p:sp>
        <p:nvSpPr>
          <p:cNvPr id="17" name="object 3">
            <a:extLst>
              <a:ext uri="{FF2B5EF4-FFF2-40B4-BE49-F238E27FC236}">
                <a16:creationId xmlns:a16="http://schemas.microsoft.com/office/drawing/2014/main" id="{1A9E1FB5-7C70-4A16-861B-BB1E9F041BD5}"/>
              </a:ext>
            </a:extLst>
          </p:cNvPr>
          <p:cNvSpPr txBox="1"/>
          <p:nvPr/>
        </p:nvSpPr>
        <p:spPr>
          <a:xfrm>
            <a:off x="474421" y="3889596"/>
            <a:ext cx="1692000" cy="274434"/>
          </a:xfrm>
          <a:prstGeom prst="rect">
            <a:avLst/>
          </a:prstGeom>
          <a:ln w="50800">
            <a:noFill/>
          </a:ln>
        </p:spPr>
        <p:txBody>
          <a:bodyPr vert="horz" wrap="square" lIns="0" tIns="27940" rIns="0" bIns="0" rtlCol="0">
            <a:spAutoFit/>
          </a:bodyPr>
          <a:lstStyle/>
          <a:p>
            <a:pPr marL="129537" algn="ctr">
              <a:spcBef>
                <a:spcPts val="220"/>
              </a:spcBef>
            </a:pPr>
            <a:r>
              <a:rPr lang="en-GB" sz="1600" b="1" i="1" spc="-7" dirty="0">
                <a:solidFill>
                  <a:srgbClr val="0F2166"/>
                </a:solidFill>
                <a:latin typeface="Arial Nova" panose="020B0504020202020204" pitchFamily="34" charset="0"/>
                <a:cs typeface="Arial"/>
              </a:rPr>
              <a:t>Production</a:t>
            </a:r>
            <a:endParaRPr sz="1600" i="1" dirty="0">
              <a:latin typeface="Arial Nova" panose="020B0504020202020204" pitchFamily="34" charset="0"/>
              <a:cs typeface="Arial"/>
            </a:endParaRPr>
          </a:p>
        </p:txBody>
      </p:sp>
      <p:sp>
        <p:nvSpPr>
          <p:cNvPr id="18" name="object 3">
            <a:extLst>
              <a:ext uri="{FF2B5EF4-FFF2-40B4-BE49-F238E27FC236}">
                <a16:creationId xmlns:a16="http://schemas.microsoft.com/office/drawing/2014/main" id="{5BD7B3A1-46B7-412B-9067-BE8CC75D68A3}"/>
              </a:ext>
            </a:extLst>
          </p:cNvPr>
          <p:cNvSpPr txBox="1"/>
          <p:nvPr/>
        </p:nvSpPr>
        <p:spPr>
          <a:xfrm>
            <a:off x="2787895" y="3889596"/>
            <a:ext cx="2742478" cy="274434"/>
          </a:xfrm>
          <a:prstGeom prst="rect">
            <a:avLst/>
          </a:prstGeom>
          <a:ln w="50800">
            <a:noFill/>
          </a:ln>
        </p:spPr>
        <p:txBody>
          <a:bodyPr vert="horz" wrap="square" lIns="0" tIns="27940" rIns="0" bIns="0" rtlCol="0">
            <a:spAutoFit/>
          </a:bodyPr>
          <a:lstStyle/>
          <a:p>
            <a:pPr marL="129537" algn="ctr">
              <a:spcBef>
                <a:spcPts val="220"/>
              </a:spcBef>
            </a:pPr>
            <a:r>
              <a:rPr lang="en-GB" sz="1600" b="1" i="1" spc="-7" dirty="0">
                <a:solidFill>
                  <a:srgbClr val="0F2166"/>
                </a:solidFill>
                <a:latin typeface="Arial Nova" panose="020B0504020202020204" pitchFamily="34" charset="0"/>
                <a:cs typeface="Arial"/>
              </a:rPr>
              <a:t>Seasonal Energy Storage</a:t>
            </a:r>
            <a:endParaRPr sz="1600" i="1" dirty="0">
              <a:latin typeface="Arial Nova" panose="020B0504020202020204" pitchFamily="34" charset="0"/>
              <a:cs typeface="Arial"/>
            </a:endParaRPr>
          </a:p>
        </p:txBody>
      </p:sp>
      <p:sp>
        <p:nvSpPr>
          <p:cNvPr id="19" name="object 3">
            <a:extLst>
              <a:ext uri="{FF2B5EF4-FFF2-40B4-BE49-F238E27FC236}">
                <a16:creationId xmlns:a16="http://schemas.microsoft.com/office/drawing/2014/main" id="{00DB81CD-4AB3-4D74-B092-8CDFA156DE0D}"/>
              </a:ext>
            </a:extLst>
          </p:cNvPr>
          <p:cNvSpPr txBox="1"/>
          <p:nvPr/>
        </p:nvSpPr>
        <p:spPr>
          <a:xfrm>
            <a:off x="6167971" y="3889596"/>
            <a:ext cx="1476000" cy="274434"/>
          </a:xfrm>
          <a:prstGeom prst="rect">
            <a:avLst/>
          </a:prstGeom>
          <a:ln w="50800">
            <a:noFill/>
          </a:ln>
        </p:spPr>
        <p:txBody>
          <a:bodyPr vert="horz" wrap="square" lIns="0" tIns="27940" rIns="0" bIns="0" rtlCol="0">
            <a:spAutoFit/>
          </a:bodyPr>
          <a:lstStyle/>
          <a:p>
            <a:pPr marL="129537" algn="ctr">
              <a:spcBef>
                <a:spcPts val="220"/>
              </a:spcBef>
            </a:pPr>
            <a:r>
              <a:rPr lang="en-GB" sz="1600" b="1" i="1" spc="-7" dirty="0">
                <a:solidFill>
                  <a:srgbClr val="0F2166"/>
                </a:solidFill>
                <a:latin typeface="Arial Nova" panose="020B0504020202020204" pitchFamily="34" charset="0"/>
                <a:cs typeface="Arial"/>
              </a:rPr>
              <a:t>Production</a:t>
            </a:r>
            <a:endParaRPr sz="1600" i="1" dirty="0">
              <a:latin typeface="Arial Nova" panose="020B0504020202020204" pitchFamily="34" charset="0"/>
              <a:cs typeface="Arial"/>
            </a:endParaRPr>
          </a:p>
        </p:txBody>
      </p:sp>
      <p:sp>
        <p:nvSpPr>
          <p:cNvPr id="20" name="Left Bracket 19">
            <a:extLst>
              <a:ext uri="{FF2B5EF4-FFF2-40B4-BE49-F238E27FC236}">
                <a16:creationId xmlns:a16="http://schemas.microsoft.com/office/drawing/2014/main" id="{83432F7F-913B-4241-96CC-2A5A4971BDB0}"/>
              </a:ext>
            </a:extLst>
          </p:cNvPr>
          <p:cNvSpPr/>
          <p:nvPr/>
        </p:nvSpPr>
        <p:spPr>
          <a:xfrm rot="16200000">
            <a:off x="6889079" y="2882453"/>
            <a:ext cx="168799" cy="1710105"/>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GB" sz="2400"/>
          </a:p>
        </p:txBody>
      </p:sp>
      <p:sp>
        <p:nvSpPr>
          <p:cNvPr id="22" name="Text Placeholder 2">
            <a:extLst>
              <a:ext uri="{FF2B5EF4-FFF2-40B4-BE49-F238E27FC236}">
                <a16:creationId xmlns:a16="http://schemas.microsoft.com/office/drawing/2014/main" id="{44962C00-3D73-4699-8F23-83FE8BE67DFA}"/>
              </a:ext>
            </a:extLst>
          </p:cNvPr>
          <p:cNvSpPr txBox="1">
            <a:spLocks/>
          </p:cNvSpPr>
          <p:nvPr/>
        </p:nvSpPr>
        <p:spPr>
          <a:xfrm>
            <a:off x="5574079" y="4734744"/>
            <a:ext cx="3988740" cy="2036759"/>
          </a:xfrm>
          <a:prstGeom prst="rect">
            <a:avLst/>
          </a:prstGeom>
        </p:spPr>
        <p:txBody>
          <a:bodyPr vert="horz" lIns="0" tIns="0" rIns="0" bIns="0" rtlCol="0">
            <a:noAutofit/>
          </a:bodyPr>
          <a:lstStyle>
            <a:lvl1pPr marL="182880" indent="-182880" algn="l" defTabSz="978682" rtl="0" eaLnBrk="1" latinLnBrk="0" hangingPunct="1">
              <a:lnSpc>
                <a:spcPct val="100000"/>
              </a:lnSpc>
              <a:spcBef>
                <a:spcPts val="0"/>
              </a:spcBef>
              <a:spcAft>
                <a:spcPts val="450"/>
              </a:spcAft>
              <a:buClr>
                <a:schemeClr val="accent2"/>
              </a:buClr>
              <a:buFont typeface="System Font Regular"/>
              <a:buChar char="■"/>
              <a:tabLst/>
              <a:defRPr sz="1200" b="0" kern="1200">
                <a:solidFill>
                  <a:schemeClr val="tx1"/>
                </a:solidFill>
                <a:latin typeface="Calibri" panose="020F0502020204030204" pitchFamily="34" charset="0"/>
                <a:ea typeface="+mn-ea"/>
                <a:cs typeface="Calibri" panose="020F0502020204030204" pitchFamily="34" charset="0"/>
              </a:defRPr>
            </a:lvl1pPr>
            <a:lvl2pPr marL="402336" indent="-219456" algn="l" defTabSz="978682" rtl="0" eaLnBrk="1" latinLnBrk="0" hangingPunct="1">
              <a:lnSpc>
                <a:spcPct val="100000"/>
              </a:lnSpc>
              <a:spcBef>
                <a:spcPts val="0"/>
              </a:spcBef>
              <a:spcAft>
                <a:spcPts val="450"/>
              </a:spcAft>
              <a:buClr>
                <a:schemeClr val="accent2"/>
              </a:buClr>
              <a:buFont typeface="System Font Regular"/>
              <a:buChar char="—"/>
              <a:tabLst/>
              <a:defRPr sz="1200" kern="1200">
                <a:solidFill>
                  <a:schemeClr val="tx1"/>
                </a:solidFill>
                <a:latin typeface="Calibri" panose="020F0502020204030204" pitchFamily="34" charset="0"/>
                <a:ea typeface="+mn-ea"/>
                <a:cs typeface="Calibri" panose="020F0502020204030204" pitchFamily="34" charset="0"/>
              </a:defRPr>
            </a:lvl2pPr>
            <a:lvl3pPr marL="576072" indent="-173736" algn="l" defTabSz="978682" rtl="0" eaLnBrk="1" latinLnBrk="0" hangingPunct="1">
              <a:lnSpc>
                <a:spcPct val="100000"/>
              </a:lnSpc>
              <a:spcBef>
                <a:spcPts val="0"/>
              </a:spcBef>
              <a:spcAft>
                <a:spcPts val="450"/>
              </a:spcAft>
              <a:buClr>
                <a:schemeClr val="accent2"/>
              </a:buClr>
              <a:buFont typeface="System Font Regular"/>
              <a:buChar char="○"/>
              <a:tabLst/>
              <a:defRPr sz="1200" kern="1200">
                <a:solidFill>
                  <a:schemeClr val="tx1"/>
                </a:solidFill>
                <a:latin typeface="Calibri" panose="020F0502020204030204" pitchFamily="34" charset="0"/>
                <a:ea typeface="+mn-ea"/>
                <a:cs typeface="Calibri" panose="020F0502020204030204" pitchFamily="34" charset="0"/>
              </a:defRPr>
            </a:lvl3pPr>
            <a:lvl4pPr marL="749808" indent="-173736" algn="l" defTabSz="978682" rtl="0" eaLnBrk="1" latinLnBrk="0" hangingPunct="1">
              <a:lnSpc>
                <a:spcPct val="100000"/>
              </a:lnSpc>
              <a:spcBef>
                <a:spcPts val="0"/>
              </a:spcBef>
              <a:spcAft>
                <a:spcPts val="450"/>
              </a:spcAft>
              <a:buClr>
                <a:schemeClr val="accent2"/>
              </a:buClr>
              <a:buFont typeface="System Font Regular"/>
              <a:buChar char="○"/>
              <a:tabLst/>
              <a:defRPr sz="1200" kern="1200">
                <a:solidFill>
                  <a:schemeClr val="tx1"/>
                </a:solidFill>
                <a:latin typeface="Calibri" panose="020F0502020204030204" pitchFamily="34" charset="0"/>
                <a:ea typeface="+mn-ea"/>
                <a:cs typeface="Calibri" panose="020F0502020204030204" pitchFamily="34" charset="0"/>
              </a:defRPr>
            </a:lvl4pPr>
            <a:lvl5pPr marL="923544" indent="-173736" algn="l" defTabSz="978682" rtl="0" eaLnBrk="1" latinLnBrk="0" hangingPunct="1">
              <a:lnSpc>
                <a:spcPct val="100000"/>
              </a:lnSpc>
              <a:spcBef>
                <a:spcPts val="0"/>
              </a:spcBef>
              <a:spcAft>
                <a:spcPts val="450"/>
              </a:spcAft>
              <a:buClr>
                <a:schemeClr val="accent2"/>
              </a:buClr>
              <a:buFont typeface="System Font Regular"/>
              <a:buChar char="○"/>
              <a:tabLst/>
              <a:defRPr sz="1200" kern="1200">
                <a:solidFill>
                  <a:schemeClr val="tx1"/>
                </a:solidFill>
                <a:latin typeface="Calibri" panose="020F0502020204030204" pitchFamily="34" charset="0"/>
                <a:ea typeface="+mn-ea"/>
                <a:cs typeface="Calibri" panose="020F0502020204030204" pitchFamily="34" charset="0"/>
              </a:defRPr>
            </a:lvl5pPr>
            <a:lvl6pPr marL="780042" marR="0" indent="-135928" algn="l" defTabSz="978682" rtl="0" eaLnBrk="1" fontAlgn="auto" latinLnBrk="0" hangingPunct="1">
              <a:lnSpc>
                <a:spcPct val="110000"/>
              </a:lnSpc>
              <a:spcBef>
                <a:spcPts val="535"/>
              </a:spcBef>
              <a:spcAft>
                <a:spcPts val="0"/>
              </a:spcAft>
              <a:buClrTx/>
              <a:buSzTx/>
              <a:buFont typeface="System Font Regular"/>
              <a:buChar char="–"/>
              <a:tabLst/>
              <a:defRPr sz="1168" kern="1200">
                <a:solidFill>
                  <a:schemeClr val="tx2"/>
                </a:solidFill>
                <a:latin typeface="+mn-lt"/>
                <a:ea typeface="+mn-ea"/>
                <a:cs typeface="+mn-cs"/>
              </a:defRPr>
            </a:lvl6pPr>
            <a:lvl7pPr marL="1007104" indent="-166821" algn="l" defTabSz="978682" rtl="0" eaLnBrk="1" latinLnBrk="0" hangingPunct="1">
              <a:lnSpc>
                <a:spcPct val="110000"/>
              </a:lnSpc>
              <a:spcBef>
                <a:spcPts val="535"/>
              </a:spcBef>
              <a:buFont typeface="System Font Regular"/>
              <a:buChar char="–"/>
              <a:tabLst/>
              <a:defRPr sz="1168" kern="1200">
                <a:solidFill>
                  <a:schemeClr val="tx2"/>
                </a:solidFill>
                <a:latin typeface="+mn-lt"/>
                <a:ea typeface="+mn-ea"/>
                <a:cs typeface="+mn-cs"/>
              </a:defRPr>
            </a:lvl7pPr>
            <a:lvl8pPr marL="3670059" indent="-244671" algn="l" defTabSz="978682" rtl="0" eaLnBrk="1" latinLnBrk="0" hangingPunct="1">
              <a:lnSpc>
                <a:spcPct val="90000"/>
              </a:lnSpc>
              <a:spcBef>
                <a:spcPts val="535"/>
              </a:spcBef>
              <a:buFont typeface="Arial" panose="020B0604020202020204" pitchFamily="34" charset="0"/>
              <a:buChar char="•"/>
              <a:defRPr sz="1927" kern="1200">
                <a:solidFill>
                  <a:schemeClr val="tx1"/>
                </a:solidFill>
                <a:latin typeface="+mn-lt"/>
                <a:ea typeface="+mn-ea"/>
                <a:cs typeface="+mn-cs"/>
              </a:defRPr>
            </a:lvl8pPr>
            <a:lvl9pPr marL="4159400" indent="-244671" algn="l" defTabSz="978682" rtl="0" eaLnBrk="1" latinLnBrk="0" hangingPunct="1">
              <a:lnSpc>
                <a:spcPct val="90000"/>
              </a:lnSpc>
              <a:spcBef>
                <a:spcPts val="535"/>
              </a:spcBef>
              <a:buFont typeface="Arial" panose="020B0604020202020204" pitchFamily="34" charset="0"/>
              <a:buChar char="•"/>
              <a:defRPr sz="1927" kern="1200">
                <a:solidFill>
                  <a:schemeClr val="tx1"/>
                </a:solidFill>
                <a:latin typeface="+mn-lt"/>
                <a:ea typeface="+mn-ea"/>
                <a:cs typeface="+mn-cs"/>
              </a:defRPr>
            </a:lvl9pPr>
          </a:lstStyle>
          <a:p>
            <a:pPr marL="0" indent="0" defTabSz="457200">
              <a:buNone/>
            </a:pPr>
            <a:r>
              <a:rPr lang="en-GB" sz="1600" b="1" dirty="0">
                <a:solidFill>
                  <a:schemeClr val="accent2"/>
                </a:solidFill>
                <a:latin typeface="Arial Nova" panose="020B0504020202020204" pitchFamily="34" charset="0"/>
                <a:cs typeface="+mn-cs"/>
              </a:rPr>
              <a:t>Since Centrica ownership in 2002:</a:t>
            </a:r>
          </a:p>
          <a:p>
            <a:r>
              <a:rPr lang="en-GB" sz="1400" dirty="0">
                <a:latin typeface="BG Flame" panose="02000504040000020004" pitchFamily="2" charset="0"/>
              </a:rPr>
              <a:t>Equivalent of 38m UK homes supplied though storage to meet annual demand</a:t>
            </a:r>
          </a:p>
          <a:p>
            <a:r>
              <a:rPr lang="en-GB" sz="1400" dirty="0">
                <a:latin typeface="BG Flame" panose="02000504040000020004" pitchFamily="2" charset="0"/>
              </a:rPr>
              <a:t>300+ people employed annually</a:t>
            </a:r>
          </a:p>
          <a:p>
            <a:r>
              <a:rPr lang="en-GB" sz="1400" dirty="0">
                <a:latin typeface="BG Flame" panose="02000504040000020004" pitchFamily="2" charset="0"/>
              </a:rPr>
              <a:t>82 Different customers served</a:t>
            </a:r>
          </a:p>
          <a:p>
            <a:r>
              <a:rPr lang="en-GB" sz="1400" dirty="0">
                <a:latin typeface="BG Flame" panose="02000504040000020004" pitchFamily="2" charset="0"/>
              </a:rPr>
              <a:t>£3bn Cumulative revenues</a:t>
            </a:r>
          </a:p>
          <a:p>
            <a:endParaRPr lang="en-GB" dirty="0"/>
          </a:p>
        </p:txBody>
      </p:sp>
      <p:cxnSp>
        <p:nvCxnSpPr>
          <p:cNvPr id="24" name="Straight Connector 23">
            <a:extLst>
              <a:ext uri="{FF2B5EF4-FFF2-40B4-BE49-F238E27FC236}">
                <a16:creationId xmlns:a16="http://schemas.microsoft.com/office/drawing/2014/main" id="{F2EB4F51-9077-4B2A-9616-54DD568D05EF}"/>
              </a:ext>
            </a:extLst>
          </p:cNvPr>
          <p:cNvCxnSpPr>
            <a:cxnSpLocks/>
          </p:cNvCxnSpPr>
          <p:nvPr/>
        </p:nvCxnSpPr>
        <p:spPr>
          <a:xfrm>
            <a:off x="454996" y="5000779"/>
            <a:ext cx="4680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BD49B92-C8E9-4FE5-AAC9-CFD99F909AAC}"/>
              </a:ext>
            </a:extLst>
          </p:cNvPr>
          <p:cNvCxnSpPr>
            <a:cxnSpLocks/>
          </p:cNvCxnSpPr>
          <p:nvPr/>
        </p:nvCxnSpPr>
        <p:spPr>
          <a:xfrm>
            <a:off x="5565388" y="5000779"/>
            <a:ext cx="4536000"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Arrow: Bent 25">
            <a:extLst>
              <a:ext uri="{FF2B5EF4-FFF2-40B4-BE49-F238E27FC236}">
                <a16:creationId xmlns:a16="http://schemas.microsoft.com/office/drawing/2014/main" id="{C6FAFF47-E8C2-453E-90F9-4EFE70BC681A}"/>
              </a:ext>
            </a:extLst>
          </p:cNvPr>
          <p:cNvSpPr/>
          <p:nvPr/>
        </p:nvSpPr>
        <p:spPr>
          <a:xfrm>
            <a:off x="7907124" y="2798350"/>
            <a:ext cx="660842" cy="664206"/>
          </a:xfrm>
          <a:prstGeom prst="bentArrow">
            <a:avLst>
              <a:gd name="adj1" fmla="val 28243"/>
              <a:gd name="adj2" fmla="val 25000"/>
              <a:gd name="adj3" fmla="val 25000"/>
              <a:gd name="adj4" fmla="val 4375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Arrow: Bent 28">
            <a:extLst>
              <a:ext uri="{FF2B5EF4-FFF2-40B4-BE49-F238E27FC236}">
                <a16:creationId xmlns:a16="http://schemas.microsoft.com/office/drawing/2014/main" id="{1B36BD34-7263-48CC-BC34-A33CC6544A11}"/>
              </a:ext>
            </a:extLst>
          </p:cNvPr>
          <p:cNvSpPr/>
          <p:nvPr/>
        </p:nvSpPr>
        <p:spPr>
          <a:xfrm flipV="1">
            <a:off x="7915855" y="3444197"/>
            <a:ext cx="660842" cy="664206"/>
          </a:xfrm>
          <a:prstGeom prst="bentArrow">
            <a:avLst>
              <a:gd name="adj1" fmla="val 28604"/>
              <a:gd name="adj2" fmla="val 25000"/>
              <a:gd name="adj3" fmla="val 25000"/>
              <a:gd name="adj4" fmla="val 4375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2" name="object 2">
            <a:extLst>
              <a:ext uri="{FF2B5EF4-FFF2-40B4-BE49-F238E27FC236}">
                <a16:creationId xmlns:a16="http://schemas.microsoft.com/office/drawing/2014/main" id="{D677F648-D64C-4AE1-870A-FEA8363CD014}"/>
              </a:ext>
            </a:extLst>
          </p:cNvPr>
          <p:cNvSpPr txBox="1"/>
          <p:nvPr/>
        </p:nvSpPr>
        <p:spPr>
          <a:xfrm>
            <a:off x="8541242" y="2435286"/>
            <a:ext cx="1746966" cy="947205"/>
          </a:xfrm>
          <a:prstGeom prst="rect">
            <a:avLst/>
          </a:prstGeom>
          <a:solidFill>
            <a:srgbClr val="0F2166"/>
          </a:solidFill>
        </p:spPr>
        <p:txBody>
          <a:bodyPr vert="horz" wrap="square" lIns="0" tIns="61807" rIns="0" bIns="0" rtlCol="0">
            <a:spAutoFit/>
          </a:bodyPr>
          <a:lstStyle/>
          <a:p>
            <a:pPr marL="129537">
              <a:spcBef>
                <a:spcPts val="487"/>
              </a:spcBef>
            </a:pPr>
            <a:r>
              <a:rPr lang="en-GB" sz="2933" b="1" spc="-7" dirty="0">
                <a:solidFill>
                  <a:srgbClr val="FFFFFF"/>
                </a:solidFill>
                <a:latin typeface="Arial Nova" panose="020B0504020202020204" pitchFamily="34" charset="0"/>
                <a:cs typeface="Arial"/>
              </a:rPr>
              <a:t>2023-26</a:t>
            </a:r>
          </a:p>
          <a:p>
            <a:pPr marL="72000">
              <a:spcBef>
                <a:spcPts val="487"/>
              </a:spcBef>
            </a:pPr>
            <a:r>
              <a:rPr lang="en-GB" sz="1200" dirty="0">
                <a:solidFill>
                  <a:srgbClr val="FFFFFF"/>
                </a:solidFill>
                <a:latin typeface="Arial Nova" panose="020B0504020202020204" pitchFamily="34" charset="0"/>
                <a:cs typeface="Arial"/>
              </a:rPr>
              <a:t>Full decommission of platforms and wells</a:t>
            </a:r>
            <a:endParaRPr sz="1200" dirty="0">
              <a:latin typeface="Arial Nova" panose="020B0504020202020204" pitchFamily="34" charset="0"/>
              <a:cs typeface="Arial"/>
            </a:endParaRPr>
          </a:p>
        </p:txBody>
      </p:sp>
      <p:sp>
        <p:nvSpPr>
          <p:cNvPr id="34" name="object 2">
            <a:extLst>
              <a:ext uri="{FF2B5EF4-FFF2-40B4-BE49-F238E27FC236}">
                <a16:creationId xmlns:a16="http://schemas.microsoft.com/office/drawing/2014/main" id="{18B9BD34-3B40-4A62-8BA9-78C2CC0EFA2D}"/>
              </a:ext>
            </a:extLst>
          </p:cNvPr>
          <p:cNvSpPr txBox="1"/>
          <p:nvPr/>
        </p:nvSpPr>
        <p:spPr>
          <a:xfrm>
            <a:off x="8558108" y="3556516"/>
            <a:ext cx="1746966" cy="947205"/>
          </a:xfrm>
          <a:prstGeom prst="rect">
            <a:avLst/>
          </a:prstGeom>
          <a:solidFill>
            <a:srgbClr val="0F2166"/>
          </a:solidFill>
        </p:spPr>
        <p:txBody>
          <a:bodyPr vert="horz" wrap="square" lIns="0" tIns="61807" rIns="0" bIns="0" rtlCol="0">
            <a:spAutoFit/>
          </a:bodyPr>
          <a:lstStyle/>
          <a:p>
            <a:pPr marL="129537">
              <a:spcBef>
                <a:spcPts val="487"/>
              </a:spcBef>
            </a:pPr>
            <a:r>
              <a:rPr lang="en-GB" sz="2933" b="1" spc="-7" dirty="0">
                <a:solidFill>
                  <a:srgbClr val="FFFFFF"/>
                </a:solidFill>
                <a:latin typeface="Arial Nova" panose="020B0504020202020204" pitchFamily="34" charset="0"/>
                <a:cs typeface="Arial"/>
              </a:rPr>
              <a:t>2027-50+</a:t>
            </a:r>
          </a:p>
          <a:p>
            <a:pPr marL="72000">
              <a:spcBef>
                <a:spcPts val="487"/>
              </a:spcBef>
            </a:pPr>
            <a:r>
              <a:rPr lang="en-GB" sz="1200" dirty="0">
                <a:solidFill>
                  <a:srgbClr val="FFFFFF"/>
                </a:solidFill>
                <a:latin typeface="Arial Nova" panose="020B0504020202020204" pitchFamily="34" charset="0"/>
                <a:cs typeface="Arial"/>
              </a:rPr>
              <a:t>Repurposed for hydrogen storage</a:t>
            </a:r>
            <a:endParaRPr sz="1200" dirty="0">
              <a:latin typeface="Arial Nova" panose="020B0504020202020204" pitchFamily="34" charset="0"/>
              <a:cs typeface="Arial"/>
            </a:endParaRPr>
          </a:p>
        </p:txBody>
      </p:sp>
      <p:sp>
        <p:nvSpPr>
          <p:cNvPr id="36" name="Oval 35">
            <a:extLst>
              <a:ext uri="{FF2B5EF4-FFF2-40B4-BE49-F238E27FC236}">
                <a16:creationId xmlns:a16="http://schemas.microsoft.com/office/drawing/2014/main" id="{0B60167C-693E-49AE-A086-43BACF4C8AF1}"/>
              </a:ext>
            </a:extLst>
          </p:cNvPr>
          <p:cNvSpPr/>
          <p:nvPr/>
        </p:nvSpPr>
        <p:spPr>
          <a:xfrm>
            <a:off x="7742807" y="3364346"/>
            <a:ext cx="192021" cy="19201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Tree>
    <p:extLst>
      <p:ext uri="{BB962C8B-B14F-4D97-AF65-F5344CB8AC3E}">
        <p14:creationId xmlns:p14="http://schemas.microsoft.com/office/powerpoint/2010/main" val="35936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F7EC0-EA8B-40E9-83CA-49A20CAA4CC9}"/>
              </a:ext>
            </a:extLst>
          </p:cNvPr>
          <p:cNvSpPr>
            <a:spLocks noGrp="1"/>
          </p:cNvSpPr>
          <p:nvPr>
            <p:ph type="title"/>
          </p:nvPr>
        </p:nvSpPr>
        <p:spPr>
          <a:xfrm>
            <a:off x="457200" y="1022534"/>
            <a:ext cx="9774936" cy="685800"/>
          </a:xfrm>
        </p:spPr>
        <p:txBody>
          <a:bodyPr/>
          <a:lstStyle/>
          <a:p>
            <a:r>
              <a:rPr lang="en-GB" dirty="0">
                <a:latin typeface="Arial Nova" panose="020B0504020202020204" pitchFamily="34" charset="0"/>
              </a:rPr>
              <a:t>The Rough reservoir remains the only proven large scale gas storage facility in the UK with favourable technical characteristics</a:t>
            </a:r>
          </a:p>
        </p:txBody>
      </p:sp>
      <p:sp>
        <p:nvSpPr>
          <p:cNvPr id="3" name="Text Placeholder 2">
            <a:extLst>
              <a:ext uri="{FF2B5EF4-FFF2-40B4-BE49-F238E27FC236}">
                <a16:creationId xmlns:a16="http://schemas.microsoft.com/office/drawing/2014/main" id="{8FC36C4A-58F0-4983-B887-CD901E289EE6}"/>
              </a:ext>
            </a:extLst>
          </p:cNvPr>
          <p:cNvSpPr>
            <a:spLocks noGrp="1"/>
          </p:cNvSpPr>
          <p:nvPr>
            <p:ph type="body" sz="quarter" idx="16"/>
          </p:nvPr>
        </p:nvSpPr>
        <p:spPr>
          <a:xfrm>
            <a:off x="457201" y="1810512"/>
            <a:ext cx="5421086" cy="1237488"/>
          </a:xfrm>
        </p:spPr>
        <p:txBody>
          <a:bodyPr/>
          <a:lstStyle/>
          <a:p>
            <a:r>
              <a:rPr lang="en-GB" sz="1400" dirty="0">
                <a:latin typeface="BG Flame" panose="02000504040000020004" pitchFamily="2" charset="0"/>
              </a:rPr>
              <a:t>The Rough reservoir is located </a:t>
            </a:r>
            <a:r>
              <a:rPr lang="en-GB" sz="1400" b="1" dirty="0">
                <a:latin typeface="BG Flame" panose="02000504040000020004" pitchFamily="2" charset="0"/>
              </a:rPr>
              <a:t>29 km offshore from Easington</a:t>
            </a:r>
            <a:r>
              <a:rPr lang="en-GB" sz="1400" dirty="0">
                <a:latin typeface="BG Flame" panose="02000504040000020004" pitchFamily="2" charset="0"/>
              </a:rPr>
              <a:t>, spanning an area of approximately 30 km</a:t>
            </a:r>
            <a:r>
              <a:rPr lang="en-GB" sz="1400" baseline="30000" dirty="0">
                <a:latin typeface="BG Flame" panose="02000504040000020004" pitchFamily="2" charset="0"/>
              </a:rPr>
              <a:t>2</a:t>
            </a:r>
            <a:r>
              <a:rPr lang="en-GB" sz="1400" dirty="0">
                <a:latin typeface="BG Flame" panose="02000504040000020004" pitchFamily="2" charset="0"/>
              </a:rPr>
              <a:t> and is located approximately </a:t>
            </a:r>
            <a:r>
              <a:rPr lang="en-GB" sz="1400" b="1" dirty="0">
                <a:latin typeface="BG Flame" panose="02000504040000020004" pitchFamily="2" charset="0"/>
              </a:rPr>
              <a:t>2.7 km under the seabed</a:t>
            </a:r>
          </a:p>
          <a:p>
            <a:r>
              <a:rPr lang="en-GB" sz="1400" dirty="0">
                <a:latin typeface="BG Flame" panose="02000504040000020004" pitchFamily="2" charset="0"/>
              </a:rPr>
              <a:t>The facility currently consists of the Rough reservoir, two (manned) offshore installations (47/8A and the 47/3B) and the Easington Terminal</a:t>
            </a:r>
          </a:p>
          <a:p>
            <a:r>
              <a:rPr lang="en-GB" sz="1400" dirty="0">
                <a:latin typeface="BG Flame" panose="02000504040000020004" pitchFamily="2" charset="0"/>
              </a:rPr>
              <a:t>The two offshore installations are connected to Rough via </a:t>
            </a:r>
            <a:r>
              <a:rPr lang="en-GB" sz="1400" b="1" dirty="0">
                <a:latin typeface="BG Flame" panose="02000504040000020004" pitchFamily="2" charset="0"/>
              </a:rPr>
              <a:t>30 wells </a:t>
            </a:r>
            <a:r>
              <a:rPr lang="en-GB" sz="1400" dirty="0">
                <a:latin typeface="BG Flame" panose="02000504040000020004" pitchFamily="2" charset="0"/>
              </a:rPr>
              <a:t>and connected to each other via a 2 km long 18” inter-field pipeline</a:t>
            </a:r>
          </a:p>
          <a:p>
            <a:r>
              <a:rPr lang="en-GB" sz="1400" dirty="0">
                <a:latin typeface="BG Flame" panose="02000504040000020004" pitchFamily="2" charset="0"/>
              </a:rPr>
              <a:t>It is the “Goldilocks” of the sector as it meets requirements on temperature, dryness, size and proximity to land – it is the only proven offshore gas storage reservoir in the UK</a:t>
            </a:r>
          </a:p>
        </p:txBody>
      </p:sp>
      <p:sp>
        <p:nvSpPr>
          <p:cNvPr id="4" name="Slide Number Placeholder 3">
            <a:extLst>
              <a:ext uri="{FF2B5EF4-FFF2-40B4-BE49-F238E27FC236}">
                <a16:creationId xmlns:a16="http://schemas.microsoft.com/office/drawing/2014/main" id="{CC192D32-143F-4DFC-B2C9-C3B8F4976E1C}"/>
              </a:ext>
            </a:extLst>
          </p:cNvPr>
          <p:cNvSpPr>
            <a:spLocks noGrp="1"/>
          </p:cNvSpPr>
          <p:nvPr>
            <p:ph type="sldNum" sz="quarter" idx="4"/>
          </p:nvPr>
        </p:nvSpPr>
        <p:spPr/>
        <p:txBody>
          <a:bodyPr/>
          <a:lstStyle/>
          <a:p>
            <a:fld id="{495CDFE8-06BB-8C4A-81DE-67EF32F50FC9}" type="slidenum">
              <a:rPr lang="en-US" smtClean="0"/>
              <a:pPr/>
              <a:t>6</a:t>
            </a:fld>
            <a:endParaRPr lang="en-US" dirty="0"/>
          </a:p>
        </p:txBody>
      </p:sp>
      <p:pic>
        <p:nvPicPr>
          <p:cNvPr id="5" name="Picture 4" descr="Diagram&#10;&#10;Description automatically generated">
            <a:extLst>
              <a:ext uri="{FF2B5EF4-FFF2-40B4-BE49-F238E27FC236}">
                <a16:creationId xmlns:a16="http://schemas.microsoft.com/office/drawing/2014/main" id="{F6C59DCF-9880-496A-9C69-9B47F5F49BBA}"/>
              </a:ext>
            </a:extLst>
          </p:cNvPr>
          <p:cNvPicPr/>
          <p:nvPr/>
        </p:nvPicPr>
        <p:blipFill>
          <a:blip r:embed="rId3">
            <a:extLst>
              <a:ext uri="{28A0092B-C50C-407E-A947-70E740481C1C}">
                <a14:useLocalDpi xmlns:a14="http://schemas.microsoft.com/office/drawing/2010/main" val="0"/>
              </a:ext>
            </a:extLst>
          </a:blip>
          <a:stretch>
            <a:fillRect/>
          </a:stretch>
        </p:blipFill>
        <p:spPr>
          <a:xfrm>
            <a:off x="405335" y="4361950"/>
            <a:ext cx="3530651" cy="2506535"/>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928A1989-E93E-4467-9C93-4EF5E0776E1A}"/>
              </a:ext>
            </a:extLst>
          </p:cNvPr>
          <p:cNvPicPr/>
          <p:nvPr/>
        </p:nvPicPr>
        <p:blipFill rotWithShape="1">
          <a:blip r:embed="rId4">
            <a:extLst>
              <a:ext uri="{28A0092B-C50C-407E-A947-70E740481C1C}">
                <a14:useLocalDpi xmlns:a14="http://schemas.microsoft.com/office/drawing/2010/main" val="0"/>
              </a:ext>
            </a:extLst>
          </a:blip>
          <a:srcRect l="8934" t="807" r="3984" b="6302"/>
          <a:stretch/>
        </p:blipFill>
        <p:spPr bwMode="auto">
          <a:xfrm>
            <a:off x="6304875" y="4361951"/>
            <a:ext cx="4115973" cy="2472075"/>
          </a:xfrm>
          <a:prstGeom prst="rect">
            <a:avLst/>
          </a:prstGeom>
          <a:ln>
            <a:noFill/>
          </a:ln>
          <a:extLst>
            <a:ext uri="{53640926-AAD7-44D8-BBD7-CCE9431645EC}">
              <a14:shadowObscured xmlns:a14="http://schemas.microsoft.com/office/drawing/2010/main"/>
            </a:ext>
          </a:extLst>
        </p:spPr>
      </p:pic>
      <p:sp>
        <p:nvSpPr>
          <p:cNvPr id="10" name="object 10">
            <a:extLst>
              <a:ext uri="{FF2B5EF4-FFF2-40B4-BE49-F238E27FC236}">
                <a16:creationId xmlns:a16="http://schemas.microsoft.com/office/drawing/2014/main" id="{17B058B9-CD02-41EA-9F1B-644199EA3198}"/>
              </a:ext>
            </a:extLst>
          </p:cNvPr>
          <p:cNvSpPr/>
          <p:nvPr/>
        </p:nvSpPr>
        <p:spPr>
          <a:xfrm>
            <a:off x="6304875" y="1743019"/>
            <a:ext cx="4120905" cy="2550656"/>
          </a:xfrm>
          <a:prstGeom prst="rect">
            <a:avLst/>
          </a:prstGeom>
          <a:blipFill>
            <a:blip r:embed="rId5" cstate="print"/>
            <a:stretch>
              <a:fillRect/>
            </a:stretch>
          </a:blipFill>
        </p:spPr>
        <p:txBody>
          <a:bodyPr wrap="square" lIns="0" tIns="0" rIns="0" bIns="0" rtlCol="0"/>
          <a:lstStyle/>
          <a:p>
            <a:endParaRPr/>
          </a:p>
        </p:txBody>
      </p:sp>
      <p:pic>
        <p:nvPicPr>
          <p:cNvPr id="1026" name="Picture 2" descr="10 Things you did not know about The Shard, London -">
            <a:extLst>
              <a:ext uri="{FF2B5EF4-FFF2-40B4-BE49-F238E27FC236}">
                <a16:creationId xmlns:a16="http://schemas.microsoft.com/office/drawing/2014/main" id="{7457C9A0-C6A0-4ABE-B772-BD63BDAD694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3721"/>
          <a:stretch/>
        </p:blipFill>
        <p:spPr bwMode="auto">
          <a:xfrm>
            <a:off x="4001838" y="4361950"/>
            <a:ext cx="1713665" cy="2472075"/>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82512EFC-F21F-4170-AA69-DED4FBF53A97}"/>
              </a:ext>
            </a:extLst>
          </p:cNvPr>
          <p:cNvPicPr>
            <a:picLocks noChangeAspect="1"/>
          </p:cNvPicPr>
          <p:nvPr/>
        </p:nvPicPr>
        <p:blipFill>
          <a:blip r:embed="rId7"/>
          <a:stretch>
            <a:fillRect/>
          </a:stretch>
        </p:blipFill>
        <p:spPr>
          <a:xfrm>
            <a:off x="5767977" y="6445190"/>
            <a:ext cx="277200" cy="277200"/>
          </a:xfrm>
          <a:prstGeom prst="rect">
            <a:avLst/>
          </a:prstGeom>
        </p:spPr>
      </p:pic>
      <p:pic>
        <p:nvPicPr>
          <p:cNvPr id="22" name="Picture 21">
            <a:extLst>
              <a:ext uri="{FF2B5EF4-FFF2-40B4-BE49-F238E27FC236}">
                <a16:creationId xmlns:a16="http://schemas.microsoft.com/office/drawing/2014/main" id="{6E860652-F08C-4913-9C52-9CDAEA642C12}"/>
              </a:ext>
            </a:extLst>
          </p:cNvPr>
          <p:cNvPicPr>
            <a:picLocks noChangeAspect="1"/>
          </p:cNvPicPr>
          <p:nvPr/>
        </p:nvPicPr>
        <p:blipFill>
          <a:blip r:embed="rId7"/>
          <a:stretch>
            <a:fillRect/>
          </a:stretch>
        </p:blipFill>
        <p:spPr>
          <a:xfrm>
            <a:off x="5767977" y="6193059"/>
            <a:ext cx="277200" cy="277200"/>
          </a:xfrm>
          <a:prstGeom prst="rect">
            <a:avLst/>
          </a:prstGeom>
        </p:spPr>
      </p:pic>
      <p:pic>
        <p:nvPicPr>
          <p:cNvPr id="23" name="Picture 22">
            <a:extLst>
              <a:ext uri="{FF2B5EF4-FFF2-40B4-BE49-F238E27FC236}">
                <a16:creationId xmlns:a16="http://schemas.microsoft.com/office/drawing/2014/main" id="{3A82E732-31E2-4A10-B4B8-D4B6F23EF60B}"/>
              </a:ext>
            </a:extLst>
          </p:cNvPr>
          <p:cNvPicPr>
            <a:picLocks noChangeAspect="1"/>
          </p:cNvPicPr>
          <p:nvPr/>
        </p:nvPicPr>
        <p:blipFill>
          <a:blip r:embed="rId7"/>
          <a:stretch>
            <a:fillRect/>
          </a:stretch>
        </p:blipFill>
        <p:spPr>
          <a:xfrm>
            <a:off x="5767977" y="5940931"/>
            <a:ext cx="277200" cy="277200"/>
          </a:xfrm>
          <a:prstGeom prst="rect">
            <a:avLst/>
          </a:prstGeom>
        </p:spPr>
      </p:pic>
      <p:pic>
        <p:nvPicPr>
          <p:cNvPr id="24" name="Picture 23">
            <a:extLst>
              <a:ext uri="{FF2B5EF4-FFF2-40B4-BE49-F238E27FC236}">
                <a16:creationId xmlns:a16="http://schemas.microsoft.com/office/drawing/2014/main" id="{EE271AB7-66A7-4F08-9785-3E192D0F394F}"/>
              </a:ext>
            </a:extLst>
          </p:cNvPr>
          <p:cNvPicPr>
            <a:picLocks noChangeAspect="1"/>
          </p:cNvPicPr>
          <p:nvPr/>
        </p:nvPicPr>
        <p:blipFill>
          <a:blip r:embed="rId7"/>
          <a:stretch>
            <a:fillRect/>
          </a:stretch>
        </p:blipFill>
        <p:spPr>
          <a:xfrm>
            <a:off x="5767977" y="5688803"/>
            <a:ext cx="277200" cy="277200"/>
          </a:xfrm>
          <a:prstGeom prst="rect">
            <a:avLst/>
          </a:prstGeom>
        </p:spPr>
      </p:pic>
      <p:pic>
        <p:nvPicPr>
          <p:cNvPr id="25" name="Picture 24">
            <a:extLst>
              <a:ext uri="{FF2B5EF4-FFF2-40B4-BE49-F238E27FC236}">
                <a16:creationId xmlns:a16="http://schemas.microsoft.com/office/drawing/2014/main" id="{38207E20-16A2-44F1-87FF-D46780EDB9F3}"/>
              </a:ext>
            </a:extLst>
          </p:cNvPr>
          <p:cNvPicPr>
            <a:picLocks noChangeAspect="1"/>
          </p:cNvPicPr>
          <p:nvPr/>
        </p:nvPicPr>
        <p:blipFill>
          <a:blip r:embed="rId7"/>
          <a:stretch>
            <a:fillRect/>
          </a:stretch>
        </p:blipFill>
        <p:spPr>
          <a:xfrm>
            <a:off x="5767977" y="5436675"/>
            <a:ext cx="277200" cy="277200"/>
          </a:xfrm>
          <a:prstGeom prst="rect">
            <a:avLst/>
          </a:prstGeom>
        </p:spPr>
      </p:pic>
      <p:pic>
        <p:nvPicPr>
          <p:cNvPr id="26" name="Picture 25">
            <a:extLst>
              <a:ext uri="{FF2B5EF4-FFF2-40B4-BE49-F238E27FC236}">
                <a16:creationId xmlns:a16="http://schemas.microsoft.com/office/drawing/2014/main" id="{4C27B5C7-6414-4ECA-9D9C-4E74679C6A84}"/>
              </a:ext>
            </a:extLst>
          </p:cNvPr>
          <p:cNvPicPr>
            <a:picLocks noChangeAspect="1"/>
          </p:cNvPicPr>
          <p:nvPr/>
        </p:nvPicPr>
        <p:blipFill>
          <a:blip r:embed="rId7"/>
          <a:stretch>
            <a:fillRect/>
          </a:stretch>
        </p:blipFill>
        <p:spPr>
          <a:xfrm>
            <a:off x="5767977" y="5184547"/>
            <a:ext cx="277200" cy="277200"/>
          </a:xfrm>
          <a:prstGeom prst="rect">
            <a:avLst/>
          </a:prstGeom>
        </p:spPr>
      </p:pic>
      <p:pic>
        <p:nvPicPr>
          <p:cNvPr id="27" name="Picture 26">
            <a:extLst>
              <a:ext uri="{FF2B5EF4-FFF2-40B4-BE49-F238E27FC236}">
                <a16:creationId xmlns:a16="http://schemas.microsoft.com/office/drawing/2014/main" id="{B217B777-E703-425D-B9D8-8F49230D3C70}"/>
              </a:ext>
            </a:extLst>
          </p:cNvPr>
          <p:cNvPicPr>
            <a:picLocks noChangeAspect="1"/>
          </p:cNvPicPr>
          <p:nvPr/>
        </p:nvPicPr>
        <p:blipFill>
          <a:blip r:embed="rId7"/>
          <a:stretch>
            <a:fillRect/>
          </a:stretch>
        </p:blipFill>
        <p:spPr>
          <a:xfrm>
            <a:off x="5767977" y="4932419"/>
            <a:ext cx="277200" cy="277200"/>
          </a:xfrm>
          <a:prstGeom prst="rect">
            <a:avLst/>
          </a:prstGeom>
        </p:spPr>
      </p:pic>
      <p:pic>
        <p:nvPicPr>
          <p:cNvPr id="28" name="Picture 27">
            <a:extLst>
              <a:ext uri="{FF2B5EF4-FFF2-40B4-BE49-F238E27FC236}">
                <a16:creationId xmlns:a16="http://schemas.microsoft.com/office/drawing/2014/main" id="{FCF4F863-6EBB-44C9-90FC-C04AC40C5CCF}"/>
              </a:ext>
            </a:extLst>
          </p:cNvPr>
          <p:cNvPicPr>
            <a:picLocks noChangeAspect="1"/>
          </p:cNvPicPr>
          <p:nvPr/>
        </p:nvPicPr>
        <p:blipFill>
          <a:blip r:embed="rId7"/>
          <a:stretch>
            <a:fillRect/>
          </a:stretch>
        </p:blipFill>
        <p:spPr>
          <a:xfrm>
            <a:off x="5767977" y="4680291"/>
            <a:ext cx="277200" cy="277200"/>
          </a:xfrm>
          <a:prstGeom prst="rect">
            <a:avLst/>
          </a:prstGeom>
        </p:spPr>
      </p:pic>
      <p:pic>
        <p:nvPicPr>
          <p:cNvPr id="29" name="Picture 28">
            <a:extLst>
              <a:ext uri="{FF2B5EF4-FFF2-40B4-BE49-F238E27FC236}">
                <a16:creationId xmlns:a16="http://schemas.microsoft.com/office/drawing/2014/main" id="{F5264280-EA24-4CDA-881C-39776A393626}"/>
              </a:ext>
            </a:extLst>
          </p:cNvPr>
          <p:cNvPicPr>
            <a:picLocks noChangeAspect="1"/>
          </p:cNvPicPr>
          <p:nvPr/>
        </p:nvPicPr>
        <p:blipFill>
          <a:blip r:embed="rId7"/>
          <a:stretch>
            <a:fillRect/>
          </a:stretch>
        </p:blipFill>
        <p:spPr>
          <a:xfrm>
            <a:off x="5767977" y="4428163"/>
            <a:ext cx="277200" cy="277200"/>
          </a:xfrm>
          <a:prstGeom prst="rect">
            <a:avLst/>
          </a:prstGeom>
        </p:spPr>
      </p:pic>
      <p:sp>
        <p:nvSpPr>
          <p:cNvPr id="31" name="TextBox 30">
            <a:extLst>
              <a:ext uri="{FF2B5EF4-FFF2-40B4-BE49-F238E27FC236}">
                <a16:creationId xmlns:a16="http://schemas.microsoft.com/office/drawing/2014/main" id="{5E01E04D-0B41-4645-A832-5363ABB28154}"/>
              </a:ext>
            </a:extLst>
          </p:cNvPr>
          <p:cNvSpPr txBox="1"/>
          <p:nvPr/>
        </p:nvSpPr>
        <p:spPr>
          <a:xfrm>
            <a:off x="6304875" y="6134101"/>
            <a:ext cx="4120905" cy="699924"/>
          </a:xfrm>
          <a:prstGeom prst="rect">
            <a:avLst/>
          </a:prstGeom>
          <a:solidFill>
            <a:schemeClr val="tx2"/>
          </a:solidFill>
        </p:spPr>
        <p:txBody>
          <a:bodyPr wrap="square" rtlCol="0">
            <a:noAutofit/>
          </a:bodyPr>
          <a:lstStyle/>
          <a:p>
            <a:r>
              <a:rPr lang="en-GB" sz="1200" b="1" dirty="0">
                <a:solidFill>
                  <a:schemeClr val="bg1"/>
                </a:solidFill>
                <a:latin typeface="BG Flame" panose="02000504040000020004" pitchFamily="2" charset="0"/>
              </a:rPr>
              <a:t>2743m under the seabed</a:t>
            </a:r>
          </a:p>
          <a:p>
            <a:r>
              <a:rPr lang="en-GB" sz="1200" dirty="0">
                <a:solidFill>
                  <a:schemeClr val="bg1"/>
                </a:solidFill>
                <a:latin typeface="BG Flame" panose="02000504040000020004" pitchFamily="2" charset="0"/>
              </a:rPr>
              <a:t>approximately nine Shards deep</a:t>
            </a:r>
          </a:p>
        </p:txBody>
      </p:sp>
      <p:cxnSp>
        <p:nvCxnSpPr>
          <p:cNvPr id="8" name="Straight Connector 7">
            <a:extLst>
              <a:ext uri="{FF2B5EF4-FFF2-40B4-BE49-F238E27FC236}">
                <a16:creationId xmlns:a16="http://schemas.microsoft.com/office/drawing/2014/main" id="{F1E1A9B9-4BB5-4EE9-A648-C9C158088371}"/>
              </a:ext>
            </a:extLst>
          </p:cNvPr>
          <p:cNvCxnSpPr>
            <a:cxnSpLocks/>
          </p:cNvCxnSpPr>
          <p:nvPr/>
        </p:nvCxnSpPr>
        <p:spPr>
          <a:xfrm>
            <a:off x="6032959" y="4444531"/>
            <a:ext cx="271916" cy="512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FB61F00-2653-40BA-B639-7EAE1D286874}"/>
              </a:ext>
            </a:extLst>
          </p:cNvPr>
          <p:cNvCxnSpPr>
            <a:cxnSpLocks/>
          </p:cNvCxnSpPr>
          <p:nvPr/>
        </p:nvCxnSpPr>
        <p:spPr>
          <a:xfrm flipV="1">
            <a:off x="6037891" y="5940931"/>
            <a:ext cx="262052" cy="77627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764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9B05F-FC58-439C-9733-4106DB3050EF}"/>
              </a:ext>
            </a:extLst>
          </p:cNvPr>
          <p:cNvSpPr>
            <a:spLocks noGrp="1"/>
          </p:cNvSpPr>
          <p:nvPr>
            <p:ph type="title"/>
          </p:nvPr>
        </p:nvSpPr>
        <p:spPr>
          <a:xfrm>
            <a:off x="457200" y="1016474"/>
            <a:ext cx="9774936" cy="685800"/>
          </a:xfrm>
        </p:spPr>
        <p:txBody>
          <a:bodyPr/>
          <a:lstStyle/>
          <a:p>
            <a:r>
              <a:rPr lang="en-GB" dirty="0">
                <a:latin typeface="Arial Nova" panose="020B0504020202020204" pitchFamily="34" charset="0"/>
              </a:rPr>
              <a:t>Rough is uniquely placed to deliver the UK’s accelerated hydrogen targets but requires the right regulatory support model</a:t>
            </a:r>
          </a:p>
        </p:txBody>
      </p:sp>
      <p:sp>
        <p:nvSpPr>
          <p:cNvPr id="5" name="Slide Number Placeholder 4">
            <a:extLst>
              <a:ext uri="{FF2B5EF4-FFF2-40B4-BE49-F238E27FC236}">
                <a16:creationId xmlns:a16="http://schemas.microsoft.com/office/drawing/2014/main" id="{5CBEF024-9C5E-4D73-BC32-D6C67852C8E6}"/>
              </a:ext>
            </a:extLst>
          </p:cNvPr>
          <p:cNvSpPr>
            <a:spLocks noGrp="1"/>
          </p:cNvSpPr>
          <p:nvPr>
            <p:ph type="sldNum" sz="quarter" idx="4"/>
          </p:nvPr>
        </p:nvSpPr>
        <p:spPr/>
        <p:txBody>
          <a:bodyPr/>
          <a:lstStyle/>
          <a:p>
            <a:fld id="{495CDFE8-06BB-8C4A-81DE-67EF32F50FC9}" type="slidenum">
              <a:rPr lang="en-US" smtClean="0"/>
              <a:pPr/>
              <a:t>7</a:t>
            </a:fld>
            <a:endParaRPr lang="en-US" dirty="0"/>
          </a:p>
        </p:txBody>
      </p:sp>
      <p:sp>
        <p:nvSpPr>
          <p:cNvPr id="44" name="Text Placeholder 3">
            <a:extLst>
              <a:ext uri="{FF2B5EF4-FFF2-40B4-BE49-F238E27FC236}">
                <a16:creationId xmlns:a16="http://schemas.microsoft.com/office/drawing/2014/main" id="{A6D3580B-E013-4C99-9FF7-BBDE0CA43C67}"/>
              </a:ext>
            </a:extLst>
          </p:cNvPr>
          <p:cNvSpPr txBox="1">
            <a:spLocks/>
          </p:cNvSpPr>
          <p:nvPr/>
        </p:nvSpPr>
        <p:spPr>
          <a:xfrm>
            <a:off x="5487917" y="1838533"/>
            <a:ext cx="4994239" cy="4948643"/>
          </a:xfrm>
          <a:prstGeom prst="rect">
            <a:avLst/>
          </a:prstGeom>
        </p:spPr>
        <p:txBody>
          <a:bodyPr/>
          <a:lstStyle>
            <a:lvl1pPr marL="182880" indent="-182880" algn="l" defTabSz="978682" rtl="0" eaLnBrk="1" latinLnBrk="0" hangingPunct="1">
              <a:lnSpc>
                <a:spcPct val="100000"/>
              </a:lnSpc>
              <a:spcBef>
                <a:spcPts val="0"/>
              </a:spcBef>
              <a:spcAft>
                <a:spcPts val="450"/>
              </a:spcAft>
              <a:buClr>
                <a:schemeClr val="accent2"/>
              </a:buClr>
              <a:buFont typeface="System Font Regular"/>
              <a:buChar char="■"/>
              <a:tabLst/>
              <a:defRPr sz="1200" b="0" kern="1200">
                <a:solidFill>
                  <a:schemeClr val="tx1"/>
                </a:solidFill>
                <a:latin typeface="Calibri" panose="020F0502020204030204" pitchFamily="34" charset="0"/>
                <a:ea typeface="+mn-ea"/>
                <a:cs typeface="Calibri" panose="020F0502020204030204" pitchFamily="34" charset="0"/>
              </a:defRPr>
            </a:lvl1pPr>
            <a:lvl2pPr marL="402336" indent="-219456" algn="l" defTabSz="978682" rtl="0" eaLnBrk="1" latinLnBrk="0" hangingPunct="1">
              <a:lnSpc>
                <a:spcPct val="100000"/>
              </a:lnSpc>
              <a:spcBef>
                <a:spcPts val="0"/>
              </a:spcBef>
              <a:spcAft>
                <a:spcPts val="450"/>
              </a:spcAft>
              <a:buClr>
                <a:schemeClr val="accent2"/>
              </a:buClr>
              <a:buFont typeface="System Font Regular"/>
              <a:buChar char="—"/>
              <a:tabLst/>
              <a:defRPr sz="1200" kern="1200">
                <a:solidFill>
                  <a:schemeClr val="tx1"/>
                </a:solidFill>
                <a:latin typeface="Calibri" panose="020F0502020204030204" pitchFamily="34" charset="0"/>
                <a:ea typeface="+mn-ea"/>
                <a:cs typeface="Calibri" panose="020F0502020204030204" pitchFamily="34" charset="0"/>
              </a:defRPr>
            </a:lvl2pPr>
            <a:lvl3pPr marL="576072" indent="-173736" algn="l" defTabSz="978682" rtl="0" eaLnBrk="1" latinLnBrk="0" hangingPunct="1">
              <a:lnSpc>
                <a:spcPct val="100000"/>
              </a:lnSpc>
              <a:spcBef>
                <a:spcPts val="0"/>
              </a:spcBef>
              <a:spcAft>
                <a:spcPts val="450"/>
              </a:spcAft>
              <a:buClr>
                <a:schemeClr val="accent2"/>
              </a:buClr>
              <a:buFont typeface="System Font Regular"/>
              <a:buChar char="○"/>
              <a:tabLst/>
              <a:defRPr sz="1200" kern="1200">
                <a:solidFill>
                  <a:schemeClr val="tx1"/>
                </a:solidFill>
                <a:latin typeface="Calibri" panose="020F0502020204030204" pitchFamily="34" charset="0"/>
                <a:ea typeface="+mn-ea"/>
                <a:cs typeface="Calibri" panose="020F0502020204030204" pitchFamily="34" charset="0"/>
              </a:defRPr>
            </a:lvl3pPr>
            <a:lvl4pPr marL="749808" indent="-173736" algn="l" defTabSz="978682" rtl="0" eaLnBrk="1" latinLnBrk="0" hangingPunct="1">
              <a:lnSpc>
                <a:spcPct val="100000"/>
              </a:lnSpc>
              <a:spcBef>
                <a:spcPts val="0"/>
              </a:spcBef>
              <a:spcAft>
                <a:spcPts val="450"/>
              </a:spcAft>
              <a:buClr>
                <a:schemeClr val="accent2"/>
              </a:buClr>
              <a:buFont typeface="System Font Regular"/>
              <a:buChar char="○"/>
              <a:tabLst/>
              <a:defRPr sz="1200" kern="1200">
                <a:solidFill>
                  <a:schemeClr val="tx1"/>
                </a:solidFill>
                <a:latin typeface="Calibri" panose="020F0502020204030204" pitchFamily="34" charset="0"/>
                <a:ea typeface="+mn-ea"/>
                <a:cs typeface="Calibri" panose="020F0502020204030204" pitchFamily="34" charset="0"/>
              </a:defRPr>
            </a:lvl4pPr>
            <a:lvl5pPr marL="923544" indent="-173736" algn="l" defTabSz="978682" rtl="0" eaLnBrk="1" latinLnBrk="0" hangingPunct="1">
              <a:lnSpc>
                <a:spcPct val="100000"/>
              </a:lnSpc>
              <a:spcBef>
                <a:spcPts val="0"/>
              </a:spcBef>
              <a:spcAft>
                <a:spcPts val="450"/>
              </a:spcAft>
              <a:buClr>
                <a:schemeClr val="accent2"/>
              </a:buClr>
              <a:buFont typeface="System Font Regular"/>
              <a:buChar char="○"/>
              <a:tabLst/>
              <a:defRPr sz="1200" kern="1200">
                <a:solidFill>
                  <a:schemeClr val="tx1"/>
                </a:solidFill>
                <a:latin typeface="Calibri" panose="020F0502020204030204" pitchFamily="34" charset="0"/>
                <a:ea typeface="+mn-ea"/>
                <a:cs typeface="Calibri" panose="020F0502020204030204" pitchFamily="34" charset="0"/>
              </a:defRPr>
            </a:lvl5pPr>
            <a:lvl6pPr marL="780042" marR="0" indent="-135928" algn="l" defTabSz="978682" rtl="0" eaLnBrk="1" fontAlgn="auto" latinLnBrk="0" hangingPunct="1">
              <a:lnSpc>
                <a:spcPct val="110000"/>
              </a:lnSpc>
              <a:spcBef>
                <a:spcPts val="535"/>
              </a:spcBef>
              <a:spcAft>
                <a:spcPts val="0"/>
              </a:spcAft>
              <a:buClrTx/>
              <a:buSzTx/>
              <a:buFont typeface="System Font Regular"/>
              <a:buChar char="–"/>
              <a:tabLst/>
              <a:defRPr sz="1168" kern="1200">
                <a:solidFill>
                  <a:schemeClr val="tx2"/>
                </a:solidFill>
                <a:latin typeface="+mn-lt"/>
                <a:ea typeface="+mn-ea"/>
                <a:cs typeface="+mn-cs"/>
              </a:defRPr>
            </a:lvl6pPr>
            <a:lvl7pPr marL="1007104" indent="-166821" algn="l" defTabSz="978682" rtl="0" eaLnBrk="1" latinLnBrk="0" hangingPunct="1">
              <a:lnSpc>
                <a:spcPct val="110000"/>
              </a:lnSpc>
              <a:spcBef>
                <a:spcPts val="535"/>
              </a:spcBef>
              <a:buFont typeface="System Font Regular"/>
              <a:buChar char="–"/>
              <a:tabLst/>
              <a:defRPr sz="1168" kern="1200">
                <a:solidFill>
                  <a:schemeClr val="tx2"/>
                </a:solidFill>
                <a:latin typeface="+mn-lt"/>
                <a:ea typeface="+mn-ea"/>
                <a:cs typeface="+mn-cs"/>
              </a:defRPr>
            </a:lvl7pPr>
            <a:lvl8pPr marL="3670059" indent="-244671" algn="l" defTabSz="978682" rtl="0" eaLnBrk="1" latinLnBrk="0" hangingPunct="1">
              <a:lnSpc>
                <a:spcPct val="90000"/>
              </a:lnSpc>
              <a:spcBef>
                <a:spcPts val="535"/>
              </a:spcBef>
              <a:buFont typeface="Arial" panose="020B0604020202020204" pitchFamily="34" charset="0"/>
              <a:buChar char="•"/>
              <a:defRPr sz="1927" kern="1200">
                <a:solidFill>
                  <a:schemeClr val="tx1"/>
                </a:solidFill>
                <a:latin typeface="+mn-lt"/>
                <a:ea typeface="+mn-ea"/>
                <a:cs typeface="+mn-cs"/>
              </a:defRPr>
            </a:lvl8pPr>
            <a:lvl9pPr marL="4159400" indent="-244671" algn="l" defTabSz="978682" rtl="0" eaLnBrk="1" latinLnBrk="0" hangingPunct="1">
              <a:lnSpc>
                <a:spcPct val="90000"/>
              </a:lnSpc>
              <a:spcBef>
                <a:spcPts val="535"/>
              </a:spcBef>
              <a:buFont typeface="Arial" panose="020B0604020202020204" pitchFamily="34" charset="0"/>
              <a:buChar char="•"/>
              <a:defRPr sz="1927" kern="1200">
                <a:solidFill>
                  <a:schemeClr val="tx1"/>
                </a:solidFill>
                <a:latin typeface="+mn-lt"/>
                <a:ea typeface="+mn-ea"/>
                <a:cs typeface="+mn-cs"/>
              </a:defRPr>
            </a:lvl9pPr>
          </a:lstStyle>
          <a:p>
            <a:pPr>
              <a:spcAft>
                <a:spcPts val="300"/>
              </a:spcAft>
              <a:buClr>
                <a:schemeClr val="tx2"/>
              </a:buClr>
            </a:pPr>
            <a:r>
              <a:rPr lang="en-GB" sz="1400" dirty="0">
                <a:latin typeface="BG Flame" panose="02000504040000020004" pitchFamily="2" charset="0"/>
                <a:cs typeface="Calibri"/>
              </a:rPr>
              <a:t>Hydrogen storage will play a key role in providing </a:t>
            </a:r>
            <a:r>
              <a:rPr lang="en-GB" sz="1400" b="1" dirty="0">
                <a:latin typeface="BG Flame" panose="02000504040000020004" pitchFamily="2" charset="0"/>
                <a:cs typeface="Calibri"/>
              </a:rPr>
              <a:t>“hyper-flexibility” in matching supply and demand</a:t>
            </a:r>
            <a:r>
              <a:rPr lang="en-GB" sz="1400" dirty="0">
                <a:latin typeface="BG Flame" panose="02000504040000020004" pitchFamily="2" charset="0"/>
                <a:cs typeface="Calibri"/>
              </a:rPr>
              <a:t> so that minimal energy is wasted</a:t>
            </a:r>
          </a:p>
          <a:p>
            <a:pPr>
              <a:spcAft>
                <a:spcPts val="300"/>
              </a:spcAft>
              <a:buClr>
                <a:schemeClr val="tx2"/>
              </a:buClr>
            </a:pPr>
            <a:r>
              <a:rPr lang="en-GB" sz="1400" dirty="0">
                <a:latin typeface="BG Flame" panose="02000504040000020004" pitchFamily="2" charset="0"/>
                <a:cs typeface="Calibri"/>
              </a:rPr>
              <a:t>The new </a:t>
            </a:r>
            <a:r>
              <a:rPr lang="en-GB" sz="1400" b="1" dirty="0">
                <a:latin typeface="BG Flame" panose="02000504040000020004" pitchFamily="2" charset="0"/>
                <a:cs typeface="Calibri"/>
              </a:rPr>
              <a:t>10GW hydrogen target by 2030</a:t>
            </a:r>
            <a:r>
              <a:rPr lang="en-GB" sz="1400" dirty="0">
                <a:latin typeface="BG Flame" panose="02000504040000020004" pitchFamily="2" charset="0"/>
                <a:cs typeface="Calibri"/>
              </a:rPr>
              <a:t> accelerates and amplifies the need for storage</a:t>
            </a:r>
          </a:p>
          <a:p>
            <a:pPr>
              <a:spcAft>
                <a:spcPts val="300"/>
              </a:spcAft>
              <a:buClr>
                <a:schemeClr val="tx2"/>
              </a:buClr>
            </a:pPr>
            <a:r>
              <a:rPr lang="en-GB" sz="1400" dirty="0">
                <a:latin typeface="BG Flame" panose="02000504040000020004" pitchFamily="2" charset="0"/>
                <a:cs typeface="Calibri"/>
              </a:rPr>
              <a:t>In the long term, Rough can accommodate high storage requirements for which there is broad consensus; NG Future Energy Scenarios (FES) 2022 estimates</a:t>
            </a:r>
            <a:r>
              <a:rPr lang="en-GB" sz="1400" b="1" dirty="0">
                <a:latin typeface="BG Flame" panose="02000504040000020004" pitchFamily="2" charset="0"/>
                <a:cs typeface="Calibri"/>
              </a:rPr>
              <a:t> 11-56 TWh by 2050</a:t>
            </a:r>
            <a:r>
              <a:rPr lang="en-GB" sz="1400" dirty="0">
                <a:latin typeface="BG Flame" panose="02000504040000020004" pitchFamily="2" charset="0"/>
                <a:cs typeface="Calibri"/>
              </a:rPr>
              <a:t>;</a:t>
            </a:r>
            <a:r>
              <a:rPr lang="en-GB" sz="1400" b="1" dirty="0">
                <a:latin typeface="BG Flame" panose="02000504040000020004" pitchFamily="2" charset="0"/>
                <a:cs typeface="Calibri"/>
              </a:rPr>
              <a:t> </a:t>
            </a:r>
            <a:r>
              <a:rPr lang="en-GB" sz="1400" dirty="0">
                <a:latin typeface="BG Flame" panose="02000504040000020004" pitchFamily="2" charset="0"/>
                <a:cs typeface="Calibri"/>
              </a:rPr>
              <a:t>Committee on Climate Change (CCC) estimates </a:t>
            </a:r>
            <a:r>
              <a:rPr lang="en-GB" sz="1400" b="1" dirty="0">
                <a:latin typeface="BG Flame" panose="02000504040000020004" pitchFamily="2" charset="0"/>
                <a:cs typeface="Calibri"/>
              </a:rPr>
              <a:t>20 TWh by 2050</a:t>
            </a:r>
          </a:p>
          <a:p>
            <a:pPr>
              <a:spcAft>
                <a:spcPts val="300"/>
              </a:spcAft>
              <a:buClr>
                <a:schemeClr val="tx2"/>
              </a:buClr>
            </a:pPr>
            <a:r>
              <a:rPr lang="en-GB" sz="1400" dirty="0">
                <a:latin typeface="BG Flame" panose="02000504040000020004" pitchFamily="2" charset="0"/>
                <a:cs typeface="Calibri"/>
              </a:rPr>
              <a:t>The UK currently has no established hydrogen storage capacity and existing operational salt caverns will be needed for interim methane use</a:t>
            </a:r>
          </a:p>
          <a:p>
            <a:pPr>
              <a:spcAft>
                <a:spcPts val="300"/>
              </a:spcAft>
              <a:buClr>
                <a:schemeClr val="tx2"/>
              </a:buClr>
            </a:pPr>
            <a:r>
              <a:rPr lang="en-GB" sz="1400" dirty="0">
                <a:latin typeface="BG Flame" panose="02000504040000020004" pitchFamily="2" charset="0"/>
                <a:cs typeface="Calibri"/>
              </a:rPr>
              <a:t>Rough can provide </a:t>
            </a:r>
            <a:r>
              <a:rPr lang="en-GB" sz="1400" b="1" dirty="0">
                <a:latin typeface="BG Flame" panose="02000504040000020004" pitchFamily="2" charset="0"/>
                <a:cs typeface="Calibri"/>
              </a:rPr>
              <a:t>up 10TWh</a:t>
            </a:r>
            <a:r>
              <a:rPr lang="en-GB" sz="1400" dirty="0">
                <a:latin typeface="BG Flame" panose="02000504040000020004" pitchFamily="2" charset="0"/>
                <a:cs typeface="Calibri"/>
              </a:rPr>
              <a:t> of hydrogen storage to be </a:t>
            </a:r>
            <a:r>
              <a:rPr lang="en-GB" sz="1400" b="1" dirty="0">
                <a:latin typeface="BG Flame" panose="02000504040000020004" pitchFamily="2" charset="0"/>
                <a:cs typeface="Calibri"/>
              </a:rPr>
              <a:t>brought online in phases </a:t>
            </a:r>
            <a:r>
              <a:rPr lang="en-GB" sz="1400" dirty="0">
                <a:latin typeface="BG Flame" panose="02000504040000020004" pitchFamily="2" charset="0"/>
                <a:cs typeface="Calibri"/>
              </a:rPr>
              <a:t>of ~3TWh, reaching 10TWh when needed </a:t>
            </a:r>
          </a:p>
          <a:p>
            <a:pPr>
              <a:spcAft>
                <a:spcPts val="300"/>
              </a:spcAft>
              <a:buClr>
                <a:schemeClr val="tx2"/>
              </a:buClr>
            </a:pPr>
            <a:r>
              <a:rPr lang="en-GB" sz="1400" b="1" i="1" dirty="0">
                <a:latin typeface="BG Flame" panose="02000504040000020004" pitchFamily="2" charset="0"/>
                <a:cs typeface="Calibri"/>
              </a:rPr>
              <a:t>These incremental increases in capacity can be adjusted to reflect the need for hydrogen storage</a:t>
            </a:r>
          </a:p>
          <a:p>
            <a:pPr>
              <a:spcAft>
                <a:spcPts val="300"/>
              </a:spcAft>
              <a:buClr>
                <a:schemeClr val="tx2"/>
              </a:buClr>
            </a:pPr>
            <a:r>
              <a:rPr lang="en-GB" sz="1400" dirty="0">
                <a:latin typeface="BG Flame" panose="02000504040000020004" pitchFamily="2" charset="0"/>
                <a:cs typeface="Calibri"/>
              </a:rPr>
              <a:t>Rough can be the key to the </a:t>
            </a:r>
            <a:r>
              <a:rPr lang="en-GB" sz="1400" b="1" dirty="0">
                <a:latin typeface="BG Flame" panose="02000504040000020004" pitchFamily="2" charset="0"/>
                <a:cs typeface="Calibri"/>
              </a:rPr>
              <a:t>UK’s long term needs </a:t>
            </a:r>
            <a:r>
              <a:rPr lang="en-GB" sz="1400" dirty="0">
                <a:latin typeface="BG Flame" panose="02000504040000020004" pitchFamily="2" charset="0"/>
                <a:cs typeface="Calibri"/>
              </a:rPr>
              <a:t>for hydrogen storage </a:t>
            </a:r>
          </a:p>
          <a:p>
            <a:pPr>
              <a:spcAft>
                <a:spcPts val="300"/>
              </a:spcAft>
              <a:buClr>
                <a:schemeClr val="tx2"/>
              </a:buClr>
            </a:pPr>
            <a:r>
              <a:rPr lang="en-GB" sz="1400" dirty="0">
                <a:latin typeface="BG Flame" panose="02000504040000020004" pitchFamily="2" charset="0"/>
                <a:cs typeface="Calibri"/>
              </a:rPr>
              <a:t>Storage is best suited to leading the hydrogen transition, providing support and structure to the nascent hydrogen economy</a:t>
            </a:r>
          </a:p>
        </p:txBody>
      </p:sp>
      <p:pic>
        <p:nvPicPr>
          <p:cNvPr id="18" name="Picture 17">
            <a:extLst>
              <a:ext uri="{FF2B5EF4-FFF2-40B4-BE49-F238E27FC236}">
                <a16:creationId xmlns:a16="http://schemas.microsoft.com/office/drawing/2014/main" id="{81BEEDA1-6D9B-46C0-A503-5A9624A4BF40}"/>
              </a:ext>
            </a:extLst>
          </p:cNvPr>
          <p:cNvPicPr>
            <a:picLocks noChangeAspect="1"/>
          </p:cNvPicPr>
          <p:nvPr/>
        </p:nvPicPr>
        <p:blipFill>
          <a:blip r:embed="rId3"/>
          <a:stretch>
            <a:fillRect/>
          </a:stretch>
        </p:blipFill>
        <p:spPr>
          <a:xfrm>
            <a:off x="337062" y="2050949"/>
            <a:ext cx="3768266" cy="2491842"/>
          </a:xfrm>
          <a:prstGeom prst="rect">
            <a:avLst/>
          </a:prstGeom>
        </p:spPr>
      </p:pic>
      <p:grpSp>
        <p:nvGrpSpPr>
          <p:cNvPr id="136" name="Group 135">
            <a:extLst>
              <a:ext uri="{FF2B5EF4-FFF2-40B4-BE49-F238E27FC236}">
                <a16:creationId xmlns:a16="http://schemas.microsoft.com/office/drawing/2014/main" id="{EC8180B7-CBF0-4691-BBCA-5FBA98C0DF4A}"/>
              </a:ext>
            </a:extLst>
          </p:cNvPr>
          <p:cNvGrpSpPr/>
          <p:nvPr/>
        </p:nvGrpSpPr>
        <p:grpSpPr>
          <a:xfrm>
            <a:off x="457200" y="4542368"/>
            <a:ext cx="4680000" cy="249118"/>
            <a:chOff x="456502" y="2039112"/>
            <a:chExt cx="4775898" cy="249118"/>
          </a:xfrm>
        </p:grpSpPr>
        <p:sp>
          <p:nvSpPr>
            <p:cNvPr id="137" name="Rectangle 136">
              <a:extLst>
                <a:ext uri="{FF2B5EF4-FFF2-40B4-BE49-F238E27FC236}">
                  <a16:creationId xmlns:a16="http://schemas.microsoft.com/office/drawing/2014/main" id="{810BD80E-3E7E-4C7D-B1FE-4395B0E04965}"/>
                </a:ext>
              </a:extLst>
            </p:cNvPr>
            <p:cNvSpPr/>
            <p:nvPr/>
          </p:nvSpPr>
          <p:spPr>
            <a:xfrm>
              <a:off x="456502" y="2039112"/>
              <a:ext cx="4775898" cy="249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lang="en-GB" sz="1300" b="1" dirty="0">
                  <a:solidFill>
                    <a:schemeClr val="accent2"/>
                  </a:solidFill>
                  <a:latin typeface="Arial Nova" panose="020B0504020202020204" pitchFamily="34" charset="0"/>
                </a:rPr>
                <a:t>Merit order of 100% H2 storage options, £/MWh of storage</a:t>
              </a:r>
              <a:endParaRPr lang="en-GB" sz="1300" b="1" baseline="30000" dirty="0">
                <a:solidFill>
                  <a:srgbClr val="FF0000"/>
                </a:solidFill>
                <a:latin typeface="Arial Nova" panose="020B0504020202020204" pitchFamily="34" charset="0"/>
              </a:endParaRPr>
            </a:p>
          </p:txBody>
        </p:sp>
        <p:cxnSp>
          <p:nvCxnSpPr>
            <p:cNvPr id="138" name="Straight Connector 137">
              <a:extLst>
                <a:ext uri="{FF2B5EF4-FFF2-40B4-BE49-F238E27FC236}">
                  <a16:creationId xmlns:a16="http://schemas.microsoft.com/office/drawing/2014/main" id="{5CAF70CD-CF12-41F4-BACF-845212BEF86C}"/>
                </a:ext>
              </a:extLst>
            </p:cNvPr>
            <p:cNvCxnSpPr>
              <a:cxnSpLocks/>
            </p:cNvCxnSpPr>
            <p:nvPr/>
          </p:nvCxnSpPr>
          <p:spPr>
            <a:xfrm>
              <a:off x="456502" y="2288230"/>
              <a:ext cx="477589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139" name="Group 138">
            <a:extLst>
              <a:ext uri="{FF2B5EF4-FFF2-40B4-BE49-F238E27FC236}">
                <a16:creationId xmlns:a16="http://schemas.microsoft.com/office/drawing/2014/main" id="{215CFF66-5057-47A5-BEA0-7013EC36E2B0}"/>
              </a:ext>
            </a:extLst>
          </p:cNvPr>
          <p:cNvGrpSpPr/>
          <p:nvPr/>
        </p:nvGrpSpPr>
        <p:grpSpPr>
          <a:xfrm>
            <a:off x="471551" y="1898601"/>
            <a:ext cx="5016366" cy="247691"/>
            <a:chOff x="456502" y="2216912"/>
            <a:chExt cx="4775898" cy="249118"/>
          </a:xfrm>
        </p:grpSpPr>
        <p:sp>
          <p:nvSpPr>
            <p:cNvPr id="140" name="Rectangle 139">
              <a:extLst>
                <a:ext uri="{FF2B5EF4-FFF2-40B4-BE49-F238E27FC236}">
                  <a16:creationId xmlns:a16="http://schemas.microsoft.com/office/drawing/2014/main" id="{8DEA5DAB-CEE0-4419-A01A-026436C78059}"/>
                </a:ext>
              </a:extLst>
            </p:cNvPr>
            <p:cNvSpPr/>
            <p:nvPr/>
          </p:nvSpPr>
          <p:spPr>
            <a:xfrm>
              <a:off x="456502" y="2216912"/>
              <a:ext cx="4744478" cy="249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lstStyle/>
            <a:p>
              <a:r>
                <a:rPr lang="en-GB" sz="1300" b="1" dirty="0">
                  <a:solidFill>
                    <a:schemeClr val="accent2"/>
                  </a:solidFill>
                  <a:latin typeface="Arial Nova" panose="020B0504020202020204" pitchFamily="34" charset="0"/>
                </a:rPr>
                <a:t>Significant volumes of H2 storage is required to reach Net Zero</a:t>
              </a:r>
              <a:endParaRPr lang="en-GB" sz="1300" b="1" dirty="0">
                <a:solidFill>
                  <a:srgbClr val="FF0000"/>
                </a:solidFill>
                <a:latin typeface="Arial Nova" panose="020B0504020202020204" pitchFamily="34" charset="0"/>
              </a:endParaRPr>
            </a:p>
          </p:txBody>
        </p:sp>
        <p:cxnSp>
          <p:nvCxnSpPr>
            <p:cNvPr id="141" name="Straight Connector 140">
              <a:extLst>
                <a:ext uri="{FF2B5EF4-FFF2-40B4-BE49-F238E27FC236}">
                  <a16:creationId xmlns:a16="http://schemas.microsoft.com/office/drawing/2014/main" id="{D290CD4D-B6A2-4C03-A117-94DBEE2CAC27}"/>
                </a:ext>
              </a:extLst>
            </p:cNvPr>
            <p:cNvCxnSpPr>
              <a:cxnSpLocks/>
            </p:cNvCxnSpPr>
            <p:nvPr/>
          </p:nvCxnSpPr>
          <p:spPr>
            <a:xfrm>
              <a:off x="456502" y="2466030"/>
              <a:ext cx="4775898"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grpSp>
      <p:pic>
        <p:nvPicPr>
          <p:cNvPr id="20" name="Picture 19">
            <a:extLst>
              <a:ext uri="{FF2B5EF4-FFF2-40B4-BE49-F238E27FC236}">
                <a16:creationId xmlns:a16="http://schemas.microsoft.com/office/drawing/2014/main" id="{7BD0434C-960F-4601-B147-D150011CE186}"/>
              </a:ext>
            </a:extLst>
          </p:cNvPr>
          <p:cNvPicPr>
            <a:picLocks noChangeAspect="1"/>
          </p:cNvPicPr>
          <p:nvPr/>
        </p:nvPicPr>
        <p:blipFill>
          <a:blip r:embed="rId4"/>
          <a:stretch>
            <a:fillRect/>
          </a:stretch>
        </p:blipFill>
        <p:spPr>
          <a:xfrm>
            <a:off x="495036" y="4794620"/>
            <a:ext cx="4140457" cy="2455720"/>
          </a:xfrm>
          <a:prstGeom prst="rect">
            <a:avLst/>
          </a:prstGeom>
        </p:spPr>
      </p:pic>
      <p:sp>
        <p:nvSpPr>
          <p:cNvPr id="4" name="Speech Bubble: Rectangle with Corners Rounded 3">
            <a:extLst>
              <a:ext uri="{FF2B5EF4-FFF2-40B4-BE49-F238E27FC236}">
                <a16:creationId xmlns:a16="http://schemas.microsoft.com/office/drawing/2014/main" id="{201C7A37-13A5-4A75-BFE4-425A56537F33}"/>
              </a:ext>
            </a:extLst>
          </p:cNvPr>
          <p:cNvSpPr/>
          <p:nvPr/>
        </p:nvSpPr>
        <p:spPr>
          <a:xfrm>
            <a:off x="4105329" y="2280546"/>
            <a:ext cx="1336868" cy="2170801"/>
          </a:xfrm>
          <a:prstGeom prst="wedgeRoundRectCallout">
            <a:avLst>
              <a:gd name="adj1" fmla="val -62986"/>
              <a:gd name="adj2" fmla="val -8426"/>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lang="en-GB" sz="800" b="1" dirty="0">
                <a:solidFill>
                  <a:schemeClr val="tx1"/>
                </a:solidFill>
              </a:rPr>
              <a:t>National Grid’s FES 2022:</a:t>
            </a:r>
          </a:p>
          <a:p>
            <a:r>
              <a:rPr lang="en-GB" sz="800" dirty="0">
                <a:solidFill>
                  <a:schemeClr val="tx1"/>
                </a:solidFill>
              </a:rPr>
              <a:t>‘Large-scale geological hydrogen must commence now to support an electricity system without unabated natural gas after 2035.’</a:t>
            </a:r>
          </a:p>
          <a:p>
            <a:endParaRPr lang="en-GB" sz="800" dirty="0">
              <a:solidFill>
                <a:schemeClr val="tx1"/>
              </a:solidFill>
            </a:endParaRPr>
          </a:p>
          <a:p>
            <a:r>
              <a:rPr lang="en-GB" sz="800" dirty="0">
                <a:solidFill>
                  <a:schemeClr val="tx1"/>
                </a:solidFill>
              </a:rPr>
              <a:t>‘The whole energy system of the future will require strategic storage to balance inter-seasonal demand and supply and increase resilience against external security of supply risks.’</a:t>
            </a:r>
          </a:p>
        </p:txBody>
      </p:sp>
      <p:sp>
        <p:nvSpPr>
          <p:cNvPr id="3" name="Rectangle 2">
            <a:extLst>
              <a:ext uri="{FF2B5EF4-FFF2-40B4-BE49-F238E27FC236}">
                <a16:creationId xmlns:a16="http://schemas.microsoft.com/office/drawing/2014/main" id="{617CFCF7-0A5A-4DBE-9A04-66CAF57BA66E}"/>
              </a:ext>
            </a:extLst>
          </p:cNvPr>
          <p:cNvSpPr/>
          <p:nvPr/>
        </p:nvSpPr>
        <p:spPr>
          <a:xfrm>
            <a:off x="968045" y="5241851"/>
            <a:ext cx="1981529" cy="882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301C4F1-DA95-476F-BC51-2C3CFBA3574F}"/>
              </a:ext>
            </a:extLst>
          </p:cNvPr>
          <p:cNvSpPr/>
          <p:nvPr/>
        </p:nvSpPr>
        <p:spPr>
          <a:xfrm>
            <a:off x="2732567" y="5664348"/>
            <a:ext cx="329610" cy="374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410837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5490F-56C3-4FF7-A620-8880A7602A35}"/>
              </a:ext>
            </a:extLst>
          </p:cNvPr>
          <p:cNvSpPr>
            <a:spLocks noGrp="1"/>
          </p:cNvSpPr>
          <p:nvPr>
            <p:ph type="title"/>
          </p:nvPr>
        </p:nvSpPr>
        <p:spPr>
          <a:xfrm>
            <a:off x="457200" y="996173"/>
            <a:ext cx="10142538" cy="685800"/>
          </a:xfrm>
        </p:spPr>
        <p:txBody>
          <a:bodyPr/>
          <a:lstStyle/>
          <a:p>
            <a:r>
              <a:rPr lang="en-GB" dirty="0">
                <a:latin typeface="Arial Nova" panose="020B0504020202020204" pitchFamily="34" charset="0"/>
              </a:rPr>
              <a:t>There are locational benefits from Rough’s proximity to the largest </a:t>
            </a:r>
            <a:br>
              <a:rPr lang="en-GB" dirty="0">
                <a:latin typeface="Arial Nova" panose="020B0504020202020204" pitchFamily="34" charset="0"/>
              </a:rPr>
            </a:br>
            <a:r>
              <a:rPr lang="en-GB" dirty="0">
                <a:latin typeface="Arial Nova" panose="020B0504020202020204" pitchFamily="34" charset="0"/>
              </a:rPr>
              <a:t>industrial cluster – the combined East Coast Cluster </a:t>
            </a:r>
          </a:p>
        </p:txBody>
      </p:sp>
      <p:sp>
        <p:nvSpPr>
          <p:cNvPr id="3" name="Slide Number Placeholder 2">
            <a:extLst>
              <a:ext uri="{FF2B5EF4-FFF2-40B4-BE49-F238E27FC236}">
                <a16:creationId xmlns:a16="http://schemas.microsoft.com/office/drawing/2014/main" id="{FC4B7EEC-3C9F-4192-B90F-9BBAFF33568E}"/>
              </a:ext>
            </a:extLst>
          </p:cNvPr>
          <p:cNvSpPr>
            <a:spLocks noGrp="1"/>
          </p:cNvSpPr>
          <p:nvPr>
            <p:ph type="sldNum" sz="quarter" idx="4"/>
          </p:nvPr>
        </p:nvSpPr>
        <p:spPr/>
        <p:txBody>
          <a:bodyPr/>
          <a:lstStyle/>
          <a:p>
            <a:fld id="{495CDFE8-06BB-8C4A-81DE-67EF32F50FC9}" type="slidenum">
              <a:rPr lang="en-US" smtClean="0"/>
              <a:pPr/>
              <a:t>8</a:t>
            </a:fld>
            <a:endParaRPr lang="en-US" dirty="0"/>
          </a:p>
        </p:txBody>
      </p:sp>
      <p:sp>
        <p:nvSpPr>
          <p:cNvPr id="4" name="TextBox 3">
            <a:extLst>
              <a:ext uri="{FF2B5EF4-FFF2-40B4-BE49-F238E27FC236}">
                <a16:creationId xmlns:a16="http://schemas.microsoft.com/office/drawing/2014/main" id="{8BA68234-1C9C-47EB-A04B-517A1BFCF716}"/>
              </a:ext>
            </a:extLst>
          </p:cNvPr>
          <p:cNvSpPr txBox="1"/>
          <p:nvPr/>
        </p:nvSpPr>
        <p:spPr>
          <a:xfrm>
            <a:off x="439396" y="2744788"/>
            <a:ext cx="3853085" cy="1882567"/>
          </a:xfrm>
          <a:prstGeom prst="rect">
            <a:avLst/>
          </a:prstGeom>
          <a:noFill/>
        </p:spPr>
        <p:txBody>
          <a:bodyPr wrap="square" rtlCol="0">
            <a:spAutoFit/>
          </a:bodyPr>
          <a:lstStyle/>
          <a:p>
            <a:pPr marL="182880" indent="-182880" defTabSz="978682">
              <a:spcAft>
                <a:spcPts val="450"/>
              </a:spcAft>
              <a:buClr>
                <a:schemeClr val="accent2"/>
              </a:buClr>
              <a:buFont typeface="System Font Regular"/>
              <a:buChar char="■"/>
            </a:pPr>
            <a:r>
              <a:rPr lang="en-GB" sz="1200" dirty="0">
                <a:latin typeface="BG Flame" panose="02000504040000020004" pitchFamily="2" charset="0"/>
                <a:cs typeface="Calibri" panose="020F0502020204030204" pitchFamily="34" charset="0"/>
              </a:rPr>
              <a:t>Dogger bank A-C 3.6 GW of installed capacity by  2025 with sub-station located at Saltend.</a:t>
            </a:r>
          </a:p>
          <a:p>
            <a:pPr marL="182880" indent="-182880" defTabSz="978682">
              <a:spcAft>
                <a:spcPts val="450"/>
              </a:spcAft>
              <a:buClr>
                <a:schemeClr val="accent2"/>
              </a:buClr>
              <a:buFont typeface="System Font Regular"/>
              <a:buChar char="■"/>
            </a:pPr>
            <a:r>
              <a:rPr lang="en-GB" sz="1200" dirty="0">
                <a:latin typeface="BG Flame" panose="02000504040000020004" pitchFamily="2" charset="0"/>
                <a:cs typeface="Calibri" panose="020F0502020204030204" pitchFamily="34" charset="0"/>
              </a:rPr>
              <a:t>Hornsea 1-4 will have 6 GW of installed capacity by 2027 with the sub-station located at Immingham.</a:t>
            </a:r>
          </a:p>
          <a:p>
            <a:pPr marL="182880" indent="-182880" defTabSz="978682">
              <a:spcAft>
                <a:spcPts val="450"/>
              </a:spcAft>
              <a:buClr>
                <a:schemeClr val="accent2"/>
              </a:buClr>
              <a:buFont typeface="System Font Regular"/>
              <a:buChar char="■"/>
            </a:pPr>
            <a:r>
              <a:rPr lang="en-GB" sz="1200" dirty="0">
                <a:latin typeface="BG Flame" panose="02000504040000020004" pitchFamily="2" charset="0"/>
                <a:cs typeface="Calibri" panose="020F0502020204030204" pitchFamily="34" charset="0"/>
              </a:rPr>
              <a:t>In 2020, the UK curtailed its wind energy generation on 75% of days, amounting to over 3.6 TWh of curtailed generation (c.5%) which could have been stored and subsequently delivered back to the grid or supplied directly to consumers.</a:t>
            </a:r>
            <a:r>
              <a:rPr lang="en-GB" sz="1200" baseline="30000" dirty="0">
                <a:latin typeface="BG Flame" panose="02000504040000020004" pitchFamily="2" charset="0"/>
                <a:cs typeface="Calibri" panose="020F0502020204030204" pitchFamily="34" charset="0"/>
              </a:rPr>
              <a:t>1</a:t>
            </a:r>
          </a:p>
        </p:txBody>
      </p:sp>
      <p:sp>
        <p:nvSpPr>
          <p:cNvPr id="6" name="TextBox 5">
            <a:extLst>
              <a:ext uri="{FF2B5EF4-FFF2-40B4-BE49-F238E27FC236}">
                <a16:creationId xmlns:a16="http://schemas.microsoft.com/office/drawing/2014/main" id="{85439022-B0D6-41BC-AC48-54EF486CF20E}"/>
              </a:ext>
            </a:extLst>
          </p:cNvPr>
          <p:cNvSpPr txBox="1"/>
          <p:nvPr/>
        </p:nvSpPr>
        <p:spPr>
          <a:xfrm>
            <a:off x="471552" y="5023577"/>
            <a:ext cx="3820930" cy="1818447"/>
          </a:xfrm>
          <a:prstGeom prst="rect">
            <a:avLst/>
          </a:prstGeom>
          <a:noFill/>
        </p:spPr>
        <p:txBody>
          <a:bodyPr wrap="square" rtlCol="0">
            <a:spAutoFit/>
          </a:bodyPr>
          <a:lstStyle/>
          <a:p>
            <a:pPr marL="182880" indent="-182880" defTabSz="978682">
              <a:spcAft>
                <a:spcPts val="450"/>
              </a:spcAft>
              <a:buClr>
                <a:schemeClr val="accent2"/>
              </a:buClr>
              <a:buFont typeface="System Font Regular"/>
              <a:buChar char="■"/>
            </a:pPr>
            <a:r>
              <a:rPr lang="en-GB" sz="1200" dirty="0">
                <a:latin typeface="BG Flame" panose="02000504040000020004" pitchFamily="2" charset="0"/>
                <a:cs typeface="Calibri" panose="020F0502020204030204" pitchFamily="34" charset="0"/>
              </a:rPr>
              <a:t>Rough could support hydrogen fuelled homes and businesses in the North East under the scenario that conversion of heating will roll out from industrial clusters to local areas. </a:t>
            </a:r>
          </a:p>
          <a:p>
            <a:pPr marL="182880" indent="-182880" defTabSz="978682">
              <a:spcAft>
                <a:spcPts val="450"/>
              </a:spcAft>
              <a:buClr>
                <a:schemeClr val="accent2"/>
              </a:buClr>
              <a:buFont typeface="System Font Regular"/>
              <a:buChar char="■"/>
            </a:pPr>
            <a:r>
              <a:rPr lang="en-GB" sz="1200" dirty="0">
                <a:latin typeface="BG Flame" panose="02000504040000020004" pitchFamily="2" charset="0"/>
                <a:cs typeface="Calibri" panose="020F0502020204030204" pitchFamily="34" charset="0"/>
              </a:rPr>
              <a:t>Rough’s vicinity to the Humber cluster places it strategically in an area where heating with hydrogen may become prevalent in the late 2020s, requiring much greater seasonal storage and capability for hydrogen to meet demand patterns.</a:t>
            </a:r>
          </a:p>
        </p:txBody>
      </p:sp>
      <p:cxnSp>
        <p:nvCxnSpPr>
          <p:cNvPr id="8" name="Straight Connector 7">
            <a:extLst>
              <a:ext uri="{FF2B5EF4-FFF2-40B4-BE49-F238E27FC236}">
                <a16:creationId xmlns:a16="http://schemas.microsoft.com/office/drawing/2014/main" id="{2E697850-D5A3-4CEA-8EED-FC17BBA1E495}"/>
              </a:ext>
            </a:extLst>
          </p:cNvPr>
          <p:cNvCxnSpPr>
            <a:cxnSpLocks/>
          </p:cNvCxnSpPr>
          <p:nvPr/>
        </p:nvCxnSpPr>
        <p:spPr>
          <a:xfrm>
            <a:off x="576094" y="4971355"/>
            <a:ext cx="3373875"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C2A2FD83-DD85-415F-920F-BB2D834F670E}"/>
              </a:ext>
            </a:extLst>
          </p:cNvPr>
          <p:cNvSpPr/>
          <p:nvPr/>
        </p:nvSpPr>
        <p:spPr>
          <a:xfrm>
            <a:off x="576094" y="4656489"/>
            <a:ext cx="3449806" cy="3092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2645" rIns="0" rtlCol="0" anchor="t"/>
          <a:lstStyle/>
          <a:p>
            <a:pPr fontAlgn="base"/>
            <a:r>
              <a:rPr lang="en-US" sz="1400" b="1" dirty="0">
                <a:solidFill>
                  <a:schemeClr val="accent2"/>
                </a:solidFill>
                <a:latin typeface="Arial Nova" panose="020B0504020202020204" pitchFamily="34" charset="0"/>
              </a:rPr>
              <a:t>Proximity to major conurbations</a:t>
            </a:r>
          </a:p>
        </p:txBody>
      </p:sp>
      <p:cxnSp>
        <p:nvCxnSpPr>
          <p:cNvPr id="10" name="Straight Connector 9">
            <a:extLst>
              <a:ext uri="{FF2B5EF4-FFF2-40B4-BE49-F238E27FC236}">
                <a16:creationId xmlns:a16="http://schemas.microsoft.com/office/drawing/2014/main" id="{67D44F42-9B01-4844-8D6D-73FBF05A032C}"/>
              </a:ext>
            </a:extLst>
          </p:cNvPr>
          <p:cNvCxnSpPr>
            <a:cxnSpLocks/>
          </p:cNvCxnSpPr>
          <p:nvPr/>
        </p:nvCxnSpPr>
        <p:spPr>
          <a:xfrm>
            <a:off x="588794" y="2678390"/>
            <a:ext cx="3373875" cy="0"/>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CD914409-82EF-462A-AD2B-2DD504D67AA0}"/>
              </a:ext>
            </a:extLst>
          </p:cNvPr>
          <p:cNvSpPr/>
          <p:nvPr/>
        </p:nvSpPr>
        <p:spPr>
          <a:xfrm>
            <a:off x="563394" y="2350824"/>
            <a:ext cx="3363297" cy="3264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2645" rIns="0" rtlCol="0" anchor="t"/>
          <a:lstStyle/>
          <a:p>
            <a:pPr fontAlgn="base"/>
            <a:r>
              <a:rPr lang="en-US" sz="1400" b="1" dirty="0">
                <a:solidFill>
                  <a:schemeClr val="accent2"/>
                </a:solidFill>
                <a:latin typeface="Arial Nova" panose="020B0504020202020204" pitchFamily="34" charset="0"/>
              </a:rPr>
              <a:t>Proximity to wind generation</a:t>
            </a:r>
          </a:p>
        </p:txBody>
      </p:sp>
      <p:pic>
        <p:nvPicPr>
          <p:cNvPr id="14" name="Picture 13">
            <a:extLst>
              <a:ext uri="{FF2B5EF4-FFF2-40B4-BE49-F238E27FC236}">
                <a16:creationId xmlns:a16="http://schemas.microsoft.com/office/drawing/2014/main" id="{EDD2CC1C-7277-4B7F-8ED9-1A664039376D}"/>
              </a:ext>
            </a:extLst>
          </p:cNvPr>
          <p:cNvPicPr>
            <a:picLocks noChangeAspect="1"/>
          </p:cNvPicPr>
          <p:nvPr/>
        </p:nvPicPr>
        <p:blipFill>
          <a:blip r:embed="rId4"/>
          <a:stretch>
            <a:fillRect/>
          </a:stretch>
        </p:blipFill>
        <p:spPr>
          <a:xfrm>
            <a:off x="7085688" y="3195688"/>
            <a:ext cx="2943636" cy="3562847"/>
          </a:xfrm>
          <a:prstGeom prst="rect">
            <a:avLst/>
          </a:prstGeom>
        </p:spPr>
      </p:pic>
      <p:pic>
        <p:nvPicPr>
          <p:cNvPr id="16" name="Picture 15">
            <a:extLst>
              <a:ext uri="{FF2B5EF4-FFF2-40B4-BE49-F238E27FC236}">
                <a16:creationId xmlns:a16="http://schemas.microsoft.com/office/drawing/2014/main" id="{3DDDDAE9-0EF9-42FE-860F-4D9587C72F0F}"/>
              </a:ext>
            </a:extLst>
          </p:cNvPr>
          <p:cNvPicPr>
            <a:picLocks noChangeAspect="1"/>
          </p:cNvPicPr>
          <p:nvPr/>
        </p:nvPicPr>
        <p:blipFill>
          <a:blip r:embed="rId5"/>
          <a:stretch>
            <a:fillRect/>
          </a:stretch>
        </p:blipFill>
        <p:spPr>
          <a:xfrm>
            <a:off x="4303059" y="2928998"/>
            <a:ext cx="2772051" cy="3829537"/>
          </a:xfrm>
          <a:prstGeom prst="rect">
            <a:avLst/>
          </a:prstGeom>
        </p:spPr>
      </p:pic>
      <p:sp>
        <p:nvSpPr>
          <p:cNvPr id="18" name="Rectangle 17">
            <a:extLst>
              <a:ext uri="{FF2B5EF4-FFF2-40B4-BE49-F238E27FC236}">
                <a16:creationId xmlns:a16="http://schemas.microsoft.com/office/drawing/2014/main" id="{B491A191-D8E3-4C74-B819-57FCFEEE18A7}"/>
              </a:ext>
            </a:extLst>
          </p:cNvPr>
          <p:cNvSpPr/>
          <p:nvPr/>
        </p:nvSpPr>
        <p:spPr>
          <a:xfrm>
            <a:off x="4303059" y="2332145"/>
            <a:ext cx="5914027" cy="3119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2645" rIns="0" rtlCol="0" anchor="t"/>
          <a:lstStyle/>
          <a:p>
            <a:pPr fontAlgn="base"/>
            <a:r>
              <a:rPr lang="en-GB" sz="1400" b="1" dirty="0">
                <a:solidFill>
                  <a:schemeClr val="accent2"/>
                </a:solidFill>
                <a:latin typeface="Arial Nova" panose="020B0504020202020204" pitchFamily="34" charset="0"/>
              </a:rPr>
              <a:t>Heat map of 2018 point source emissions (left) correlates directly to the corresponding locations of the UK’s six major industrial clusters</a:t>
            </a:r>
            <a:r>
              <a:rPr lang="en-GB" sz="1400" b="1" baseline="30000" dirty="0">
                <a:solidFill>
                  <a:schemeClr val="accent2"/>
                </a:solidFill>
                <a:latin typeface="Arial Nova" panose="020B0504020202020204" pitchFamily="34" charset="0"/>
              </a:rPr>
              <a:t>2</a:t>
            </a:r>
            <a:endParaRPr lang="en-US" sz="1400" b="1" baseline="30000" dirty="0">
              <a:solidFill>
                <a:schemeClr val="accent2"/>
              </a:solidFill>
              <a:latin typeface="Arial Nova" panose="020B0504020202020204" pitchFamily="34" charset="0"/>
            </a:endParaRPr>
          </a:p>
        </p:txBody>
      </p:sp>
      <p:sp>
        <p:nvSpPr>
          <p:cNvPr id="19" name="TextBox 18">
            <a:extLst>
              <a:ext uri="{FF2B5EF4-FFF2-40B4-BE49-F238E27FC236}">
                <a16:creationId xmlns:a16="http://schemas.microsoft.com/office/drawing/2014/main" id="{07DEA3E2-795B-4180-9E74-635044227E30}"/>
              </a:ext>
            </a:extLst>
          </p:cNvPr>
          <p:cNvSpPr txBox="1"/>
          <p:nvPr>
            <p:custDataLst>
              <p:custData r:id="rId1"/>
            </p:custDataLst>
          </p:nvPr>
        </p:nvSpPr>
        <p:spPr>
          <a:xfrm>
            <a:off x="439396" y="7056047"/>
            <a:ext cx="9335540" cy="275026"/>
          </a:xfrm>
          <a:prstGeom prst="rect">
            <a:avLst/>
          </a:prstGeom>
          <a:noFill/>
        </p:spPr>
        <p:txBody>
          <a:bodyPr vert="horz" lIns="0" tIns="0" rIns="0" bIns="0" rtlCol="0" anchor="b" anchorCtr="0">
            <a:noAutofit/>
          </a:bodyPr>
          <a:lstStyle/>
          <a:p>
            <a:pPr defTabSz="128016">
              <a:buSzPts val="1000"/>
            </a:pPr>
            <a:r>
              <a:rPr lang="en-GB" sz="1000" dirty="0">
                <a:solidFill>
                  <a:srgbClr val="5B5958"/>
                </a:solidFill>
                <a:latin typeface="Calibri" panose="020F0502020204030204" pitchFamily="34" charset="0"/>
              </a:rPr>
              <a:t>Source: (1) BEIS Longer Duration Energy Storage guidance notes (2) Element Energy Deep-Decarbonisation Pathways for UK Industry, Emission values shown on the map for the industrial clusters are 2018 baseline emissions, including both point and non-point source emissions within a 50km radius of each cluster</a:t>
            </a:r>
            <a:endParaRPr lang="en-GB" sz="1000" dirty="0">
              <a:solidFill>
                <a:srgbClr val="5B5958"/>
              </a:solidFill>
              <a:highlight>
                <a:srgbClr val="FFFF00"/>
              </a:highlight>
              <a:latin typeface="Calibri" panose="020F0502020204030204" pitchFamily="34" charset="0"/>
            </a:endParaRPr>
          </a:p>
        </p:txBody>
      </p:sp>
      <p:sp>
        <p:nvSpPr>
          <p:cNvPr id="15" name="Rectangle 14">
            <a:extLst>
              <a:ext uri="{FF2B5EF4-FFF2-40B4-BE49-F238E27FC236}">
                <a16:creationId xmlns:a16="http://schemas.microsoft.com/office/drawing/2014/main" id="{027F5531-6F3D-436C-B7FB-7ECACE6A7031}"/>
              </a:ext>
            </a:extLst>
          </p:cNvPr>
          <p:cNvSpPr/>
          <p:nvPr/>
        </p:nvSpPr>
        <p:spPr>
          <a:xfrm>
            <a:off x="471552" y="1824791"/>
            <a:ext cx="9760584" cy="523220"/>
          </a:xfrm>
          <a:prstGeom prst="rect">
            <a:avLst/>
          </a:prstGeom>
        </p:spPr>
        <p:txBody>
          <a:bodyPr wrap="square">
            <a:spAutoFit/>
          </a:bodyPr>
          <a:lstStyle/>
          <a:p>
            <a:r>
              <a:rPr lang="en-GB" sz="1400" b="1" dirty="0">
                <a:latin typeface="Arial Nova" panose="020B0504020202020204" pitchFamily="34" charset="0"/>
              </a:rPr>
              <a:t>Centrica is a partnership organisation to Zero Carbon Humber, which is aiming for the East Coast Cluster to be the world’s first net zero industrial region by 2040</a:t>
            </a:r>
          </a:p>
        </p:txBody>
      </p:sp>
    </p:spTree>
    <p:extLst>
      <p:ext uri="{BB962C8B-B14F-4D97-AF65-F5344CB8AC3E}">
        <p14:creationId xmlns:p14="http://schemas.microsoft.com/office/powerpoint/2010/main" val="2682368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32141-3E3A-469E-B905-D4F6F5A1A2DD}"/>
              </a:ext>
            </a:extLst>
          </p:cNvPr>
          <p:cNvSpPr>
            <a:spLocks noGrp="1"/>
          </p:cNvSpPr>
          <p:nvPr>
            <p:ph type="title"/>
          </p:nvPr>
        </p:nvSpPr>
        <p:spPr>
          <a:xfrm>
            <a:off x="456851" y="1356699"/>
            <a:ext cx="9774936" cy="338328"/>
          </a:xfrm>
        </p:spPr>
        <p:txBody>
          <a:bodyPr/>
          <a:lstStyle/>
          <a:p>
            <a:r>
              <a:rPr lang="en-GB" dirty="0">
                <a:latin typeface="Arial Nova" panose="020B0504020202020204" pitchFamily="34" charset="0"/>
              </a:rPr>
              <a:t>Today, Rough is supporting the UK’s energy resilience and will </a:t>
            </a:r>
            <a:br>
              <a:rPr lang="en-GB" dirty="0">
                <a:latin typeface="Arial Nova" panose="020B0504020202020204" pitchFamily="34" charset="0"/>
              </a:rPr>
            </a:br>
            <a:r>
              <a:rPr lang="en-GB" dirty="0">
                <a:latin typeface="Arial Nova" panose="020B0504020202020204" pitchFamily="34" charset="0"/>
              </a:rPr>
              <a:t>help keep consumer prices lower</a:t>
            </a:r>
          </a:p>
        </p:txBody>
      </p:sp>
      <p:sp>
        <p:nvSpPr>
          <p:cNvPr id="11" name="Text Placeholder 2">
            <a:extLst>
              <a:ext uri="{FF2B5EF4-FFF2-40B4-BE49-F238E27FC236}">
                <a16:creationId xmlns:a16="http://schemas.microsoft.com/office/drawing/2014/main" id="{9D3835D6-1856-4873-8AF3-5F8ECA11929B}"/>
              </a:ext>
            </a:extLst>
          </p:cNvPr>
          <p:cNvSpPr>
            <a:spLocks noGrp="1"/>
          </p:cNvSpPr>
          <p:nvPr>
            <p:ph type="body" sz="quarter" idx="16"/>
          </p:nvPr>
        </p:nvSpPr>
        <p:spPr>
          <a:xfrm>
            <a:off x="457199" y="1810512"/>
            <a:ext cx="9774587" cy="4937760"/>
          </a:xfrm>
        </p:spPr>
        <p:txBody>
          <a:bodyPr/>
          <a:lstStyle/>
          <a:p>
            <a:pPr marL="0" indent="0">
              <a:buNone/>
            </a:pPr>
            <a:endParaRPr lang="en-GB" sz="1400" dirty="0"/>
          </a:p>
          <a:p>
            <a:pPr>
              <a:spcAft>
                <a:spcPts val="0"/>
              </a:spcAft>
            </a:pPr>
            <a:r>
              <a:rPr lang="en-GB" sz="1600" dirty="0">
                <a:latin typeface="BG Flame" panose="02000504040000020004" pitchFamily="2" charset="0"/>
              </a:rPr>
              <a:t>10 year storage licence granted to Centrica</a:t>
            </a:r>
          </a:p>
          <a:p>
            <a:pPr lvl="1">
              <a:spcAft>
                <a:spcPts val="1200"/>
              </a:spcAft>
            </a:pPr>
            <a:r>
              <a:rPr lang="en-GB" sz="1600" dirty="0">
                <a:latin typeface="BG Flame" panose="02000504040000020004" pitchFamily="2" charset="0"/>
              </a:rPr>
              <a:t>30bcf potential storage capacity available this winter</a:t>
            </a:r>
          </a:p>
          <a:p>
            <a:pPr>
              <a:spcAft>
                <a:spcPts val="0"/>
              </a:spcAft>
            </a:pPr>
            <a:r>
              <a:rPr lang="en-GB" sz="1600" dirty="0">
                <a:latin typeface="BG Flame" panose="02000504040000020004" pitchFamily="2" charset="0"/>
              </a:rPr>
              <a:t>Injecting gas since September </a:t>
            </a:r>
          </a:p>
          <a:p>
            <a:pPr lvl="1">
              <a:spcAft>
                <a:spcPts val="1200"/>
              </a:spcAft>
            </a:pPr>
            <a:r>
              <a:rPr lang="en-GB" sz="1600" dirty="0">
                <a:latin typeface="BG Flame" panose="02000504040000020004" pitchFamily="2" charset="0"/>
              </a:rPr>
              <a:t>20bcf+ currently in field</a:t>
            </a:r>
          </a:p>
          <a:p>
            <a:pPr>
              <a:spcAft>
                <a:spcPts val="0"/>
              </a:spcAft>
            </a:pPr>
            <a:r>
              <a:rPr lang="en-GB" sz="1600" dirty="0">
                <a:latin typeface="BG Flame" panose="02000504040000020004" pitchFamily="2" charset="0"/>
              </a:rPr>
              <a:t>Investment made solely by Centrica</a:t>
            </a:r>
          </a:p>
          <a:p>
            <a:pPr lvl="1">
              <a:spcAft>
                <a:spcPts val="1200"/>
              </a:spcAft>
            </a:pPr>
            <a:r>
              <a:rPr lang="en-GB" sz="1600" dirty="0">
                <a:latin typeface="BG Flame" panose="02000504040000020004" pitchFamily="2" charset="0"/>
              </a:rPr>
              <a:t>No regulatory support model required for this winter</a:t>
            </a:r>
          </a:p>
          <a:p>
            <a:pPr>
              <a:spcAft>
                <a:spcPts val="0"/>
              </a:spcAft>
            </a:pPr>
            <a:r>
              <a:rPr lang="en-GB" sz="1600" dirty="0">
                <a:latin typeface="BG Flame" panose="02000504040000020004" pitchFamily="2" charset="0"/>
              </a:rPr>
              <a:t>Full development re	quires the right regulation to:</a:t>
            </a:r>
          </a:p>
          <a:p>
            <a:pPr lvl="1">
              <a:spcAft>
                <a:spcPts val="0"/>
              </a:spcAft>
            </a:pPr>
            <a:r>
              <a:rPr lang="en-GB" sz="1600" dirty="0">
                <a:latin typeface="BG Flame" panose="02000504040000020004" pitchFamily="2" charset="0"/>
              </a:rPr>
              <a:t>Secure £2bn of investment</a:t>
            </a:r>
          </a:p>
          <a:p>
            <a:pPr lvl="1">
              <a:spcAft>
                <a:spcPts val="0"/>
              </a:spcAft>
            </a:pPr>
            <a:r>
              <a:rPr lang="en-GB" sz="1600" dirty="0">
                <a:latin typeface="BG Flame" panose="02000504040000020004" pitchFamily="2" charset="0"/>
              </a:rPr>
              <a:t>Create thousands of jobs</a:t>
            </a:r>
          </a:p>
          <a:p>
            <a:pPr lvl="1">
              <a:spcAft>
                <a:spcPts val="0"/>
              </a:spcAft>
            </a:pPr>
            <a:r>
              <a:rPr lang="en-GB" sz="1600" dirty="0">
                <a:latin typeface="BG Flame" panose="02000504040000020004" pitchFamily="2" charset="0"/>
              </a:rPr>
              <a:t>Reduce prices for consumers</a:t>
            </a:r>
          </a:p>
          <a:p>
            <a:pPr lvl="1">
              <a:spcAft>
                <a:spcPts val="1200"/>
              </a:spcAft>
            </a:pPr>
            <a:r>
              <a:rPr lang="en-GB" sz="1600" dirty="0">
                <a:latin typeface="BG Flame" panose="02000504040000020004" pitchFamily="2" charset="0"/>
              </a:rPr>
              <a:t>Deliver the UK’s hydrogen targets</a:t>
            </a:r>
          </a:p>
          <a:p>
            <a:pPr>
              <a:spcAft>
                <a:spcPts val="0"/>
              </a:spcAft>
            </a:pPr>
            <a:r>
              <a:rPr lang="en-GB" sz="1600" dirty="0">
                <a:latin typeface="BG Flame" panose="02000504040000020004" pitchFamily="2" charset="0"/>
              </a:rPr>
              <a:t>Continued discussions with UK Government on developing the right regulatory framework to </a:t>
            </a:r>
            <a:br>
              <a:rPr lang="en-GB" sz="1600" dirty="0">
                <a:latin typeface="BG Flame" panose="02000504040000020004" pitchFamily="2" charset="0"/>
              </a:rPr>
            </a:br>
            <a:r>
              <a:rPr lang="en-GB" sz="1600" dirty="0">
                <a:latin typeface="BG Flame" panose="02000504040000020004" pitchFamily="2" charset="0"/>
              </a:rPr>
              <a:t>support the long term development</a:t>
            </a:r>
          </a:p>
          <a:p>
            <a:pPr lvl="1">
              <a:spcAft>
                <a:spcPts val="1200"/>
              </a:spcAft>
            </a:pPr>
            <a:r>
              <a:rPr lang="en-GB" sz="1600" dirty="0">
                <a:latin typeface="BG Flame" panose="02000504040000020004" pitchFamily="2" charset="0"/>
              </a:rPr>
              <a:t>No government investment required</a:t>
            </a:r>
          </a:p>
          <a:p>
            <a:pPr>
              <a:spcAft>
                <a:spcPts val="0"/>
              </a:spcAft>
            </a:pPr>
            <a:r>
              <a:rPr lang="en-GB" sz="1600" dirty="0">
                <a:latin typeface="BG Flame" panose="02000504040000020004" pitchFamily="2" charset="0"/>
              </a:rPr>
              <a:t>Rough essential to enable the UK’s hydrogen economy and return the UK to being a </a:t>
            </a:r>
            <a:br>
              <a:rPr lang="en-GB" sz="1600" dirty="0">
                <a:latin typeface="BG Flame" panose="02000504040000020004" pitchFamily="2" charset="0"/>
              </a:rPr>
            </a:br>
            <a:r>
              <a:rPr lang="en-GB" sz="1600" dirty="0">
                <a:latin typeface="BG Flame" panose="02000504040000020004" pitchFamily="2" charset="0"/>
              </a:rPr>
              <a:t>net exporter of energy</a:t>
            </a:r>
          </a:p>
        </p:txBody>
      </p:sp>
      <p:pic>
        <p:nvPicPr>
          <p:cNvPr id="12" name="Picture 11" descr="A picture containing water, outdoor, boat, harbor&#10;&#10;Description automatically generated">
            <a:extLst>
              <a:ext uri="{FF2B5EF4-FFF2-40B4-BE49-F238E27FC236}">
                <a16:creationId xmlns:a16="http://schemas.microsoft.com/office/drawing/2014/main" id="{27E56EC4-3DEF-4E7D-B493-54F24D5175D2}"/>
              </a:ext>
            </a:extLst>
          </p:cNvPr>
          <p:cNvPicPr>
            <a:picLocks noChangeAspect="1"/>
          </p:cNvPicPr>
          <p:nvPr/>
        </p:nvPicPr>
        <p:blipFill>
          <a:blip r:embed="rId2"/>
          <a:stretch>
            <a:fillRect/>
          </a:stretch>
        </p:blipFill>
        <p:spPr>
          <a:xfrm>
            <a:off x="5923530" y="2092843"/>
            <a:ext cx="4209140" cy="2365418"/>
          </a:xfrm>
          <a:prstGeom prst="rect">
            <a:avLst/>
          </a:prstGeom>
        </p:spPr>
      </p:pic>
      <p:sp>
        <p:nvSpPr>
          <p:cNvPr id="8" name="Slide Number Placeholder 2">
            <a:extLst>
              <a:ext uri="{FF2B5EF4-FFF2-40B4-BE49-F238E27FC236}">
                <a16:creationId xmlns:a16="http://schemas.microsoft.com/office/drawing/2014/main" id="{8D1D1CF7-9F6E-4795-A66F-253FF6CCA1DA}"/>
              </a:ext>
            </a:extLst>
          </p:cNvPr>
          <p:cNvSpPr>
            <a:spLocks noGrp="1"/>
          </p:cNvSpPr>
          <p:nvPr>
            <p:ph type="sldNum" sz="quarter" idx="4"/>
          </p:nvPr>
        </p:nvSpPr>
        <p:spPr>
          <a:xfrm>
            <a:off x="9774936" y="6759982"/>
            <a:ext cx="457200" cy="338328"/>
          </a:xfrm>
        </p:spPr>
        <p:txBody>
          <a:bodyPr/>
          <a:lstStyle/>
          <a:p>
            <a:fld id="{495CDFE8-06BB-8C4A-81DE-67EF32F50FC9}" type="slidenum">
              <a:rPr lang="en-US" smtClean="0"/>
              <a:pPr/>
              <a:t>9</a:t>
            </a:fld>
            <a:endParaRPr lang="en-US" dirty="0"/>
          </a:p>
        </p:txBody>
      </p:sp>
    </p:spTree>
    <p:extLst>
      <p:ext uri="{BB962C8B-B14F-4D97-AF65-F5344CB8AC3E}">
        <p14:creationId xmlns:p14="http://schemas.microsoft.com/office/powerpoint/2010/main" val="3989328335"/>
      </p:ext>
    </p:extLst>
  </p:cSld>
  <p:clrMapOvr>
    <a:masterClrMapping/>
  </p:clrMapOvr>
</p:sld>
</file>

<file path=ppt/theme/theme1.xml><?xml version="1.0" encoding="utf-8"?>
<a:theme xmlns:a="http://schemas.openxmlformats.org/drawingml/2006/main" name="Office Theme">
  <a:themeElements>
    <a:clrScheme name="FTI Colors">
      <a:dk1>
        <a:srgbClr val="000000"/>
      </a:dk1>
      <a:lt1>
        <a:srgbClr val="FFFFFF"/>
      </a:lt1>
      <a:dk2>
        <a:srgbClr val="003763"/>
      </a:dk2>
      <a:lt2>
        <a:srgbClr val="FFFFFF"/>
      </a:lt2>
      <a:accent1>
        <a:srgbClr val="003763"/>
      </a:accent1>
      <a:accent2>
        <a:srgbClr val="0067B1"/>
      </a:accent2>
      <a:accent3>
        <a:srgbClr val="00C9D4"/>
      </a:accent3>
      <a:accent4>
        <a:srgbClr val="AFB2B3"/>
      </a:accent4>
      <a:accent5>
        <a:srgbClr val="1BB680"/>
      </a:accent5>
      <a:accent6>
        <a:srgbClr val="008FBE"/>
      </a:accent6>
      <a:hlink>
        <a:srgbClr val="71B7E4"/>
      </a:hlink>
      <a:folHlink>
        <a:srgbClr val="E1523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ogo Corporate Blue">
      <a:srgbClr val="003863"/>
    </a:custClr>
    <a:custClr name="Medium Blue">
      <a:srgbClr val="0066B0"/>
    </a:custClr>
    <a:custClr name="Light Teal Blue">
      <a:srgbClr val="00C9D4"/>
    </a:custClr>
    <a:custClr name="Medium Gray">
      <a:srgbClr val="AFB2B3"/>
    </a:custClr>
    <a:custClr name="Green">
      <a:srgbClr val="1BB680"/>
    </a:custClr>
    <a:custClr name="Teal Blue">
      <a:srgbClr val="008FBF"/>
    </a:custClr>
    <a:custClr name="Slate">
      <a:srgbClr val="5781A6"/>
    </a:custClr>
    <a:custClr name="Text Gray">
      <a:srgbClr val="595A5C"/>
    </a:custClr>
    <a:custClr name="Black">
      <a:srgbClr val="000000"/>
    </a:custClr>
    <a:custClr name="Background Gray">
      <a:srgbClr val="F5F5F7"/>
    </a:custClr>
    <a:custClr name="Box Outline Gray">
      <a:srgbClr val="CFD1D1"/>
    </a:custClr>
    <a:custClr name="Tangerine">
      <a:srgbClr val="E0503D"/>
    </a:custClr>
  </a:custClrLst>
  <a:extLst>
    <a:ext uri="{05A4C25C-085E-4340-85A3-A5531E510DB2}">
      <thm15:themeFamily xmlns:thm15="http://schemas.microsoft.com/office/thememl/2012/main" name="FTI Consulting PowerPoint Template - A4.potx" id="{90D8912D-F1A1-4EB8-9C5B-EA33A7F7F70F}" vid="{E793B10C-6264-47CB-AB26-284DC2DDF773}"/>
    </a:ext>
  </a:extLst>
</a:theme>
</file>

<file path=ppt/theme/theme2.xml><?xml version="1.0" encoding="utf-8"?>
<a:theme xmlns:a="http://schemas.openxmlformats.org/drawingml/2006/main" name="FTI Consulting PowerPoint Template">
  <a:themeElements>
    <a:clrScheme name="FTI Colors">
      <a:dk1>
        <a:srgbClr val="000000"/>
      </a:dk1>
      <a:lt1>
        <a:srgbClr val="FFFFFF"/>
      </a:lt1>
      <a:dk2>
        <a:srgbClr val="003763"/>
      </a:dk2>
      <a:lt2>
        <a:srgbClr val="FFFFFF"/>
      </a:lt2>
      <a:accent1>
        <a:srgbClr val="003763"/>
      </a:accent1>
      <a:accent2>
        <a:srgbClr val="298DC1"/>
      </a:accent2>
      <a:accent3>
        <a:srgbClr val="D2CFCD"/>
      </a:accent3>
      <a:accent4>
        <a:srgbClr val="32006E"/>
      </a:accent4>
      <a:accent5>
        <a:srgbClr val="873299"/>
      </a:accent5>
      <a:accent6>
        <a:srgbClr val="FF661B"/>
      </a:accent6>
      <a:hlink>
        <a:srgbClr val="71B7E4"/>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ark Blue (Logo)">
      <a:srgbClr val="003763"/>
    </a:custClr>
    <a:custClr name="Yellow">
      <a:srgbClr val="FFDE71"/>
    </a:custClr>
    <a:custClr name="Blue-Green">
      <a:srgbClr val="00929C"/>
    </a:custClr>
    <a:custClr name="Red">
      <a:srgbClr val="983F4A"/>
    </a:custClr>
    <a:custClr name="Dark Purple">
      <a:srgbClr val="31006D"/>
    </a:custClr>
    <a:custClr name="Bright Blue">
      <a:srgbClr val="71C1E2"/>
    </a:custClr>
    <a:custClr name="Green">
      <a:srgbClr val="00884B"/>
    </a:custClr>
    <a:custClr name="Muted Yellow">
      <a:srgbClr val="CDAB42"/>
    </a:custClr>
    <a:custClr name="Medium Blue">
      <a:srgbClr val="298DC1"/>
    </a:custClr>
    <a:custClr name="Bright Green">
      <a:srgbClr val="71B014"/>
    </a:custClr>
  </a:custClrLst>
  <a:extLst>
    <a:ext uri="{05A4C25C-085E-4340-85A3-A5531E510DB2}">
      <thm15:themeFamily xmlns:thm15="http://schemas.microsoft.com/office/thememl/2012/main" name="FTI Consulting PowerPoint Template - A4.potx" id="{88D8D4F8-9BEC-4C0C-8EB9-E0896DFC8236}" vid="{4C6301A5-1CCE-4164-A18D-A64CBB227064}"/>
    </a:ext>
  </a:extLst>
</a:theme>
</file>

<file path=ppt/theme/theme3.xml><?xml version="1.0" encoding="utf-8"?>
<a:theme xmlns:a="http://schemas.openxmlformats.org/drawingml/2006/main" name="1_FTI Consulting PowerPoint Template">
  <a:themeElements>
    <a:clrScheme name="FTI Colors">
      <a:dk1>
        <a:srgbClr val="000000"/>
      </a:dk1>
      <a:lt1>
        <a:srgbClr val="FFFFFF"/>
      </a:lt1>
      <a:dk2>
        <a:srgbClr val="003763"/>
      </a:dk2>
      <a:lt2>
        <a:srgbClr val="FFFFFF"/>
      </a:lt2>
      <a:accent1>
        <a:srgbClr val="003763"/>
      </a:accent1>
      <a:accent2>
        <a:srgbClr val="298DC1"/>
      </a:accent2>
      <a:accent3>
        <a:srgbClr val="D2CFCD"/>
      </a:accent3>
      <a:accent4>
        <a:srgbClr val="32006E"/>
      </a:accent4>
      <a:accent5>
        <a:srgbClr val="873299"/>
      </a:accent5>
      <a:accent6>
        <a:srgbClr val="FF661B"/>
      </a:accent6>
      <a:hlink>
        <a:srgbClr val="71B7E4"/>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ark Blue (Logo)">
      <a:srgbClr val="003763"/>
    </a:custClr>
    <a:custClr name="Yellow">
      <a:srgbClr val="FFDE71"/>
    </a:custClr>
    <a:custClr name="Blue-Green">
      <a:srgbClr val="00929C"/>
    </a:custClr>
    <a:custClr name="Red">
      <a:srgbClr val="983F4A"/>
    </a:custClr>
    <a:custClr name="Dark Purple">
      <a:srgbClr val="31006D"/>
    </a:custClr>
    <a:custClr name="Bright Blue">
      <a:srgbClr val="71C1E2"/>
    </a:custClr>
    <a:custClr name="Green">
      <a:srgbClr val="00884B"/>
    </a:custClr>
    <a:custClr name="Muted Yellow">
      <a:srgbClr val="CDAB42"/>
    </a:custClr>
    <a:custClr name="Medium Blue">
      <a:srgbClr val="298DC1"/>
    </a:custClr>
    <a:custClr name="Bright Green">
      <a:srgbClr val="71B014"/>
    </a:custClr>
  </a:custClrLst>
  <a:extLst>
    <a:ext uri="{05A4C25C-085E-4340-85A3-A5531E510DB2}">
      <thm15:themeFamily xmlns:thm15="http://schemas.microsoft.com/office/thememl/2012/main" name="FTI Consulting PowerPoint Template - Letter.potx" id="{BDEB1138-F7B6-433D-8347-B42BB2AF2CFC}" vid="{0556820E-2811-4C5D-A72A-A766B84BFF52}"/>
    </a:ext>
  </a:extLst>
</a:theme>
</file>

<file path=ppt/theme/theme4.xml><?xml version="1.0" encoding="utf-8"?>
<a:theme xmlns:a="http://schemas.openxmlformats.org/drawingml/2006/main" name="1_Office Theme">
  <a:themeElements>
    <a:clrScheme name="FTI Colors">
      <a:dk1>
        <a:srgbClr val="000000"/>
      </a:dk1>
      <a:lt1>
        <a:srgbClr val="FFFFFF"/>
      </a:lt1>
      <a:dk2>
        <a:srgbClr val="003763"/>
      </a:dk2>
      <a:lt2>
        <a:srgbClr val="FFFFFF"/>
      </a:lt2>
      <a:accent1>
        <a:srgbClr val="003763"/>
      </a:accent1>
      <a:accent2>
        <a:srgbClr val="0067B1"/>
      </a:accent2>
      <a:accent3>
        <a:srgbClr val="00C9D4"/>
      </a:accent3>
      <a:accent4>
        <a:srgbClr val="AFB2B3"/>
      </a:accent4>
      <a:accent5>
        <a:srgbClr val="1BB680"/>
      </a:accent5>
      <a:accent6>
        <a:srgbClr val="008FBE"/>
      </a:accent6>
      <a:hlink>
        <a:srgbClr val="71B7E4"/>
      </a:hlink>
      <a:folHlink>
        <a:srgbClr val="E1523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ogo Corporate Blue">
      <a:srgbClr val="003863"/>
    </a:custClr>
    <a:custClr name="Medium Blue">
      <a:srgbClr val="0066B0"/>
    </a:custClr>
    <a:custClr name="Light Teal Blue">
      <a:srgbClr val="00C9D4"/>
    </a:custClr>
    <a:custClr name="Medium Gray">
      <a:srgbClr val="AFB2B3"/>
    </a:custClr>
    <a:custClr name="Green">
      <a:srgbClr val="1BB680"/>
    </a:custClr>
    <a:custClr name="Teal Blue">
      <a:srgbClr val="008FBF"/>
    </a:custClr>
    <a:custClr name="Slate">
      <a:srgbClr val="5781A6"/>
    </a:custClr>
    <a:custClr name="Text Gray">
      <a:srgbClr val="595A5C"/>
    </a:custClr>
    <a:custClr name="Black">
      <a:srgbClr val="000000"/>
    </a:custClr>
    <a:custClr name="Background Gray">
      <a:srgbClr val="F5F5F7"/>
    </a:custClr>
    <a:custClr name="Box Outline Gray">
      <a:srgbClr val="CFD1D1"/>
    </a:custClr>
    <a:custClr name="Tangerine">
      <a:srgbClr val="E0503D"/>
    </a:custClr>
  </a:custClrLst>
  <a:extLst>
    <a:ext uri="{05A4C25C-085E-4340-85A3-A5531E510DB2}">
      <thm15:themeFamily xmlns:thm15="http://schemas.microsoft.com/office/thememl/2012/main" name="FTI Consulting PowerPoint Template - Letter.potx" id="{361CFEED-8BFB-4AAF-B735-DE119E92624A}" vid="{117B9B7B-8651-4E88-B954-CA91E6DDBAF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24.xml.rels><?xml version="1.0" encoding="UTF-8" standalone="yes"?>
<Relationships xmlns="http://schemas.openxmlformats.org/package/2006/relationships"><Relationship Id="rId1" Type="http://schemas.openxmlformats.org/officeDocument/2006/relationships/customXmlProps" Target="itemProps124.xml"/></Relationships>
</file>

<file path=customXml/_rels/item125.xml.rels><?xml version="1.0" encoding="UTF-8" standalone="yes"?>
<Relationships xmlns="http://schemas.openxmlformats.org/package/2006/relationships"><Relationship Id="rId1" Type="http://schemas.openxmlformats.org/officeDocument/2006/relationships/customXmlProps" Target="itemProps125.xml"/></Relationships>
</file>

<file path=customXml/_rels/item126.xml.rels><?xml version="1.0" encoding="UTF-8" standalone="yes"?>
<Relationships xmlns="http://schemas.openxmlformats.org/package/2006/relationships"><Relationship Id="rId1" Type="http://schemas.openxmlformats.org/officeDocument/2006/relationships/customXmlProps" Target="itemProps126.xml"/></Relationships>
</file>

<file path=customXml/_rels/item127.xml.rels><?xml version="1.0" encoding="UTF-8" standalone="yes"?>
<Relationships xmlns="http://schemas.openxmlformats.org/package/2006/relationships"><Relationship Id="rId1" Type="http://schemas.openxmlformats.org/officeDocument/2006/relationships/customXmlProps" Target="itemProps127.xml"/></Relationships>
</file>

<file path=customXml/_rels/item128.xml.rels><?xml version="1.0" encoding="UTF-8" standalone="yes"?>
<Relationships xmlns="http://schemas.openxmlformats.org/package/2006/relationships"><Relationship Id="rId1" Type="http://schemas.openxmlformats.org/officeDocument/2006/relationships/customXmlProps" Target="itemProps128.xml"/></Relationships>
</file>

<file path=customXml/_rels/item129.xml.rels><?xml version="1.0" encoding="UTF-8" standalone="yes"?>
<Relationships xmlns="http://schemas.openxmlformats.org/package/2006/relationships"><Relationship Id="rId1" Type="http://schemas.openxmlformats.org/officeDocument/2006/relationships/customXmlProps" Target="itemProps129.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30.xml.rels><?xml version="1.0" encoding="UTF-8" standalone="yes"?>
<Relationships xmlns="http://schemas.openxmlformats.org/package/2006/relationships"><Relationship Id="rId1" Type="http://schemas.openxmlformats.org/officeDocument/2006/relationships/customXmlProps" Target="itemProps130.xml"/></Relationships>
</file>

<file path=customXml/_rels/item131.xml.rels><?xml version="1.0" encoding="UTF-8" standalone="yes"?>
<Relationships xmlns="http://schemas.openxmlformats.org/package/2006/relationships"><Relationship Id="rId1" Type="http://schemas.openxmlformats.org/officeDocument/2006/relationships/customXmlProps" Target="itemProps131.xml"/></Relationships>
</file>

<file path=customXml/_rels/item132.xml.rels><?xml version="1.0" encoding="UTF-8" standalone="yes"?>
<Relationships xmlns="http://schemas.openxmlformats.org/package/2006/relationships"><Relationship Id="rId1" Type="http://schemas.openxmlformats.org/officeDocument/2006/relationships/customXmlProps" Target="itemProps132.xml"/></Relationships>
</file>

<file path=customXml/_rels/item133.xml.rels><?xml version="1.0" encoding="UTF-8" standalone="yes"?>
<Relationships xmlns="http://schemas.openxmlformats.org/package/2006/relationships"><Relationship Id="rId1" Type="http://schemas.openxmlformats.org/officeDocument/2006/relationships/customXmlProps" Target="itemProps133.xml"/></Relationships>
</file>

<file path=customXml/_rels/item134.xml.rels><?xml version="1.0" encoding="UTF-8" standalone="yes"?>
<Relationships xmlns="http://schemas.openxmlformats.org/package/2006/relationships"><Relationship Id="rId1" Type="http://schemas.openxmlformats.org/officeDocument/2006/relationships/customXmlProps" Target="itemProps134.xml"/></Relationships>
</file>

<file path=customXml/_rels/item135.xml.rels><?xml version="1.0" encoding="UTF-8" standalone="yes"?>
<Relationships xmlns="http://schemas.openxmlformats.org/package/2006/relationships"><Relationship Id="rId1" Type="http://schemas.openxmlformats.org/officeDocument/2006/relationships/customXmlProps" Target="itemProps135.xml"/></Relationships>
</file>

<file path=customXml/_rels/item136.xml.rels><?xml version="1.0" encoding="UTF-8" standalone="yes"?>
<Relationships xmlns="http://schemas.openxmlformats.org/package/2006/relationships"><Relationship Id="rId1" Type="http://schemas.openxmlformats.org/officeDocument/2006/relationships/customXmlProps" Target="itemProps136.xml"/></Relationships>
</file>

<file path=customXml/_rels/item137.xml.rels><?xml version="1.0" encoding="UTF-8" standalone="yes"?>
<Relationships xmlns="http://schemas.openxmlformats.org/package/2006/relationships"><Relationship Id="rId1" Type="http://schemas.openxmlformats.org/officeDocument/2006/relationships/customXmlProps" Target="itemProps137.xml"/></Relationships>
</file>

<file path=customXml/_rels/item138.xml.rels><?xml version="1.0" encoding="UTF-8" standalone="yes"?>
<Relationships xmlns="http://schemas.openxmlformats.org/package/2006/relationships"><Relationship Id="rId1" Type="http://schemas.openxmlformats.org/officeDocument/2006/relationships/customXmlProps" Target="itemProps138.xml"/></Relationships>
</file>

<file path=customXml/_rels/item139.xml.rels><?xml version="1.0" encoding="UTF-8" standalone="yes"?>
<Relationships xmlns="http://schemas.openxmlformats.org/package/2006/relationships"><Relationship Id="rId1" Type="http://schemas.openxmlformats.org/officeDocument/2006/relationships/customXmlProps" Target="itemProps139.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40.xml.rels><?xml version="1.0" encoding="UTF-8" standalone="yes"?>
<Relationships xmlns="http://schemas.openxmlformats.org/package/2006/relationships"><Relationship Id="rId1" Type="http://schemas.openxmlformats.org/officeDocument/2006/relationships/customXmlProps" Target="itemProps140.xml"/></Relationships>
</file>

<file path=customXml/_rels/item141.xml.rels><?xml version="1.0" encoding="UTF-8" standalone="yes"?>
<Relationships xmlns="http://schemas.openxmlformats.org/package/2006/relationships"><Relationship Id="rId1" Type="http://schemas.openxmlformats.org/officeDocument/2006/relationships/customXmlProps" Target="itemProps141.xml"/></Relationships>
</file>

<file path=customXml/_rels/item142.xml.rels><?xml version="1.0" encoding="UTF-8" standalone="yes"?>
<Relationships xmlns="http://schemas.openxmlformats.org/package/2006/relationships"><Relationship Id="rId1" Type="http://schemas.openxmlformats.org/officeDocument/2006/relationships/customXmlProps" Target="itemProps142.xml"/></Relationships>
</file>

<file path=customXml/_rels/item143.xml.rels><?xml version="1.0" encoding="UTF-8" standalone="yes"?>
<Relationships xmlns="http://schemas.openxmlformats.org/package/2006/relationships"><Relationship Id="rId1" Type="http://schemas.openxmlformats.org/officeDocument/2006/relationships/customXmlProps" Target="itemProps143.xml"/></Relationships>
</file>

<file path=customXml/_rels/item144.xml.rels><?xml version="1.0" encoding="UTF-8" standalone="yes"?>
<Relationships xmlns="http://schemas.openxmlformats.org/package/2006/relationships"><Relationship Id="rId1" Type="http://schemas.openxmlformats.org/officeDocument/2006/relationships/customXmlProps" Target="itemProps144.xml"/></Relationships>
</file>

<file path=customXml/_rels/item145.xml.rels><?xml version="1.0" encoding="UTF-8" standalone="yes"?>
<Relationships xmlns="http://schemas.openxmlformats.org/package/2006/relationships"><Relationship Id="rId1" Type="http://schemas.openxmlformats.org/officeDocument/2006/relationships/customXmlProps" Target="itemProps145.xml"/></Relationships>
</file>

<file path=customXml/_rels/item146.xml.rels><?xml version="1.0" encoding="UTF-8" standalone="yes"?>
<Relationships xmlns="http://schemas.openxmlformats.org/package/2006/relationships"><Relationship Id="rId1" Type="http://schemas.openxmlformats.org/officeDocument/2006/relationships/customXmlProps" Target="itemProps146.xml"/></Relationships>
</file>

<file path=customXml/_rels/item147.xml.rels><?xml version="1.0" encoding="UTF-8" standalone="yes"?>
<Relationships xmlns="http://schemas.openxmlformats.org/package/2006/relationships"><Relationship Id="rId1" Type="http://schemas.openxmlformats.org/officeDocument/2006/relationships/customXmlProps" Target="itemProps147.xml"/></Relationships>
</file>

<file path=customXml/_rels/item148.xml.rels><?xml version="1.0" encoding="UTF-8" standalone="yes"?>
<Relationships xmlns="http://schemas.openxmlformats.org/package/2006/relationships"><Relationship Id="rId1" Type="http://schemas.openxmlformats.org/officeDocument/2006/relationships/customXmlProps" Target="itemProps148.xml"/></Relationships>
</file>

<file path=customXml/_rels/item149.xml.rels><?xml version="1.0" encoding="UTF-8" standalone="yes"?>
<Relationships xmlns="http://schemas.openxmlformats.org/package/2006/relationships"><Relationship Id="rId1" Type="http://schemas.openxmlformats.org/officeDocument/2006/relationships/customXmlProps" Target="itemProps149.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50.xml.rels><?xml version="1.0" encoding="UTF-8" standalone="yes"?>
<Relationships xmlns="http://schemas.openxmlformats.org/package/2006/relationships"><Relationship Id="rId1" Type="http://schemas.openxmlformats.org/officeDocument/2006/relationships/customXmlProps" Target="itemProps150.xml"/></Relationships>
</file>

<file path=customXml/_rels/item151.xml.rels><?xml version="1.0" encoding="UTF-8" standalone="yes"?>
<Relationships xmlns="http://schemas.openxmlformats.org/package/2006/relationships"><Relationship Id="rId1" Type="http://schemas.openxmlformats.org/officeDocument/2006/relationships/customXmlProps" Target="itemProps151.xml"/></Relationships>
</file>

<file path=customXml/_rels/item152.xml.rels><?xml version="1.0" encoding="UTF-8" standalone="yes"?>
<Relationships xmlns="http://schemas.openxmlformats.org/package/2006/relationships"><Relationship Id="rId1" Type="http://schemas.openxmlformats.org/officeDocument/2006/relationships/customXmlProps" Target="itemProps152.xml"/></Relationships>
</file>

<file path=customXml/_rels/item153.xml.rels><?xml version="1.0" encoding="UTF-8" standalone="yes"?>
<Relationships xmlns="http://schemas.openxmlformats.org/package/2006/relationships"><Relationship Id="rId1" Type="http://schemas.openxmlformats.org/officeDocument/2006/relationships/customXmlProps" Target="itemProps153.xml"/></Relationships>
</file>

<file path=customXml/_rels/item154.xml.rels><?xml version="1.0" encoding="UTF-8" standalone="yes"?>
<Relationships xmlns="http://schemas.openxmlformats.org/package/2006/relationships"><Relationship Id="rId1" Type="http://schemas.openxmlformats.org/officeDocument/2006/relationships/customXmlProps" Target="itemProps154.xml"/></Relationships>
</file>

<file path=customXml/_rels/item155.xml.rels><?xml version="1.0" encoding="UTF-8" standalone="yes"?>
<Relationships xmlns="http://schemas.openxmlformats.org/package/2006/relationships"><Relationship Id="rId1" Type="http://schemas.openxmlformats.org/officeDocument/2006/relationships/customXmlProps" Target="itemProps155.xml"/></Relationships>
</file>

<file path=customXml/_rels/item156.xml.rels><?xml version="1.0" encoding="UTF-8" standalone="yes"?>
<Relationships xmlns="http://schemas.openxmlformats.org/package/2006/relationships"><Relationship Id="rId1" Type="http://schemas.openxmlformats.org/officeDocument/2006/relationships/customXmlProps" Target="itemProps156.xml"/></Relationships>
</file>

<file path=customXml/_rels/item157.xml.rels><?xml version="1.0" encoding="UTF-8" standalone="yes"?>
<Relationships xmlns="http://schemas.openxmlformats.org/package/2006/relationships"><Relationship Id="rId1" Type="http://schemas.openxmlformats.org/officeDocument/2006/relationships/customXmlProps" Target="itemProps157.xml"/></Relationships>
</file>

<file path=customXml/_rels/item158.xml.rels><?xml version="1.0" encoding="UTF-8" standalone="yes"?>
<Relationships xmlns="http://schemas.openxmlformats.org/package/2006/relationships"><Relationship Id="rId1" Type="http://schemas.openxmlformats.org/officeDocument/2006/relationships/customXmlProps" Target="itemProps158.xml"/></Relationships>
</file>

<file path=customXml/_rels/item159.xml.rels><?xml version="1.0" encoding="UTF-8" standalone="yes"?>
<Relationships xmlns="http://schemas.openxmlformats.org/package/2006/relationships"><Relationship Id="rId1" Type="http://schemas.openxmlformats.org/officeDocument/2006/relationships/customXmlProps" Target="itemProps159.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60.xml.rels><?xml version="1.0" encoding="UTF-8" standalone="yes"?>
<Relationships xmlns="http://schemas.openxmlformats.org/package/2006/relationships"><Relationship Id="rId1" Type="http://schemas.openxmlformats.org/officeDocument/2006/relationships/customXmlProps" Target="itemProps160.xml"/></Relationships>
</file>

<file path=customXml/_rels/item161.xml.rels><?xml version="1.0" encoding="UTF-8" standalone="yes"?>
<Relationships xmlns="http://schemas.openxmlformats.org/package/2006/relationships"><Relationship Id="rId1" Type="http://schemas.openxmlformats.org/officeDocument/2006/relationships/customXmlProps" Target="itemProps161.xml"/></Relationships>
</file>

<file path=customXml/_rels/item162.xml.rels><?xml version="1.0" encoding="UTF-8" standalone="yes"?>
<Relationships xmlns="http://schemas.openxmlformats.org/package/2006/relationships"><Relationship Id="rId1" Type="http://schemas.openxmlformats.org/officeDocument/2006/relationships/customXmlProps" Target="itemProps162.xml"/></Relationships>
</file>

<file path=customXml/_rels/item163.xml.rels><?xml version="1.0" encoding="UTF-8" standalone="yes"?>
<Relationships xmlns="http://schemas.openxmlformats.org/package/2006/relationships"><Relationship Id="rId1" Type="http://schemas.openxmlformats.org/officeDocument/2006/relationships/customXmlProps" Target="itemProps163.xml"/></Relationships>
</file>

<file path=customXml/_rels/item164.xml.rels><?xml version="1.0" encoding="UTF-8" standalone="yes"?>
<Relationships xmlns="http://schemas.openxmlformats.org/package/2006/relationships"><Relationship Id="rId1" Type="http://schemas.openxmlformats.org/officeDocument/2006/relationships/customXmlProps" Target="itemProps164.xml"/></Relationships>
</file>

<file path=customXml/_rels/item165.xml.rels><?xml version="1.0" encoding="UTF-8" standalone="yes"?>
<Relationships xmlns="http://schemas.openxmlformats.org/package/2006/relationships"><Relationship Id="rId1" Type="http://schemas.openxmlformats.org/officeDocument/2006/relationships/customXmlProps" Target="itemProps165.xml"/></Relationships>
</file>

<file path=customXml/_rels/item166.xml.rels><?xml version="1.0" encoding="UTF-8" standalone="yes"?>
<Relationships xmlns="http://schemas.openxmlformats.org/package/2006/relationships"><Relationship Id="rId1" Type="http://schemas.openxmlformats.org/officeDocument/2006/relationships/customXmlProps" Target="itemProps166.xml"/></Relationships>
</file>

<file path=customXml/_rels/item167.xml.rels><?xml version="1.0" encoding="UTF-8" standalone="yes"?>
<Relationships xmlns="http://schemas.openxmlformats.org/package/2006/relationships"><Relationship Id="rId1" Type="http://schemas.openxmlformats.org/officeDocument/2006/relationships/customXmlProps" Target="itemProps167.xml"/></Relationships>
</file>

<file path=customXml/_rels/item168.xml.rels><?xml version="1.0" encoding="UTF-8" standalone="yes"?>
<Relationships xmlns="http://schemas.openxmlformats.org/package/2006/relationships"><Relationship Id="rId1" Type="http://schemas.openxmlformats.org/officeDocument/2006/relationships/customXmlProps" Target="itemProps168.xml"/></Relationships>
</file>

<file path=customXml/_rels/item169.xml.rels><?xml version="1.0" encoding="UTF-8" standalone="yes"?>
<Relationships xmlns="http://schemas.openxmlformats.org/package/2006/relationships"><Relationship Id="rId1" Type="http://schemas.openxmlformats.org/officeDocument/2006/relationships/customXmlProps" Target="itemProps169.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70.xml.rels><?xml version="1.0" encoding="UTF-8" standalone="yes"?>
<Relationships xmlns="http://schemas.openxmlformats.org/package/2006/relationships"><Relationship Id="rId1" Type="http://schemas.openxmlformats.org/officeDocument/2006/relationships/customXmlProps" Target="itemProps170.xml"/></Relationships>
</file>

<file path=customXml/_rels/item171.xml.rels><?xml version="1.0" encoding="UTF-8" standalone="yes"?>
<Relationships xmlns="http://schemas.openxmlformats.org/package/2006/relationships"><Relationship Id="rId1" Type="http://schemas.openxmlformats.org/officeDocument/2006/relationships/customXmlProps" Target="itemProps171.xml"/></Relationships>
</file>

<file path=customXml/_rels/item172.xml.rels><?xml version="1.0" encoding="UTF-8" standalone="yes"?>
<Relationships xmlns="http://schemas.openxmlformats.org/package/2006/relationships"><Relationship Id="rId1" Type="http://schemas.openxmlformats.org/officeDocument/2006/relationships/customXmlProps" Target="itemProps172.xml"/></Relationships>
</file>

<file path=customXml/_rels/item173.xml.rels><?xml version="1.0" encoding="UTF-8" standalone="yes"?>
<Relationships xmlns="http://schemas.openxmlformats.org/package/2006/relationships"><Relationship Id="rId1" Type="http://schemas.openxmlformats.org/officeDocument/2006/relationships/customXmlProps" Target="itemProps173.xml"/></Relationships>
</file>

<file path=customXml/_rels/item174.xml.rels><?xml version="1.0" encoding="UTF-8" standalone="yes"?>
<Relationships xmlns="http://schemas.openxmlformats.org/package/2006/relationships"><Relationship Id="rId1" Type="http://schemas.openxmlformats.org/officeDocument/2006/relationships/customXmlProps" Target="itemProps174.xml"/></Relationships>
</file>

<file path=customXml/_rels/item175.xml.rels><?xml version="1.0" encoding="UTF-8" standalone="yes"?>
<Relationships xmlns="http://schemas.openxmlformats.org/package/2006/relationships"><Relationship Id="rId1" Type="http://schemas.openxmlformats.org/officeDocument/2006/relationships/customXmlProps" Target="itemProps175.xml"/></Relationships>
</file>

<file path=customXml/_rels/item176.xml.rels><?xml version="1.0" encoding="UTF-8" standalone="yes"?>
<Relationships xmlns="http://schemas.openxmlformats.org/package/2006/relationships"><Relationship Id="rId1" Type="http://schemas.openxmlformats.org/officeDocument/2006/relationships/customXmlProps" Target="itemProps176.xml"/></Relationships>
</file>

<file path=customXml/_rels/item177.xml.rels><?xml version="1.0" encoding="UTF-8" standalone="yes"?>
<Relationships xmlns="http://schemas.openxmlformats.org/package/2006/relationships"><Relationship Id="rId1" Type="http://schemas.openxmlformats.org/officeDocument/2006/relationships/customXmlProps" Target="itemProps177.xml"/></Relationships>
</file>

<file path=customXml/_rels/item178.xml.rels><?xml version="1.0" encoding="UTF-8" standalone="yes"?>
<Relationships xmlns="http://schemas.openxmlformats.org/package/2006/relationships"><Relationship Id="rId1" Type="http://schemas.openxmlformats.org/officeDocument/2006/relationships/customXmlProps" Target="itemProps178.xml"/></Relationships>
</file>

<file path=customXml/_rels/item179.xml.rels><?xml version="1.0" encoding="UTF-8" standalone="yes"?>
<Relationships xmlns="http://schemas.openxmlformats.org/package/2006/relationships"><Relationship Id="rId1" Type="http://schemas.openxmlformats.org/officeDocument/2006/relationships/customXmlProps" Target="itemProps179.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80.xml.rels><?xml version="1.0" encoding="UTF-8" standalone="yes"?>
<Relationships xmlns="http://schemas.openxmlformats.org/package/2006/relationships"><Relationship Id="rId1" Type="http://schemas.openxmlformats.org/officeDocument/2006/relationships/customXmlProps" Target="itemProps180.xml"/></Relationships>
</file>

<file path=customXml/_rels/item181.xml.rels><?xml version="1.0" encoding="UTF-8" standalone="yes"?>
<Relationships xmlns="http://schemas.openxmlformats.org/package/2006/relationships"><Relationship Id="rId1" Type="http://schemas.openxmlformats.org/officeDocument/2006/relationships/customXmlProps" Target="itemProps181.xml"/></Relationships>
</file>

<file path=customXml/_rels/item182.xml.rels><?xml version="1.0" encoding="UTF-8" standalone="yes"?>
<Relationships xmlns="http://schemas.openxmlformats.org/package/2006/relationships"><Relationship Id="rId1" Type="http://schemas.openxmlformats.org/officeDocument/2006/relationships/customXmlProps" Target="itemProps182.xml"/></Relationships>
</file>

<file path=customXml/_rels/item183.xml.rels><?xml version="1.0" encoding="UTF-8" standalone="yes"?>
<Relationships xmlns="http://schemas.openxmlformats.org/package/2006/relationships"><Relationship Id="rId1" Type="http://schemas.openxmlformats.org/officeDocument/2006/relationships/customXmlProps" Target="itemProps183.xml"/></Relationships>
</file>

<file path=customXml/_rels/item184.xml.rels><?xml version="1.0" encoding="UTF-8" standalone="yes"?>
<Relationships xmlns="http://schemas.openxmlformats.org/package/2006/relationships"><Relationship Id="rId1" Type="http://schemas.openxmlformats.org/officeDocument/2006/relationships/customXmlProps" Target="itemProps184.xml"/></Relationships>
</file>

<file path=customXml/_rels/item185.xml.rels><?xml version="1.0" encoding="UTF-8" standalone="yes"?>
<Relationships xmlns="http://schemas.openxmlformats.org/package/2006/relationships"><Relationship Id="rId1" Type="http://schemas.openxmlformats.org/officeDocument/2006/relationships/customXmlProps" Target="itemProps185.xml"/></Relationships>
</file>

<file path=customXml/_rels/item186.xml.rels><?xml version="1.0" encoding="UTF-8" standalone="yes"?>
<Relationships xmlns="http://schemas.openxmlformats.org/package/2006/relationships"><Relationship Id="rId1" Type="http://schemas.openxmlformats.org/officeDocument/2006/relationships/customXmlProps" Target="itemProps186.xml"/></Relationships>
</file>

<file path=customXml/_rels/item187.xml.rels><?xml version="1.0" encoding="UTF-8" standalone="yes"?>
<Relationships xmlns="http://schemas.openxmlformats.org/package/2006/relationships"><Relationship Id="rId1" Type="http://schemas.openxmlformats.org/officeDocument/2006/relationships/customXmlProps" Target="itemProps187.xml"/></Relationships>
</file>

<file path=customXml/_rels/item188.xml.rels><?xml version="1.0" encoding="UTF-8" standalone="yes"?>
<Relationships xmlns="http://schemas.openxmlformats.org/package/2006/relationships"><Relationship Id="rId1" Type="http://schemas.openxmlformats.org/officeDocument/2006/relationships/customXmlProps" Target="itemProps188.xml"/></Relationships>
</file>

<file path=customXml/_rels/item189.xml.rels><?xml version="1.0" encoding="UTF-8" standalone="yes"?>
<Relationships xmlns="http://schemas.openxmlformats.org/package/2006/relationships"><Relationship Id="rId1" Type="http://schemas.openxmlformats.org/officeDocument/2006/relationships/customXmlProps" Target="itemProps189.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190.xml.rels><?xml version="1.0" encoding="UTF-8" standalone="yes"?>
<Relationships xmlns="http://schemas.openxmlformats.org/package/2006/relationships"><Relationship Id="rId1" Type="http://schemas.openxmlformats.org/officeDocument/2006/relationships/customXmlProps" Target="itemProps190.xml"/></Relationships>
</file>

<file path=customXml/_rels/item191.xml.rels><?xml version="1.0" encoding="UTF-8" standalone="yes"?>
<Relationships xmlns="http://schemas.openxmlformats.org/package/2006/relationships"><Relationship Id="rId1" Type="http://schemas.openxmlformats.org/officeDocument/2006/relationships/customXmlProps" Target="itemProps191.xml"/></Relationships>
</file>

<file path=customXml/_rels/item192.xml.rels><?xml version="1.0" encoding="UTF-8" standalone="yes"?>
<Relationships xmlns="http://schemas.openxmlformats.org/package/2006/relationships"><Relationship Id="rId1" Type="http://schemas.openxmlformats.org/officeDocument/2006/relationships/customXmlProps" Target="itemProps192.xml"/></Relationships>
</file>

<file path=customXml/_rels/item193.xml.rels><?xml version="1.0" encoding="UTF-8" standalone="yes"?>
<Relationships xmlns="http://schemas.openxmlformats.org/package/2006/relationships"><Relationship Id="rId1" Type="http://schemas.openxmlformats.org/officeDocument/2006/relationships/customXmlProps" Target="itemProps193.xml"/></Relationships>
</file>

<file path=customXml/_rels/item194.xml.rels><?xml version="1.0" encoding="UTF-8" standalone="yes"?>
<Relationships xmlns="http://schemas.openxmlformats.org/package/2006/relationships"><Relationship Id="rId1" Type="http://schemas.openxmlformats.org/officeDocument/2006/relationships/customXmlProps" Target="itemProps194.xml"/></Relationships>
</file>

<file path=customXml/_rels/item195.xml.rels><?xml version="1.0" encoding="UTF-8" standalone="yes"?>
<Relationships xmlns="http://schemas.openxmlformats.org/package/2006/relationships"><Relationship Id="rId1" Type="http://schemas.openxmlformats.org/officeDocument/2006/relationships/customXmlProps" Target="itemProps195.xml"/></Relationships>
</file>

<file path=customXml/_rels/item196.xml.rels><?xml version="1.0" encoding="UTF-8" standalone="yes"?>
<Relationships xmlns="http://schemas.openxmlformats.org/package/2006/relationships"><Relationship Id="rId1" Type="http://schemas.openxmlformats.org/officeDocument/2006/relationships/customXmlProps" Target="itemProps196.xml"/></Relationships>
</file>

<file path=customXml/_rels/item197.xml.rels><?xml version="1.0" encoding="UTF-8" standalone="yes"?>
<Relationships xmlns="http://schemas.openxmlformats.org/package/2006/relationships"><Relationship Id="rId1" Type="http://schemas.openxmlformats.org/officeDocument/2006/relationships/customXmlProps" Target="itemProps197.xml"/></Relationships>
</file>

<file path=customXml/_rels/item198.xml.rels><?xml version="1.0" encoding="UTF-8" standalone="yes"?>
<Relationships xmlns="http://schemas.openxmlformats.org/package/2006/relationships"><Relationship Id="rId1" Type="http://schemas.openxmlformats.org/officeDocument/2006/relationships/customXmlProps" Target="itemProps198.xml"/></Relationships>
</file>

<file path=customXml/_rels/item199.xml.rels><?xml version="1.0" encoding="UTF-8" standalone="yes"?>
<Relationships xmlns="http://schemas.openxmlformats.org/package/2006/relationships"><Relationship Id="rId1" Type="http://schemas.openxmlformats.org/officeDocument/2006/relationships/customXmlProps" Target="itemProps19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00.xml.rels><?xml version="1.0" encoding="UTF-8" standalone="yes"?>
<Relationships xmlns="http://schemas.openxmlformats.org/package/2006/relationships"><Relationship Id="rId1" Type="http://schemas.openxmlformats.org/officeDocument/2006/relationships/customXmlProps" Target="itemProps200.xml"/></Relationships>
</file>

<file path=customXml/_rels/item201.xml.rels><?xml version="1.0" encoding="UTF-8" standalone="yes"?>
<Relationships xmlns="http://schemas.openxmlformats.org/package/2006/relationships"><Relationship Id="rId1" Type="http://schemas.openxmlformats.org/officeDocument/2006/relationships/customXmlProps" Target="itemProps201.xml"/></Relationships>
</file>

<file path=customXml/_rels/item202.xml.rels><?xml version="1.0" encoding="UTF-8" standalone="yes"?>
<Relationships xmlns="http://schemas.openxmlformats.org/package/2006/relationships"><Relationship Id="rId1" Type="http://schemas.openxmlformats.org/officeDocument/2006/relationships/customXmlProps" Target="itemProps202.xml"/></Relationships>
</file>

<file path=customXml/_rels/item203.xml.rels><?xml version="1.0" encoding="UTF-8" standalone="yes"?>
<Relationships xmlns="http://schemas.openxmlformats.org/package/2006/relationships"><Relationship Id="rId1" Type="http://schemas.openxmlformats.org/officeDocument/2006/relationships/customXmlProps" Target="itemProps203.xml"/></Relationships>
</file>

<file path=customXml/_rels/item204.xml.rels><?xml version="1.0" encoding="UTF-8" standalone="yes"?>
<Relationships xmlns="http://schemas.openxmlformats.org/package/2006/relationships"><Relationship Id="rId1" Type="http://schemas.openxmlformats.org/officeDocument/2006/relationships/customXmlProps" Target="itemProps204.xml"/></Relationships>
</file>

<file path=customXml/_rels/item205.xml.rels><?xml version="1.0" encoding="UTF-8" standalone="yes"?>
<Relationships xmlns="http://schemas.openxmlformats.org/package/2006/relationships"><Relationship Id="rId1" Type="http://schemas.openxmlformats.org/officeDocument/2006/relationships/customXmlProps" Target="itemProps205.xml"/></Relationships>
</file>

<file path=customXml/_rels/item206.xml.rels><?xml version="1.0" encoding="UTF-8" standalone="yes"?>
<Relationships xmlns="http://schemas.openxmlformats.org/package/2006/relationships"><Relationship Id="rId1" Type="http://schemas.openxmlformats.org/officeDocument/2006/relationships/customXmlProps" Target="itemProps206.xml"/></Relationships>
</file>

<file path=customXml/_rels/item207.xml.rels><?xml version="1.0" encoding="UTF-8" standalone="yes"?>
<Relationships xmlns="http://schemas.openxmlformats.org/package/2006/relationships"><Relationship Id="rId1" Type="http://schemas.openxmlformats.org/officeDocument/2006/relationships/customXmlProps" Target="itemProps207.xml"/></Relationships>
</file>

<file path=customXml/_rels/item208.xml.rels><?xml version="1.0" encoding="UTF-8" standalone="yes"?>
<Relationships xmlns="http://schemas.openxmlformats.org/package/2006/relationships"><Relationship Id="rId1" Type="http://schemas.openxmlformats.org/officeDocument/2006/relationships/customXmlProps" Target="itemProps208.xml"/></Relationships>
</file>

<file path=customXml/_rels/item209.xml.rels><?xml version="1.0" encoding="UTF-8" standalone="yes"?>
<Relationships xmlns="http://schemas.openxmlformats.org/package/2006/relationships"><Relationship Id="rId1" Type="http://schemas.openxmlformats.org/officeDocument/2006/relationships/customXmlProps" Target="itemProps209.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10.xml.rels><?xml version="1.0" encoding="UTF-8" standalone="yes"?>
<Relationships xmlns="http://schemas.openxmlformats.org/package/2006/relationships"><Relationship Id="rId1" Type="http://schemas.openxmlformats.org/officeDocument/2006/relationships/customXmlProps" Target="itemProps210.xml"/></Relationships>
</file>

<file path=customXml/_rels/item211.xml.rels><?xml version="1.0" encoding="UTF-8" standalone="yes"?>
<Relationships xmlns="http://schemas.openxmlformats.org/package/2006/relationships"><Relationship Id="rId1" Type="http://schemas.openxmlformats.org/officeDocument/2006/relationships/customXmlProps" Target="itemProps211.xml"/></Relationships>
</file>

<file path=customXml/_rels/item212.xml.rels><?xml version="1.0" encoding="UTF-8" standalone="yes"?>
<Relationships xmlns="http://schemas.openxmlformats.org/package/2006/relationships"><Relationship Id="rId1" Type="http://schemas.openxmlformats.org/officeDocument/2006/relationships/customXmlProps" Target="itemProps212.xml"/></Relationships>
</file>

<file path=customXml/_rels/item213.xml.rels><?xml version="1.0" encoding="UTF-8" standalone="yes"?>
<Relationships xmlns="http://schemas.openxmlformats.org/package/2006/relationships"><Relationship Id="rId1" Type="http://schemas.openxmlformats.org/officeDocument/2006/relationships/customXmlProps" Target="itemProps213.xml"/></Relationships>
</file>

<file path=customXml/_rels/item214.xml.rels><?xml version="1.0" encoding="UTF-8" standalone="yes"?>
<Relationships xmlns="http://schemas.openxmlformats.org/package/2006/relationships"><Relationship Id="rId1" Type="http://schemas.openxmlformats.org/officeDocument/2006/relationships/customXmlProps" Target="itemProps214.xml"/></Relationships>
</file>

<file path=customXml/_rels/item215.xml.rels><?xml version="1.0" encoding="UTF-8" standalone="yes"?>
<Relationships xmlns="http://schemas.openxmlformats.org/package/2006/relationships"><Relationship Id="rId1" Type="http://schemas.openxmlformats.org/officeDocument/2006/relationships/customXmlProps" Target="itemProps215.xml"/></Relationships>
</file>

<file path=customXml/_rels/item216.xml.rels><?xml version="1.0" encoding="UTF-8" standalone="yes"?>
<Relationships xmlns="http://schemas.openxmlformats.org/package/2006/relationships"><Relationship Id="rId1" Type="http://schemas.openxmlformats.org/officeDocument/2006/relationships/customXmlProps" Target="itemProps216.xml"/></Relationships>
</file>

<file path=customXml/_rels/item217.xml.rels><?xml version="1.0" encoding="UTF-8" standalone="yes"?>
<Relationships xmlns="http://schemas.openxmlformats.org/package/2006/relationships"><Relationship Id="rId1" Type="http://schemas.openxmlformats.org/officeDocument/2006/relationships/customXmlProps" Target="itemProps217.xml"/></Relationships>
</file>

<file path=customXml/_rels/item218.xml.rels><?xml version="1.0" encoding="UTF-8" standalone="yes"?>
<Relationships xmlns="http://schemas.openxmlformats.org/package/2006/relationships"><Relationship Id="rId1" Type="http://schemas.openxmlformats.org/officeDocument/2006/relationships/customXmlProps" Target="itemProps218.xml"/></Relationships>
</file>

<file path=customXml/_rels/item219.xml.rels><?xml version="1.0" encoding="UTF-8" standalone="yes"?>
<Relationships xmlns="http://schemas.openxmlformats.org/package/2006/relationships"><Relationship Id="rId1" Type="http://schemas.openxmlformats.org/officeDocument/2006/relationships/customXmlProps" Target="itemProps219.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20.xml.rels><?xml version="1.0" encoding="UTF-8" standalone="yes"?>
<Relationships xmlns="http://schemas.openxmlformats.org/package/2006/relationships"><Relationship Id="rId1" Type="http://schemas.openxmlformats.org/officeDocument/2006/relationships/customXmlProps" Target="itemProps220.xml"/></Relationships>
</file>

<file path=customXml/_rels/item221.xml.rels><?xml version="1.0" encoding="UTF-8" standalone="yes"?>
<Relationships xmlns="http://schemas.openxmlformats.org/package/2006/relationships"><Relationship Id="rId1" Type="http://schemas.openxmlformats.org/officeDocument/2006/relationships/customXmlProps" Target="itemProps221.xml"/></Relationships>
</file>

<file path=customXml/_rels/item222.xml.rels><?xml version="1.0" encoding="UTF-8" standalone="yes"?>
<Relationships xmlns="http://schemas.openxmlformats.org/package/2006/relationships"><Relationship Id="rId1" Type="http://schemas.openxmlformats.org/officeDocument/2006/relationships/customXmlProps" Target="itemProps222.xml"/></Relationships>
</file>

<file path=customXml/_rels/item223.xml.rels><?xml version="1.0" encoding="UTF-8" standalone="yes"?>
<Relationships xmlns="http://schemas.openxmlformats.org/package/2006/relationships"><Relationship Id="rId1" Type="http://schemas.openxmlformats.org/officeDocument/2006/relationships/customXmlProps" Target="itemProps223.xml"/></Relationships>
</file>

<file path=customXml/_rels/item224.xml.rels><?xml version="1.0" encoding="UTF-8" standalone="yes"?>
<Relationships xmlns="http://schemas.openxmlformats.org/package/2006/relationships"><Relationship Id="rId1" Type="http://schemas.openxmlformats.org/officeDocument/2006/relationships/customXmlProps" Target="itemProps224.xml"/></Relationships>
</file>

<file path=customXml/_rels/item225.xml.rels><?xml version="1.0" encoding="UTF-8" standalone="yes"?>
<Relationships xmlns="http://schemas.openxmlformats.org/package/2006/relationships"><Relationship Id="rId1" Type="http://schemas.openxmlformats.org/officeDocument/2006/relationships/customXmlProps" Target="itemProps225.xml"/></Relationships>
</file>

<file path=customXml/_rels/item226.xml.rels><?xml version="1.0" encoding="UTF-8" standalone="yes"?>
<Relationships xmlns="http://schemas.openxmlformats.org/package/2006/relationships"><Relationship Id="rId1" Type="http://schemas.openxmlformats.org/officeDocument/2006/relationships/customXmlProps" Target="itemProps226.xml"/></Relationships>
</file>

<file path=customXml/_rels/item227.xml.rels><?xml version="1.0" encoding="UTF-8" standalone="yes"?>
<Relationships xmlns="http://schemas.openxmlformats.org/package/2006/relationships"><Relationship Id="rId1" Type="http://schemas.openxmlformats.org/officeDocument/2006/relationships/customXmlProps" Target="itemProps227.xml"/></Relationships>
</file>

<file path=customXml/_rels/item228.xml.rels><?xml version="1.0" encoding="UTF-8" standalone="yes"?>
<Relationships xmlns="http://schemas.openxmlformats.org/package/2006/relationships"><Relationship Id="rId1" Type="http://schemas.openxmlformats.org/officeDocument/2006/relationships/customXmlProps" Target="itemProps228.xml"/></Relationships>
</file>

<file path=customXml/_rels/item229.xml.rels><?xml version="1.0" encoding="UTF-8" standalone="yes"?>
<Relationships xmlns="http://schemas.openxmlformats.org/package/2006/relationships"><Relationship Id="rId1" Type="http://schemas.openxmlformats.org/officeDocument/2006/relationships/customXmlProps" Target="itemProps229.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30.xml.rels><?xml version="1.0" encoding="UTF-8" standalone="yes"?>
<Relationships xmlns="http://schemas.openxmlformats.org/package/2006/relationships"><Relationship Id="rId1" Type="http://schemas.openxmlformats.org/officeDocument/2006/relationships/customXmlProps" Target="itemProps230.xml"/></Relationships>
</file>

<file path=customXml/_rels/item231.xml.rels><?xml version="1.0" encoding="UTF-8" standalone="yes"?>
<Relationships xmlns="http://schemas.openxmlformats.org/package/2006/relationships"><Relationship Id="rId1" Type="http://schemas.openxmlformats.org/officeDocument/2006/relationships/customXmlProps" Target="itemProps231.xml"/></Relationships>
</file>

<file path=customXml/_rels/item232.xml.rels><?xml version="1.0" encoding="UTF-8" standalone="yes"?>
<Relationships xmlns="http://schemas.openxmlformats.org/package/2006/relationships"><Relationship Id="rId1" Type="http://schemas.openxmlformats.org/officeDocument/2006/relationships/customXmlProps" Target="itemProps232.xml"/></Relationships>
</file>

<file path=customXml/_rels/item233.xml.rels><?xml version="1.0" encoding="UTF-8" standalone="yes"?>
<Relationships xmlns="http://schemas.openxmlformats.org/package/2006/relationships"><Relationship Id="rId1" Type="http://schemas.openxmlformats.org/officeDocument/2006/relationships/customXmlProps" Target="itemProps233.xml"/></Relationships>
</file>

<file path=customXml/_rels/item234.xml.rels><?xml version="1.0" encoding="UTF-8" standalone="yes"?>
<Relationships xmlns="http://schemas.openxmlformats.org/package/2006/relationships"><Relationship Id="rId1" Type="http://schemas.openxmlformats.org/officeDocument/2006/relationships/customXmlProps" Target="itemProps234.xml"/></Relationships>
</file>

<file path=customXml/_rels/item235.xml.rels><?xml version="1.0" encoding="UTF-8" standalone="yes"?>
<Relationships xmlns="http://schemas.openxmlformats.org/package/2006/relationships"><Relationship Id="rId1" Type="http://schemas.openxmlformats.org/officeDocument/2006/relationships/customXmlProps" Target="itemProps235.xml"/></Relationships>
</file>

<file path=customXml/_rels/item236.xml.rels><?xml version="1.0" encoding="UTF-8" standalone="yes"?>
<Relationships xmlns="http://schemas.openxmlformats.org/package/2006/relationships"><Relationship Id="rId1" Type="http://schemas.openxmlformats.org/officeDocument/2006/relationships/customXmlProps" Target="itemProps236.xml"/></Relationships>
</file>

<file path=customXml/_rels/item237.xml.rels><?xml version="1.0" encoding="UTF-8" standalone="yes"?>
<Relationships xmlns="http://schemas.openxmlformats.org/package/2006/relationships"><Relationship Id="rId1" Type="http://schemas.openxmlformats.org/officeDocument/2006/relationships/customXmlProps" Target="itemProps237.xml"/></Relationships>
</file>

<file path=customXml/_rels/item238.xml.rels><?xml version="1.0" encoding="UTF-8" standalone="yes"?>
<Relationships xmlns="http://schemas.openxmlformats.org/package/2006/relationships"><Relationship Id="rId1" Type="http://schemas.openxmlformats.org/officeDocument/2006/relationships/customXmlProps" Target="itemProps238.xml"/></Relationships>
</file>

<file path=customXml/_rels/item239.xml.rels><?xml version="1.0" encoding="UTF-8" standalone="yes"?>
<Relationships xmlns="http://schemas.openxmlformats.org/package/2006/relationships"><Relationship Id="rId1" Type="http://schemas.openxmlformats.org/officeDocument/2006/relationships/customXmlProps" Target="itemProps239.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40.xml.rels><?xml version="1.0" encoding="UTF-8" standalone="yes"?>
<Relationships xmlns="http://schemas.openxmlformats.org/package/2006/relationships"><Relationship Id="rId1" Type="http://schemas.openxmlformats.org/officeDocument/2006/relationships/customXmlProps" Target="itemProps240.xml"/></Relationships>
</file>

<file path=customXml/_rels/item241.xml.rels><?xml version="1.0" encoding="UTF-8" standalone="yes"?>
<Relationships xmlns="http://schemas.openxmlformats.org/package/2006/relationships"><Relationship Id="rId1" Type="http://schemas.openxmlformats.org/officeDocument/2006/relationships/customXmlProps" Target="itemProps241.xml"/></Relationships>
</file>

<file path=customXml/_rels/item242.xml.rels><?xml version="1.0" encoding="UTF-8" standalone="yes"?>
<Relationships xmlns="http://schemas.openxmlformats.org/package/2006/relationships"><Relationship Id="rId1" Type="http://schemas.openxmlformats.org/officeDocument/2006/relationships/customXmlProps" Target="itemProps242.xml"/></Relationships>
</file>

<file path=customXml/_rels/item243.xml.rels><?xml version="1.0" encoding="UTF-8" standalone="yes"?>
<Relationships xmlns="http://schemas.openxmlformats.org/package/2006/relationships"><Relationship Id="rId1" Type="http://schemas.openxmlformats.org/officeDocument/2006/relationships/customXmlProps" Target="itemProps243.xml"/></Relationships>
</file>

<file path=customXml/_rels/item244.xml.rels><?xml version="1.0" encoding="UTF-8" standalone="yes"?>
<Relationships xmlns="http://schemas.openxmlformats.org/package/2006/relationships"><Relationship Id="rId1" Type="http://schemas.openxmlformats.org/officeDocument/2006/relationships/customXmlProps" Target="itemProps244.xml"/></Relationships>
</file>

<file path=customXml/_rels/item245.xml.rels><?xml version="1.0" encoding="UTF-8" standalone="yes"?>
<Relationships xmlns="http://schemas.openxmlformats.org/package/2006/relationships"><Relationship Id="rId1" Type="http://schemas.openxmlformats.org/officeDocument/2006/relationships/customXmlProps" Target="itemProps245.xml"/></Relationships>
</file>

<file path=customXml/_rels/item246.xml.rels><?xml version="1.0" encoding="UTF-8" standalone="yes"?>
<Relationships xmlns="http://schemas.openxmlformats.org/package/2006/relationships"><Relationship Id="rId1" Type="http://schemas.openxmlformats.org/officeDocument/2006/relationships/customXmlProps" Target="itemProps246.xml"/></Relationships>
</file>

<file path=customXml/_rels/item247.xml.rels><?xml version="1.0" encoding="UTF-8" standalone="yes"?>
<Relationships xmlns="http://schemas.openxmlformats.org/package/2006/relationships"><Relationship Id="rId1" Type="http://schemas.openxmlformats.org/officeDocument/2006/relationships/customXmlProps" Target="itemProps247.xml"/></Relationships>
</file>

<file path=customXml/_rels/item248.xml.rels><?xml version="1.0" encoding="UTF-8" standalone="yes"?>
<Relationships xmlns="http://schemas.openxmlformats.org/package/2006/relationships"><Relationship Id="rId1" Type="http://schemas.openxmlformats.org/officeDocument/2006/relationships/customXmlProps" Target="itemProps248.xml"/></Relationships>
</file>

<file path=customXml/_rels/item249.xml.rels><?xml version="1.0" encoding="UTF-8" standalone="yes"?>
<Relationships xmlns="http://schemas.openxmlformats.org/package/2006/relationships"><Relationship Id="rId1" Type="http://schemas.openxmlformats.org/officeDocument/2006/relationships/customXmlProps" Target="itemProps249.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50.xml.rels><?xml version="1.0" encoding="UTF-8" standalone="yes"?>
<Relationships xmlns="http://schemas.openxmlformats.org/package/2006/relationships"><Relationship Id="rId1" Type="http://schemas.openxmlformats.org/officeDocument/2006/relationships/customXmlProps" Target="itemProps250.xml"/></Relationships>
</file>

<file path=customXml/_rels/item251.xml.rels><?xml version="1.0" encoding="UTF-8" standalone="yes"?>
<Relationships xmlns="http://schemas.openxmlformats.org/package/2006/relationships"><Relationship Id="rId1" Type="http://schemas.openxmlformats.org/officeDocument/2006/relationships/customXmlProps" Target="itemProps251.xml"/></Relationships>
</file>

<file path=customXml/_rels/item252.xml.rels><?xml version="1.0" encoding="UTF-8" standalone="yes"?>
<Relationships xmlns="http://schemas.openxmlformats.org/package/2006/relationships"><Relationship Id="rId1" Type="http://schemas.openxmlformats.org/officeDocument/2006/relationships/customXmlProps" Target="itemProps252.xml"/></Relationships>
</file>

<file path=customXml/_rels/item253.xml.rels><?xml version="1.0" encoding="UTF-8" standalone="yes"?>
<Relationships xmlns="http://schemas.openxmlformats.org/package/2006/relationships"><Relationship Id="rId1" Type="http://schemas.openxmlformats.org/officeDocument/2006/relationships/customXmlProps" Target="itemProps253.xml"/></Relationships>
</file>

<file path=customXml/_rels/item254.xml.rels><?xml version="1.0" encoding="UTF-8" standalone="yes"?>
<Relationships xmlns="http://schemas.openxmlformats.org/package/2006/relationships"><Relationship Id="rId1" Type="http://schemas.openxmlformats.org/officeDocument/2006/relationships/customXmlProps" Target="itemProps254.xml"/></Relationships>
</file>

<file path=customXml/_rels/item255.xml.rels><?xml version="1.0" encoding="UTF-8" standalone="yes"?>
<Relationships xmlns="http://schemas.openxmlformats.org/package/2006/relationships"><Relationship Id="rId1" Type="http://schemas.openxmlformats.org/officeDocument/2006/relationships/customXmlProps" Target="itemProps255.xml"/></Relationships>
</file>

<file path=customXml/_rels/item256.xml.rels><?xml version="1.0" encoding="UTF-8" standalone="yes"?>
<Relationships xmlns="http://schemas.openxmlformats.org/package/2006/relationships"><Relationship Id="rId1" Type="http://schemas.openxmlformats.org/officeDocument/2006/relationships/customXmlProps" Target="itemProps256.xml"/></Relationships>
</file>

<file path=customXml/_rels/item257.xml.rels><?xml version="1.0" encoding="UTF-8" standalone="yes"?>
<Relationships xmlns="http://schemas.openxmlformats.org/package/2006/relationships"><Relationship Id="rId1" Type="http://schemas.openxmlformats.org/officeDocument/2006/relationships/customXmlProps" Target="itemProps257.xml"/></Relationships>
</file>

<file path=customXml/_rels/item258.xml.rels><?xml version="1.0" encoding="UTF-8" standalone="yes"?>
<Relationships xmlns="http://schemas.openxmlformats.org/package/2006/relationships"><Relationship Id="rId1" Type="http://schemas.openxmlformats.org/officeDocument/2006/relationships/customXmlProps" Target="itemProps258.xml"/></Relationships>
</file>

<file path=customXml/_rels/item259.xml.rels><?xml version="1.0" encoding="UTF-8" standalone="yes"?>
<Relationships xmlns="http://schemas.openxmlformats.org/package/2006/relationships"><Relationship Id="rId1" Type="http://schemas.openxmlformats.org/officeDocument/2006/relationships/customXmlProps" Target="itemProps259.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60.xml.rels><?xml version="1.0" encoding="UTF-8" standalone="yes"?>
<Relationships xmlns="http://schemas.openxmlformats.org/package/2006/relationships"><Relationship Id="rId1" Type="http://schemas.openxmlformats.org/officeDocument/2006/relationships/customXmlProps" Target="itemProps260.xml"/></Relationships>
</file>

<file path=customXml/_rels/item261.xml.rels><?xml version="1.0" encoding="UTF-8" standalone="yes"?>
<Relationships xmlns="http://schemas.openxmlformats.org/package/2006/relationships"><Relationship Id="rId1" Type="http://schemas.openxmlformats.org/officeDocument/2006/relationships/customXmlProps" Target="itemProps261.xml"/></Relationships>
</file>

<file path=customXml/_rels/item262.xml.rels><?xml version="1.0" encoding="UTF-8" standalone="yes"?>
<Relationships xmlns="http://schemas.openxmlformats.org/package/2006/relationships"><Relationship Id="rId1" Type="http://schemas.openxmlformats.org/officeDocument/2006/relationships/customXmlProps" Target="itemProps262.xml"/></Relationships>
</file>

<file path=customXml/_rels/item263.xml.rels><?xml version="1.0" encoding="UTF-8" standalone="yes"?>
<Relationships xmlns="http://schemas.openxmlformats.org/package/2006/relationships"><Relationship Id="rId1" Type="http://schemas.openxmlformats.org/officeDocument/2006/relationships/customXmlProps" Target="itemProps263.xml"/></Relationships>
</file>

<file path=customXml/_rels/item264.xml.rels><?xml version="1.0" encoding="UTF-8" standalone="yes"?>
<Relationships xmlns="http://schemas.openxmlformats.org/package/2006/relationships"><Relationship Id="rId1" Type="http://schemas.openxmlformats.org/officeDocument/2006/relationships/customXmlProps" Target="itemProps264.xml"/></Relationships>
</file>

<file path=customXml/_rels/item265.xml.rels><?xml version="1.0" encoding="UTF-8" standalone="yes"?>
<Relationships xmlns="http://schemas.openxmlformats.org/package/2006/relationships"><Relationship Id="rId1" Type="http://schemas.openxmlformats.org/officeDocument/2006/relationships/customXmlProps" Target="itemProps265.xml"/></Relationships>
</file>

<file path=customXml/_rels/item266.xml.rels><?xml version="1.0" encoding="UTF-8" standalone="yes"?>
<Relationships xmlns="http://schemas.openxmlformats.org/package/2006/relationships"><Relationship Id="rId1" Type="http://schemas.openxmlformats.org/officeDocument/2006/relationships/customXmlProps" Target="itemProps266.xml"/></Relationships>
</file>

<file path=customXml/_rels/item267.xml.rels><?xml version="1.0" encoding="UTF-8" standalone="yes"?>
<Relationships xmlns="http://schemas.openxmlformats.org/package/2006/relationships"><Relationship Id="rId1" Type="http://schemas.openxmlformats.org/officeDocument/2006/relationships/customXmlProps" Target="itemProps267.xml"/></Relationships>
</file>

<file path=customXml/_rels/item268.xml.rels><?xml version="1.0" encoding="UTF-8" standalone="yes"?>
<Relationships xmlns="http://schemas.openxmlformats.org/package/2006/relationships"><Relationship Id="rId1" Type="http://schemas.openxmlformats.org/officeDocument/2006/relationships/customXmlProps" Target="itemProps268.xml"/></Relationships>
</file>

<file path=customXml/_rels/item269.xml.rels><?xml version="1.0" encoding="UTF-8" standalone="yes"?>
<Relationships xmlns="http://schemas.openxmlformats.org/package/2006/relationships"><Relationship Id="rId1" Type="http://schemas.openxmlformats.org/officeDocument/2006/relationships/customXmlProps" Target="itemProps269.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70.xml.rels><?xml version="1.0" encoding="UTF-8" standalone="yes"?>
<Relationships xmlns="http://schemas.openxmlformats.org/package/2006/relationships"><Relationship Id="rId1" Type="http://schemas.openxmlformats.org/officeDocument/2006/relationships/customXmlProps" Target="itemProps270.xml"/></Relationships>
</file>

<file path=customXml/_rels/item271.xml.rels><?xml version="1.0" encoding="UTF-8" standalone="yes"?>
<Relationships xmlns="http://schemas.openxmlformats.org/package/2006/relationships"><Relationship Id="rId1" Type="http://schemas.openxmlformats.org/officeDocument/2006/relationships/customXmlProps" Target="itemProps271.xml"/></Relationships>
</file>

<file path=customXml/_rels/item272.xml.rels><?xml version="1.0" encoding="UTF-8" standalone="yes"?>
<Relationships xmlns="http://schemas.openxmlformats.org/package/2006/relationships"><Relationship Id="rId1" Type="http://schemas.openxmlformats.org/officeDocument/2006/relationships/customXmlProps" Target="itemProps272.xml"/></Relationships>
</file>

<file path=customXml/_rels/item273.xml.rels><?xml version="1.0" encoding="UTF-8" standalone="yes"?>
<Relationships xmlns="http://schemas.openxmlformats.org/package/2006/relationships"><Relationship Id="rId1" Type="http://schemas.openxmlformats.org/officeDocument/2006/relationships/customXmlProps" Target="itemProps273.xml"/></Relationships>
</file>

<file path=customXml/_rels/item274.xml.rels><?xml version="1.0" encoding="UTF-8" standalone="yes"?>
<Relationships xmlns="http://schemas.openxmlformats.org/package/2006/relationships"><Relationship Id="rId1" Type="http://schemas.openxmlformats.org/officeDocument/2006/relationships/customXmlProps" Target="itemProps274.xml"/></Relationships>
</file>

<file path=customXml/_rels/item275.xml.rels><?xml version="1.0" encoding="UTF-8" standalone="yes"?>
<Relationships xmlns="http://schemas.openxmlformats.org/package/2006/relationships"><Relationship Id="rId1" Type="http://schemas.openxmlformats.org/officeDocument/2006/relationships/customXmlProps" Target="itemProps275.xml"/></Relationships>
</file>

<file path=customXml/_rels/item276.xml.rels><?xml version="1.0" encoding="UTF-8" standalone="yes"?>
<Relationships xmlns="http://schemas.openxmlformats.org/package/2006/relationships"><Relationship Id="rId1" Type="http://schemas.openxmlformats.org/officeDocument/2006/relationships/customXmlProps" Target="itemProps276.xml"/></Relationships>
</file>

<file path=customXml/_rels/item277.xml.rels><?xml version="1.0" encoding="UTF-8" standalone="yes"?>
<Relationships xmlns="http://schemas.openxmlformats.org/package/2006/relationships"><Relationship Id="rId1" Type="http://schemas.openxmlformats.org/officeDocument/2006/relationships/customXmlProps" Target="itemProps277.xml"/></Relationships>
</file>

<file path=customXml/_rels/item278.xml.rels><?xml version="1.0" encoding="UTF-8" standalone="yes"?>
<Relationships xmlns="http://schemas.openxmlformats.org/package/2006/relationships"><Relationship Id="rId1" Type="http://schemas.openxmlformats.org/officeDocument/2006/relationships/customXmlProps" Target="itemProps278.xml"/></Relationships>
</file>

<file path=customXml/_rels/item279.xml.rels><?xml version="1.0" encoding="UTF-8" standalone="yes"?>
<Relationships xmlns="http://schemas.openxmlformats.org/package/2006/relationships"><Relationship Id="rId1" Type="http://schemas.openxmlformats.org/officeDocument/2006/relationships/customXmlProps" Target="itemProps279.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80.xml.rels><?xml version="1.0" encoding="UTF-8" standalone="yes"?>
<Relationships xmlns="http://schemas.openxmlformats.org/package/2006/relationships"><Relationship Id="rId1" Type="http://schemas.openxmlformats.org/officeDocument/2006/relationships/customXmlProps" Target="itemProps280.xml"/></Relationships>
</file>

<file path=customXml/_rels/item281.xml.rels><?xml version="1.0" encoding="UTF-8" standalone="yes"?>
<Relationships xmlns="http://schemas.openxmlformats.org/package/2006/relationships"><Relationship Id="rId1" Type="http://schemas.openxmlformats.org/officeDocument/2006/relationships/customXmlProps" Target="itemProps281.xml"/></Relationships>
</file>

<file path=customXml/_rels/item282.xml.rels><?xml version="1.0" encoding="UTF-8" standalone="yes"?>
<Relationships xmlns="http://schemas.openxmlformats.org/package/2006/relationships"><Relationship Id="rId1" Type="http://schemas.openxmlformats.org/officeDocument/2006/relationships/customXmlProps" Target="itemProps282.xml"/></Relationships>
</file>

<file path=customXml/_rels/item283.xml.rels><?xml version="1.0" encoding="UTF-8" standalone="yes"?>
<Relationships xmlns="http://schemas.openxmlformats.org/package/2006/relationships"><Relationship Id="rId1" Type="http://schemas.openxmlformats.org/officeDocument/2006/relationships/customXmlProps" Target="itemProps283.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XMLData LayoutName="ThreeBoxesCombinedLeft_Subheader"/>
</file>

<file path=customXml/item10.xml><?xml version="1.0" encoding="utf-8"?>
<XMLData LayoutName="TeamBioSevenWithPhoto"/>
</file>

<file path=customXml/item100.xml><?xml version="1.0" encoding="utf-8"?>
<XMLData LayoutName="ThreeBoxesCombinedRight_KeyMessage_Subheader"/>
</file>

<file path=customXml/item101.xml><?xml version="1.0" encoding="utf-8"?>
<XMLData ShapeName="Footnote1"/>
</file>

<file path=customXml/item102.xml><?xml version="1.0" encoding="utf-8"?>
<XMLData LayoutName="TwoColumnsWithChart_KeyMessage_Subheader"/>
</file>

<file path=customXml/item103.xml><?xml version="1.0" encoding="utf-8"?>
<XMLData LayoutName="SingleColumnPane"/>
</file>

<file path=customXml/item104.xml><?xml version="1.0" encoding="utf-8"?>
<XMLData LayoutName="BoxCoverPageWithImageWithLogo"/>
</file>

<file path=customXml/item105.xml><?xml version="1.0" encoding="utf-8"?>
<XMLData ShapeName="ChapterMarker"/>
</file>

<file path=customXml/item106.xml><?xml version="1.0" encoding="utf-8"?>
<XMLData PageSize="A4"/>
</file>

<file path=customXml/item107.xml><?xml version="1.0" encoding="utf-8"?>
<XMLData LayoutName="TeamBioFourWithoutPhoto"/>
</file>

<file path=customXml/item108.xml><?xml version="1.0" encoding="utf-8"?>
<XMLData LayoutName="CoverPageWithoutImageWithoutLogo"/>
</file>

<file path=customXml/item109.xml><?xml version="1.0" encoding="utf-8"?>
<XMLData LayoutName="TeamBioThreeWithPhoto"/>
</file>

<file path=customXml/item11.xml><?xml version="1.0" encoding="utf-8"?>
<XMLData LayoutName="ExpertsWithImpact"/>
</file>

<file path=customXml/item110.xml><?xml version="1.0" encoding="utf-8"?>
<XMLData LayoutName="TwoColumnContentPane"/>
</file>

<file path=customXml/item111.xml><?xml version="1.0" encoding="utf-8"?>
<XMLData LayoutName="ThreeBoxesCombinedRight_KeyMessage"/>
</file>

<file path=customXml/item112.xml><?xml version="1.0" encoding="utf-8"?>
<XMLData LayoutName="SingleColumnPane"/>
</file>

<file path=customXml/item113.xml><?xml version="1.0" encoding="utf-8"?>
<XMLData LayoutName="TeamBioTwoWithPhoto"/>
</file>

<file path=customXml/item114.xml><?xml version="1.0" encoding="utf-8"?>
<XMLData LayoutName="Blank_Subheader"/>
</file>

<file path=customXml/item115.xml><?xml version="1.0" encoding="utf-8"?>
<XMLData ShapeName="ChapterMarker"/>
</file>

<file path=customXml/item116.xml><?xml version="1.0" encoding="utf-8"?>
<XMLData LayoutName="TombstoneSmall"/>
</file>

<file path=customXml/item117.xml><?xml version="1.0" encoding="utf-8"?>
<XMLData LayoutName="SixBoxes_Subheader"/>
</file>

<file path=customXml/item118.xml><?xml version="1.0" encoding="utf-8"?>
<XMLData LayoutName="ThreeBoxesCombinedLeft_KeyMessage"/>
</file>

<file path=customXml/item119.xml><?xml version="1.0" encoding="utf-8"?>
<XMLData LayoutName="SixBoxes"/>
</file>

<file path=customXml/item12.xml><?xml version="1.0" encoding="utf-8"?>
<XMLData LayoutName="SingleBioWithPhoto"/>
</file>

<file path=customXml/item120.xml><?xml version="1.0" encoding="utf-8"?>
<XMLData LayoutName="TwoCaseStudies"/>
</file>

<file path=customXml/item121.xml><?xml version="1.0" encoding="utf-8"?>
<XMLData LayoutName="TwoColumnContentPane_KeyMessage"/>
</file>

<file path=customXml/item122.xml><?xml version="1.0" encoding="utf-8"?>
<XMLData LayoutName="ExpertsWithImpact"/>
</file>

<file path=customXml/item123.xml><?xml version="1.0" encoding="utf-8"?>
<XMLData LayoutName="TableOfContents"/>
</file>

<file path=customXml/item124.xml><?xml version="1.0" encoding="utf-8"?>
<XMLData LayoutName="TwoColumnsWithChart_KeyMessage"/>
</file>

<file path=customXml/item125.xml><?xml version="1.0" encoding="utf-8"?>
<XMLData LayoutName="ThreeBoxesCombinedRight_KeyMessage"/>
</file>

<file path=customXml/item126.xml><?xml version="1.0" encoding="utf-8"?>
<XMLData LayoutName="Blank"/>
</file>

<file path=customXml/item127.xml><?xml version="1.0" encoding="utf-8"?>
<XMLData LayoutName="SingleCaseStudy"/>
</file>

<file path=customXml/item128.xml><?xml version="1.0" encoding="utf-8"?>
<XMLData LayoutName="TwoRows"/>
</file>

<file path=customXml/item129.xml><?xml version="1.0" encoding="utf-8"?>
<XMLData LayoutName="ThreeColumnContentPane_KeyMessage"/>
</file>

<file path=customXml/item13.xml><?xml version="1.0" encoding="utf-8"?>
<XMLData LayoutName="TeamBioTwoWithoutPhoto"/>
</file>

<file path=customXml/item130.xml><?xml version="1.0" encoding="utf-8"?>
<XMLData LayoutName="TwoColumnContentPane"/>
</file>

<file path=customXml/item131.xml><?xml version="1.0" encoding="utf-8"?>
<XMLData LayoutName="SingleColumnPane_KeyMessage"/>
</file>

<file path=customXml/item132.xml><?xml version="1.0" encoding="utf-8"?>
<XMLData ShapeName="ChapterMarker"/>
</file>

<file path=customXml/item133.xml><?xml version="1.0" encoding="utf-8"?>
<XMLData LayoutName="TeamBioFiveWithPhoto"/>
</file>

<file path=customXml/item134.xml><?xml version="1.0" encoding="utf-8"?>
<XMLData LayoutName="TwoColumnContentPane_KeyMessage"/>
</file>

<file path=customXml/item135.xml><?xml version="1.0" encoding="utf-8"?>
<XMLData LayoutName="ThreeBoxesCombinedLeft_KeyMessage"/>
</file>

<file path=customXml/item136.xml><?xml version="1.0" encoding="utf-8"?>
<XMLData LayoutName="FourBoxes_Subheader"/>
</file>

<file path=customXml/item137.xml><?xml version="1.0" encoding="utf-8"?>
<XMLData LayoutName="SingleBioWithoutPhoto"/>
</file>

<file path=customXml/item138.xml><?xml version="1.0" encoding="utf-8"?>
<XMLData ShapeName="Footnote1"/>
</file>

<file path=customXml/item139.xml><?xml version="1.0" encoding="utf-8"?>
<XMLData LayoutName="SectionDividerWithImage"/>
</file>

<file path=customXml/item14.xml><?xml version="1.0" encoding="utf-8"?>
<XMLData LayoutName="SubsectionDivider"/>
</file>

<file path=customXml/item140.xml><?xml version="1.0" encoding="utf-8"?>
<XMLData LayoutName="TeamBioTwoWithoutPhoto"/>
</file>

<file path=customXml/item141.xml><?xml version="1.0" encoding="utf-8"?>
<XMLData LayoutName="SingleColumnPane_Subheader"/>
</file>

<file path=customXml/item142.xml><?xml version="1.0" encoding="utf-8"?>
<XMLData LayoutName="ThreeBoxesCombinedLeft"/>
</file>

<file path=customXml/item143.xml><?xml version="1.0" encoding="utf-8"?>
<XMLData LayoutName="TeamBioThreeWithPhoto"/>
</file>

<file path=customXml/item144.xml><?xml version="1.0" encoding="utf-8"?>
<XMLData LayoutName="SectionDividerWithoutImage"/>
</file>

<file path=customXml/item145.xml><?xml version="1.0" encoding="utf-8"?>
<XMLData ShapeName="Footnote1"/>
</file>

<file path=customXml/item146.xml><?xml version="1.0" encoding="utf-8"?>
<XMLData LayoutName="SingleBioWithPhoto"/>
</file>

<file path=customXml/item147.xml><?xml version="1.0" encoding="utf-8"?>
<XMLData LayoutName="TwoColumnsWithChart"/>
</file>

<file path=customXml/item148.xml><?xml version="1.0" encoding="utf-8"?>
<XMLData LayoutName="TwoColumnsWithChart"/>
</file>

<file path=customXml/item149.xml><?xml version="1.0" encoding="utf-8"?>
<XMLData LayoutName="SingleCaseStudy"/>
</file>

<file path=customXml/item15.xml><?xml version="1.0" encoding="utf-8"?>
<XMLData LayoutName="Single_Row_KeyMessage_Subheader"/>
</file>

<file path=customXml/item150.xml><?xml version="1.0" encoding="utf-8"?>
<XMLData ShapeName="ChapterMarker"/>
</file>

<file path=customXml/item151.xml><?xml version="1.0" encoding="utf-8"?>
<XMLData LayoutName="TwoColumns_KeyMessage_Subheader"/>
</file>

<file path=customXml/item152.xml><?xml version="1.0" encoding="utf-8"?>
<XMLData LayoutName="TwoColumnContentPane"/>
</file>

<file path=customXml/item153.xml><?xml version="1.0" encoding="utf-8"?>
<XMLData LayoutName="FourBoxes"/>
</file>

<file path=customXml/item154.xml><?xml version="1.0" encoding="utf-8"?>
<XMLData LayoutName="TeamBioFiveWithoutPhoto"/>
</file>

<file path=customXml/item155.xml><?xml version="1.0" encoding="utf-8"?>
<XMLData ShapeName="ChapterMarker"/>
</file>

<file path=customXml/item156.xml><?xml version="1.0" encoding="utf-8"?>
<XMLData LayoutName="SixBoxes_Subheader"/>
</file>

<file path=customXml/item157.xml><?xml version="1.0" encoding="utf-8"?>
<XMLData LayoutName="ThreeBoxesCombinedLeft"/>
</file>

<file path=customXml/item158.xml><?xml version="1.0" encoding="utf-8"?>
<XMLData LayoutName="TombstoneSmall"/>
</file>

<file path=customXml/item159.xml><?xml version="1.0" encoding="utf-8"?>
<XMLData LayoutName="ThreeBoxesCombinedLeft_KeyMessage"/>
</file>

<file path=customXml/item16.xml><?xml version="1.0" encoding="utf-8"?>
<p:properties xmlns:p="http://schemas.microsoft.com/office/2006/metadata/properties" xmlns:xsi="http://www.w3.org/2001/XMLSchema-instance" xmlns:pc="http://schemas.microsoft.com/office/infopath/2007/PartnerControls">
  <documentManagement/>
</p:properties>
</file>

<file path=customXml/item160.xml><?xml version="1.0" encoding="utf-8"?>
<XMLData LayoutName="SingleColumnPane_Subheader"/>
</file>

<file path=customXml/item161.xml><?xml version="1.0" encoding="utf-8"?>
<XMLData ShapeName="ChapterMarker"/>
</file>

<file path=customXml/item162.xml><?xml version="1.0" encoding="utf-8"?>
<XMLData ShapeName="ChapterMarker"/>
</file>

<file path=customXml/item163.xml><?xml version="1.0" encoding="utf-8"?>
<XMLData LayoutName="SectionDividerWithoutImage"/>
</file>

<file path=customXml/item164.xml><?xml version="1.0" encoding="utf-8"?>
<XMLData LayoutName="SingleColumnPane"/>
</file>

<file path=customXml/item165.xml><?xml version="1.0" encoding="utf-8"?>
<XMLData LayoutName="SubsectionDivider"/>
</file>

<file path=customXml/item166.xml><?xml version="1.0" encoding="utf-8"?>
<XMLData LayoutName="FourBoxes_KeyMessage"/>
</file>

<file path=customXml/item167.xml><?xml version="1.0" encoding="utf-8"?>
<XMLData LayoutName="CoverPageWithImage"/>
</file>

<file path=customXml/item168.xml><?xml version="1.0" encoding="utf-8"?>
<XMLData LayoutName="TwoRows_KeyMessage"/>
</file>

<file path=customXml/item169.xml><?xml version="1.0" encoding="utf-8"?>
<XMLData LayoutName="ThreeBoxesCombinedLeft_KeyMessage"/>
</file>

<file path=customXml/item17.xml><?xml version="1.0" encoding="utf-8"?>
<XMLData LayoutName="SingleColumnPane_KeyMessage"/>
</file>

<file path=customXml/item170.xml><?xml version="1.0" encoding="utf-8"?>
<XMLData LayoutName="SingleCaseStudy"/>
</file>

<file path=customXml/item171.xml><?xml version="1.0" encoding="utf-8"?>
<ct:contentTypeSchema xmlns:ct="http://schemas.microsoft.com/office/2006/metadata/contentType" xmlns:ma="http://schemas.microsoft.com/office/2006/metadata/properties/metaAttributes" ct:_="" ma:_="" ma:contentTypeName="Document" ma:contentTypeID="0x0101009467D97B1F75384D9F30B706A2F360C7" ma:contentTypeVersion="13" ma:contentTypeDescription="Create a new document." ma:contentTypeScope="" ma:versionID="92800e6efa3746bc4986d2617a25e3e9">
  <xsd:schema xmlns:xsd="http://www.w3.org/2001/XMLSchema" xmlns:xs="http://www.w3.org/2001/XMLSchema" xmlns:p="http://schemas.microsoft.com/office/2006/metadata/properties" xmlns:ns3="78f8c840-1c27-4922-b71e-09742ec91762" xmlns:ns4="8cd4f184-e694-4852-af9f-b44fc187259f" targetNamespace="http://schemas.microsoft.com/office/2006/metadata/properties" ma:root="true" ma:fieldsID="60687bc3dbad9411570af07ee519df76" ns3:_="" ns4:_="">
    <xsd:import namespace="78f8c840-1c27-4922-b71e-09742ec91762"/>
    <xsd:import namespace="8cd4f184-e694-4852-af9f-b44fc187259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Location"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f8c840-1c27-4922-b71e-09742ec9176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d4f184-e694-4852-af9f-b44fc187259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72.xml><?xml version="1.0" encoding="utf-8"?>
<XMLData ShapeName="ChapterMarker"/>
</file>

<file path=customXml/item173.xml><?xml version="1.0" encoding="utf-8"?>
<XMLData LayoutName="TeamBioFiveWithoutPhoto"/>
</file>

<file path=customXml/item174.xml><?xml version="1.0" encoding="utf-8"?>
<XMLData LayoutName="CoverPageWithoutImage"/>
</file>

<file path=customXml/item175.xml><?xml version="1.0" encoding="utf-8"?>
<XMLData LayoutName="ColorPalette"/>
</file>

<file path=customXml/item176.xml><?xml version="1.0" encoding="utf-8"?>
<XMLData ShapeName="ChapterMarker"/>
</file>

<file path=customXml/item177.xml><?xml version="1.0" encoding="utf-8"?>
<XMLData LayoutName="TeamBioGrid"/>
</file>

<file path=customXml/item178.xml><?xml version="1.0" encoding="utf-8"?>
<XMLData LayoutName="BoxSectionDividerWithImage"/>
</file>

<file path=customXml/item179.xml><?xml version="1.0" encoding="utf-8"?>
<XMLData LayoutName="SingleCaseStudy"/>
</file>

<file path=customXml/item18.xml><?xml version="1.0" encoding="utf-8"?>
<XMLData LayoutName="TwoColumnContentPane_KeyMessage"/>
</file>

<file path=customXml/item180.xml><?xml version="1.0" encoding="utf-8"?>
<XMLData LayoutName="SixBoxes_KeyMessage"/>
</file>

<file path=customXml/item181.xml><?xml version="1.0" encoding="utf-8"?>
<XMLData LayoutName="TeamBioFourWithPhoto"/>
</file>

<file path=customXml/item182.xml><?xml version="1.0" encoding="utf-8"?>
<XMLData LayoutName="TwoRows_KeyMessage"/>
</file>

<file path=customXml/item183.xml><?xml version="1.0" encoding="utf-8"?>
<XMLData LayoutName="TeamBioFourWithPhoto"/>
</file>

<file path=customXml/item184.xml><?xml version="1.0" encoding="utf-8"?>
<XMLData LayoutName="TwoColumnContentPane"/>
</file>

<file path=customXml/item185.xml><?xml version="1.0" encoding="utf-8"?>
<XMLData LayoutName="ThreeBoxesCombinedRight_Subheader"/>
</file>

<file path=customXml/item186.xml><?xml version="1.0" encoding="utf-8"?>
<XMLData LayoutName="TeamBioListWithPhoto"/>
</file>

<file path=customXml/item187.xml><?xml version="1.0" encoding="utf-8"?>
<XMLData LayoutName="SingleColumnPane_Subheader"/>
</file>

<file path=customXml/item188.xml><?xml version="1.0" encoding="utf-8"?>
<XMLData LayoutName="SingleColumnPane_KeyMessage"/>
</file>

<file path=customXml/item189.xml><?xml version="1.0" encoding="utf-8"?>
<XMLData LayoutName="TwoCaseStudies"/>
</file>

<file path=customXml/item19.xml><?xml version="1.0" encoding="utf-8"?>
<XMLData LayoutName="SingleColumnPane_KeyMessage"/>
</file>

<file path=customXml/item190.xml><?xml version="1.0" encoding="utf-8"?>
<XMLData LayoutName="TwoColumnsWithChart_KeyMessage"/>
</file>

<file path=customXml/item191.xml><?xml version="1.0" encoding="utf-8"?>
<XMLData LayoutName="CoverPageWithoutImage"/>
</file>

<file path=customXml/item192.xml><?xml version="1.0" encoding="utf-8"?>
<XMLData LayoutName="SingleColumnPane"/>
</file>

<file path=customXml/item193.xml><?xml version="1.0" encoding="utf-8"?>
<XMLData LayoutName="Blank_KeyMessage"/>
</file>

<file path=customXml/item194.xml><?xml version="1.0" encoding="utf-8"?>
<XMLData PageSize="Letter"/>
</file>

<file path=customXml/item195.xml><?xml version="1.0" encoding="utf-8"?>
<XMLData LayoutName="TwoRows_Subheader"/>
</file>

<file path=customXml/item196.xml><?xml version="1.0" encoding="utf-8"?>
<XMLData PageSize="A4"/>
</file>

<file path=customXml/item197.xml><?xml version="1.0" encoding="utf-8"?>
<XMLData ShapeName="ChapterMarker"/>
</file>

<file path=customXml/item198.xml><?xml version="1.0" encoding="utf-8"?>
<XMLData LayoutName="TeamBioTwoWithPhoto"/>
</file>

<file path=customXml/item199.xml><?xml version="1.0" encoding="utf-8"?>
<XMLData LayoutName="TwoRows"/>
</file>

<file path=customXml/item2.xml><?xml version="1.0" encoding="utf-8"?>
<XMLData LayoutName="RevisedBioWithPhoto"/>
</file>

<file path=customXml/item20.xml><?xml version="1.0" encoding="utf-8"?>
<XMLData LayoutName="SingleColumnPane_KeyMessage_Subheader"/>
</file>

<file path=customXml/item200.xml><?xml version="1.0" encoding="utf-8"?>
<XMLData LayoutName="FourBoxes"/>
</file>

<file path=customXml/item201.xml><?xml version="1.0" encoding="utf-8"?>
<XMLData ShapeName="Footnote1"/>
</file>

<file path=customXml/item202.xml><?xml version="1.0" encoding="utf-8"?>
<XMLData LayoutName="TwoColumnContentPane"/>
</file>

<file path=customXml/item203.xml><?xml version="1.0" encoding="utf-8"?>
<XMLData LayoutName="SingleColumnPane_KeyMessage_Subheader"/>
</file>

<file path=customXml/item204.xml><?xml version="1.0" encoding="utf-8"?>
<XMLData LayoutName="TwoRows_KeyMessage"/>
</file>

<file path=customXml/item205.xml><?xml version="1.0" encoding="utf-8"?>
<XMLData LayoutName="ThreeBoxesCombinedLeft_KeyMessage"/>
</file>

<file path=customXml/item206.xml><?xml version="1.0" encoding="utf-8"?>
<XMLData ShapeName="Footnote1"/>
</file>

<file path=customXml/item207.xml><?xml version="1.0" encoding="utf-8"?>
<XMLData LayoutName="Blank_KeyMessage"/>
</file>

<file path=customXml/item208.xml><?xml version="1.0" encoding="utf-8"?>
<XMLData LayoutName="SWOT"/>
</file>

<file path=customXml/item209.xml><?xml version="1.0" encoding="utf-8"?>
<XMLData LayoutName="Blank_KeyMessage"/>
</file>

<file path=customXml/item21.xml><?xml version="1.0" encoding="utf-8"?>
<XMLData LayoutName="ThreeBoxesCombinedRight"/>
</file>

<file path=customXml/item210.xml><?xml version="1.0" encoding="utf-8"?>
<XMLData LayoutName="Blank"/>
</file>

<file path=customXml/item211.xml><?xml version="1.0" encoding="utf-8"?>
<XMLData LayoutName="SubsectionDivider"/>
</file>

<file path=customXml/item212.xml><?xml version="1.0" encoding="utf-8"?>
<XMLData LayoutName="ThreeBoxesCombinedRight_KeyMessage"/>
</file>

<file path=customXml/item213.xml><?xml version="1.0" encoding="utf-8"?>
<XMLData ShapeName="Footnote1"/>
</file>

<file path=customXml/item214.xml><?xml version="1.0" encoding="utf-8"?>
<XMLData LayoutName="CoverPageWithoutImage"/>
</file>

<file path=customXml/item215.xml><?xml version="1.0" encoding="utf-8"?>
<XMLData LayoutName="TwoRows"/>
</file>

<file path=customXml/item216.xml><?xml version="1.0" encoding="utf-8"?>
<XMLData LayoutName="Blank"/>
</file>

<file path=customXml/item217.xml><?xml version="1.0" encoding="utf-8"?>
<XMLData LayoutName="SubsectionDivider"/>
</file>

<file path=customXml/item218.xml><?xml version="1.0" encoding="utf-8"?>
<XMLData LayoutName="TableOfContents"/>
</file>

<file path=customXml/item219.xml><?xml version="1.0" encoding="utf-8"?>
<XMLData LayoutName="ThreeBoxesCombinedLeft_KeyMessage_Subheader"/>
</file>

<file path=customXml/item22.xml><?xml version="1.0" encoding="utf-8"?>
<XMLData LayoutName="SectionDividerWithoutImage"/>
</file>

<file path=customXml/item220.xml><?xml version="1.0" encoding="utf-8"?>
<XMLData LayoutName="Blank"/>
</file>

<file path=customXml/item221.xml><?xml version="1.0" encoding="utf-8"?>
<XMLData ShapeName="Footnote1"/>
</file>

<file path=customXml/item222.xml><?xml version="1.0" encoding="utf-8"?>
<XMLData LayoutName="TwoCaseStudiesNoIcons"/>
</file>

<file path=customXml/item223.xml><?xml version="1.0" encoding="utf-8"?>
<XMLData LayoutName="FourBoxes_KeyMessage_Subheader"/>
</file>

<file path=customXml/item224.xml><?xml version="1.0" encoding="utf-8"?>
<XMLData LayoutName="SubsectionDivider"/>
</file>

<file path=customXml/item225.xml><?xml version="1.0" encoding="utf-8"?>
<XMLData LayoutName="TableOfContents"/>
</file>

<file path=customXml/item226.xml><?xml version="1.0" encoding="utf-8"?>
<XMLData LayoutName="CoverPageWithoutImage"/>
</file>

<file path=customXml/item227.xml><?xml version="1.0" encoding="utf-8"?>
<XMLData LayoutName="Blank_KeyMessage"/>
</file>

<file path=customXml/item228.xml><?xml version="1.0" encoding="utf-8"?>
<XMLData LayoutName="TwoRows_KeyMessage"/>
</file>

<file path=customXml/item229.xml><?xml version="1.0" encoding="utf-8"?>
<XMLData LayoutName="TwoRows"/>
</file>

<file path=customXml/item23.xml><?xml version="1.0" encoding="utf-8"?>
<XMLData LayoutName="SingleBioWithoutPhoto"/>
</file>

<file path=customXml/item230.xml><?xml version="1.0" encoding="utf-8"?>
<XMLData LayoutName="ThreeBoxesCombinedRight_KeyMessage"/>
</file>

<file path=customXml/item231.xml><?xml version="1.0" encoding="utf-8"?>
<XMLData LayoutName="SingleBioContinuation"/>
</file>

<file path=customXml/item232.xml><?xml version="1.0" encoding="utf-8"?>
<XMLData LayoutName="BoxCoverPageWithoutImageWithLogo"/>
</file>

<file path=customXml/item233.xml><?xml version="1.0" encoding="utf-8"?>
<XMLData LayoutName="Blank_Subheader"/>
</file>

<file path=customXml/item234.xml><?xml version="1.0" encoding="utf-8"?>
<XMLData LayoutName="SingleBioWithPhoto"/>
</file>

<file path=customXml/item235.xml><?xml version="1.0" encoding="utf-8"?>
<XMLData LayoutName="TeamBioListWithoutPhoto"/>
</file>

<file path=customXml/item236.xml><?xml version="1.0" encoding="utf-8"?>
<XMLData LayoutName="TableOfContents"/>
</file>

<file path=customXml/item237.xml><?xml version="1.0" encoding="utf-8"?>
<XMLData LayoutName="BoxCoverPageWithImageWithoutLogo"/>
</file>

<file path=customXml/item238.xml><?xml version="1.0" encoding="utf-8"?>
<XMLData LayoutName="SingleBioWithPhoto"/>
</file>

<file path=customXml/item239.xml><?xml version="1.0" encoding="utf-8"?>
<XMLData LayoutName="SectionDividerWithImage"/>
</file>

<file path=customXml/item24.xml><?xml version="1.0" encoding="utf-8"?>
<XMLData ShapeName="ChapterMarker"/>
</file>

<file path=customXml/item240.xml><?xml version="1.0" encoding="utf-8"?>
<XMLData LayoutName="SampleBio"/>
</file>

<file path=customXml/item241.xml><?xml version="1.0" encoding="utf-8"?>
<XMLData LayoutName="ThreeBoxesCombinedRight_KeyMessage"/>
</file>

<file path=customXml/item242.xml><?xml version="1.0" encoding="utf-8"?>
<XMLData LayoutName="TwoColumnsWithChart"/>
</file>

<file path=customXml/item243.xml><?xml version="1.0" encoding="utf-8"?>
<XMLData LayoutName="SampleCaseStudy"/>
</file>

<file path=customXml/item244.xml><?xml version="1.0" encoding="utf-8"?>
<XMLData LayoutName="Blank"/>
</file>

<file path=customXml/item245.xml><?xml version="1.0" encoding="utf-8"?>
<XMLData LayoutName="SixBoxes_Subheader"/>
</file>

<file path=customXml/item246.xml><?xml version="1.0" encoding="utf-8"?>
<XMLData LayoutName="RevisedBioWithoutPhoto"/>
</file>

<file path=customXml/item247.xml><?xml version="1.0" encoding="utf-8"?>
<XMLData LayoutName="ThreeBoxesCombinedLeft"/>
</file>

<file path=customXml/item248.xml><?xml version="1.0" encoding="utf-8"?>
<XMLData LayoutName="ThreeBoxesCombinedRight_KeyMessage"/>
</file>

<file path=customXml/item249.xml><?xml version="1.0" encoding="utf-8"?>
<XMLData LayoutName="SixBoxes_KeyMessage"/>
</file>

<file path=customXml/item25.xml><?xml version="1.0" encoding="utf-8"?>
<XMLData ShapeName="ChapterMarker"/>
</file>

<file path=customXml/item250.xml><?xml version="1.0" encoding="utf-8"?>
<XMLData LayoutName="ExpertsWithImpact"/>
</file>

<file path=customXml/item251.xml><?xml version="1.0" encoding="utf-8"?>
<XMLData LayoutName="ThreeBoxesCombinedLeft_KeyMessage"/>
</file>

<file path=customXml/item252.xml><?xml version="1.0" encoding="utf-8"?>
<XMLData LayoutName="ThreeColumnContentPane"/>
</file>

<file path=customXml/item253.xml><?xml version="1.0" encoding="utf-8"?>
<XMLData LayoutName="TwoColumns_Subheader"/>
</file>

<file path=customXml/item254.xml><?xml version="1.0" encoding="utf-8"?>
<XMLData LayoutName="TransitionSlides"/>
</file>

<file path=customXml/item255.xml><?xml version="1.0" encoding="utf-8"?>
<XMLData PageSize="A4"/>
</file>

<file path=customXml/item256.xml><?xml version="1.0" encoding="utf-8"?>
<XMLData ShapeName="ChapterMarker"/>
</file>

<file path=customXml/item257.xml><?xml version="1.0" encoding="utf-8"?>
<XMLData LayoutName="TeamBioFiveWithPhoto"/>
</file>

<file path=customXml/item258.xml><?xml version="1.0" encoding="utf-8"?>
<XMLData LayoutName="TombstoneLarge"/>
</file>

<file path=customXml/item259.xml><?xml version="1.0" encoding="utf-8"?>
<XMLData LayoutName="TwoColumnsWithChart_Subheader"/>
</file>

<file path=customXml/item26.xml><?xml version="1.0" encoding="utf-8"?>
<XMLData LayoutName="ThreeBoxesCombinedLeft_Subheader"/>
</file>

<file path=customXml/item260.xml><?xml version="1.0" encoding="utf-8"?>
<XMLData LayoutName="SixBoxes"/>
</file>

<file path=customXml/item261.xml><?xml version="1.0" encoding="utf-8"?>
<XMLData LayoutName="TwoCaseStudies"/>
</file>

<file path=customXml/item262.xml><?xml version="1.0" encoding="utf-8"?>
<XMLData LayoutName="ThreeColumnContentPane_KeyMessage_Subheader"/>
</file>

<file path=customXml/item263.xml><?xml version="1.0" encoding="utf-8"?>
<XMLData LayoutName="ThreeColumnContentPane"/>
</file>

<file path=customXml/item264.xml><?xml version="1.0" encoding="utf-8"?>
<XMLData LayoutName="TwoColumnsWithChart_KeyMessage"/>
</file>

<file path=customXml/item265.xml><?xml version="1.0" encoding="utf-8"?>
<XMLData ShapeName="Footnote1"/>
</file>

<file path=customXml/item266.xml><?xml version="1.0" encoding="utf-8"?>
<XMLData LayoutName="TableOfContents"/>
</file>

<file path=customXml/item267.xml><?xml version="1.0" encoding="utf-8"?>
<XMLData LayoutName="Single_Row_Subheader"/>
</file>

<file path=customXml/item268.xml><?xml version="1.0" encoding="utf-8"?>
<XMLData LayoutName="CoverPageWithImage"/>
</file>

<file path=customXml/item269.xml><?xml version="1.0" encoding="utf-8"?>
<XMLData LayoutName="SingleBioWithPhoto"/>
</file>

<file path=customXml/item27.xml><?xml version="1.0" encoding="utf-8"?>
<XMLData LayoutName="SingleBioWithoutPhoto"/>
</file>

<file path=customXml/item270.xml><?xml version="1.0" encoding="utf-8"?>
<XMLData ShapeName="ChapterMarker"/>
</file>

<file path=customXml/item271.xml><?xml version="1.0" encoding="utf-8"?>
<XMLData LayoutName="TeamBioEightWithPhoto"/>
</file>

<file path=customXml/item272.xml><?xml version="1.0" encoding="utf-8"?>
<XMLData ShapeName="ChapterMarker"/>
</file>

<file path=customXml/item273.xml><?xml version="1.0" encoding="utf-8"?>
<XMLData LayoutName="FourBoxes_KeyMessage"/>
</file>

<file path=customXml/item274.xml><?xml version="1.0" encoding="utf-8"?>
<XMLData LayoutName="TeamBioTwoWithPhoto"/>
</file>

<file path=customXml/item275.xml><?xml version="1.0" encoding="utf-8"?>
<XMLData LayoutName="SingleBioWithoutPhoto"/>
</file>

<file path=customXml/item276.xml><?xml version="1.0" encoding="utf-8"?>
<XMLData LayoutName="ThreeColumnContentPane_KeyMessage"/>
</file>

<file path=customXml/item277.xml><?xml version="1.0" encoding="utf-8"?>
<?mso-contentType ?>
<FormTemplates xmlns="http://schemas.microsoft.com/sharepoint/v3/contenttype/forms">
  <Display>DocumentLibraryForm</Display>
  <Edit>DocumentLibraryForm</Edit>
  <New>DocumentLibraryForm</New>
</FormTemplates>
</file>

<file path=customXml/item278.xml><?xml version="1.0" encoding="utf-8"?>
<XMLData LayoutName="TeamBioFourWithoutPhoto"/>
</file>

<file path=customXml/item279.xml><?xml version="1.0" encoding="utf-8"?>
<XMLData ShapeName="ChapterMarker"/>
</file>

<file path=customXml/item28.xml><?xml version="1.0" encoding="utf-8"?>
<XMLData LayoutName="ThreeBoxesCombinedRight"/>
</file>

<file path=customXml/item280.xml><?xml version="1.0" encoding="utf-8"?>
<XMLData LayoutName="ThreeBoxesCombinedRight"/>
</file>

<file path=customXml/item281.xml><?xml version="1.0" encoding="utf-8"?>
<XMLData LayoutName="SectionDividerWithoutImage"/>
</file>

<file path=customXml/item282.xml><?xml version="1.0" encoding="utf-8"?>
<XMLData PageSize="Letter"/>
</file>

<file path=customXml/item283.xml><?xml version="1.0" encoding="utf-8"?>
<XMLData LayoutName="TwoRows_KeyMessage"/>
</file>

<file path=customXml/item29.xml><?xml version="1.0" encoding="utf-8"?>
<XMLData LayoutName="TeamBioThreeWithoutPhoto"/>
</file>

<file path=customXml/item3.xml><?xml version="1.0" encoding="utf-8"?>
<XMLData LayoutName="CaseStudy4"/>
</file>

<file path=customXml/item30.xml><?xml version="1.0" encoding="utf-8"?>
<XMLData LayoutName="TeamBioGrid"/>
</file>

<file path=customXml/item31.xml><?xml version="1.0" encoding="utf-8"?>
<XMLData LayoutName="SingleBioContinuation"/>
</file>

<file path=customXml/item32.xml><?xml version="1.0" encoding="utf-8"?>
<XMLData LayoutName="Blank"/>
</file>

<file path=customXml/item33.xml><?xml version="1.0" encoding="utf-8"?>
<XMLData LayoutName="TwoRows_Subheader"/>
</file>

<file path=customXml/item34.xml><?xml version="1.0" encoding="utf-8"?>
<XMLData LayoutName="ThreeBoxesCombinedRight_KeyMessage_Subheader"/>
</file>

<file path=customXml/item35.xml><?xml version="1.0" encoding="utf-8"?>
<XMLData LayoutName="SampleBio"/>
</file>

<file path=customXml/item36.xml><?xml version="1.0" encoding="utf-8"?>
<XMLData LayoutName="Blank_KeyMessage_Subheader"/>
</file>

<file path=customXml/item37.xml><?xml version="1.0" encoding="utf-8"?>
<XMLData LayoutName="FourBoxes"/>
</file>

<file path=customXml/item38.xml><?xml version="1.0" encoding="utf-8"?>
<XMLData LayoutName="FourBoxes_Subheader"/>
</file>

<file path=customXml/item39.xml><?xml version="1.0" encoding="utf-8"?>
<XMLData LayoutName="TwoColumns_Subheader"/>
</file>

<file path=customXml/item4.xml><?xml version="1.0" encoding="utf-8"?>
<XMLData LayoutName="TwoColumns_Subheader"/>
</file>

<file path=customXml/item40.xml><?xml version="1.0" encoding="utf-8"?>
<XMLData LayoutName="CaseStudy4"/>
</file>

<file path=customXml/item41.xml><?xml version="1.0" encoding="utf-8"?>
<XMLData LayoutName="TeamBioFiveWithPhoto"/>
</file>

<file path=customXml/item42.xml><?xml version="1.0" encoding="utf-8"?>
<XMLData ShapeName="Footnote1"/>
</file>

<file path=customXml/item43.xml><?xml version="1.0" encoding="utf-8"?>
<XMLData ShapeName="ChapterMarker"/>
</file>

<file path=customXml/item44.xml><?xml version="1.0" encoding="utf-8"?>
<XMLData ShapeName="Footnote1"/>
</file>

<file path=customXml/item45.xml><?xml version="1.0" encoding="utf-8"?>
<XMLData ShapeName="ChapterMarker"/>
</file>

<file path=customXml/item46.xml><?xml version="1.0" encoding="utf-8"?>
<XMLData LayoutName="FourBoxes"/>
</file>

<file path=customXml/item47.xml><?xml version="1.0" encoding="utf-8"?>
<XMLData ShapeName="ChapterMarker"/>
</file>

<file path=customXml/item48.xml><?xml version="1.0" encoding="utf-8"?>
<XMLData LayoutName="TwoColumnsWithChart"/>
</file>

<file path=customXml/item49.xml><?xml version="1.0" encoding="utf-8"?>
<XMLData LayoutName="TeamBioSixWithPhoto"/>
</file>

<file path=customXml/item5.xml><?xml version="1.0" encoding="utf-8"?>
<XMLData LayoutName="FourBoxes"/>
</file>

<file path=customXml/item50.xml><?xml version="1.0" encoding="utf-8"?>
<XMLData LayoutName="ThreeColumnContentPane_KeyMessage"/>
</file>

<file path=customXml/item51.xml><?xml version="1.0" encoding="utf-8"?>
<XMLData LayoutName="ThreeColumnContentPane_Subheader"/>
</file>

<file path=customXml/item52.xml><?xml version="1.0" encoding="utf-8"?>
<XMLData ShapeName="Footnote1"/>
</file>

<file path=customXml/item53.xml><?xml version="1.0" encoding="utf-8"?>
<XMLData LayoutName="ThreeColumnContentPane_Subheader"/>
</file>

<file path=customXml/item54.xml><?xml version="1.0" encoding="utf-8"?>
<XMLData LayoutName="FourBoxes_KeyMessage"/>
</file>

<file path=customXml/item55.xml><?xml version="1.0" encoding="utf-8"?>
<XMLData LayoutName="BoxCoverPageWithoutImageWithoutLogo"/>
</file>

<file path=customXml/item56.xml><?xml version="1.0" encoding="utf-8"?>
<XMLData LayoutName="SingleColumnPane"/>
</file>

<file path=customXml/item57.xml><?xml version="1.0" encoding="utf-8"?>
<XMLData LayoutName="SWOT"/>
</file>

<file path=customXml/item58.xml><?xml version="1.0" encoding="utf-8"?>
<XMLData LayoutName="FourBoxes_KeyMessage"/>
</file>

<file path=customXml/item59.xml><?xml version="1.0" encoding="utf-8"?>
<XMLData LayoutName="CoverPageWithoutImageWithoutLogo"/>
</file>

<file path=customXml/item6.xml><?xml version="1.0" encoding="utf-8"?>
<XMLData ShapeName="ChapterMarker"/>
</file>

<file path=customXml/item60.xml><?xml version="1.0" encoding="utf-8"?>
<XMLData LayoutName="ThreeBoxesCombinedLeft"/>
</file>

<file path=customXml/item61.xml><?xml version="1.0" encoding="utf-8"?>
<XMLData LayoutName="SingleCaseStudy"/>
</file>

<file path=customXml/item62.xml><?xml version="1.0" encoding="utf-8"?>
<XMLData ShapeName="ChapterMarker"/>
</file>

<file path=customXml/item63.xml><?xml version="1.0" encoding="utf-8"?>
<XMLData LayoutName="BoxSectionDividerWithoutImage"/>
</file>

<file path=customXml/item64.xml><?xml version="1.0" encoding="utf-8"?>
<XMLData LayoutName="ThreeBoxesCombinedRight_Subheader"/>
</file>

<file path=customXml/item65.xml><?xml version="1.0" encoding="utf-8"?>
<XMLData LayoutName="TwoColumnTableOfContents"/>
</file>

<file path=customXml/item66.xml><?xml version="1.0" encoding="utf-8"?>
<XMLData LayoutName="Transition2"/>
</file>

<file path=customXml/item67.xml><?xml version="1.0" encoding="utf-8"?>
<XMLData LayoutName="Transition1"/>
</file>

<file path=customXml/item68.xml><?xml version="1.0" encoding="utf-8"?>
<XMLData LayoutName="FourBoxes_KeyMessage_Subheader"/>
</file>

<file path=customXml/item69.xml><?xml version="1.0" encoding="utf-8"?>
<XMLData LayoutName="SectionDividerWithImage"/>
</file>

<file path=customXml/item7.xml><?xml version="1.0" encoding="utf-8"?>
<XMLData ShapeName="Footnote1"/>
</file>

<file path=customXml/item70.xml><?xml version="1.0" encoding="utf-8"?>
<XMLData LayoutName="TeamBioThreeWithPhoto"/>
</file>

<file path=customXml/item71.xml><?xml version="1.0" encoding="utf-8"?>
<XMLData LayoutName="SingleCaseStudy"/>
</file>

<file path=customXml/item72.xml><?xml version="1.0" encoding="utf-8"?>
<XMLData LayoutName="SixBoxes"/>
</file>

<file path=customXml/item73.xml><?xml version="1.0" encoding="utf-8"?>
<XMLData LayoutName="TeamBioFourWithPhoto"/>
</file>

<file path=customXml/item74.xml><?xml version="1.0" encoding="utf-8"?>
<XMLData LayoutName="FourBoxes_Subheader"/>
</file>

<file path=customXml/item75.xml><?xml version="1.0" encoding="utf-8"?>
<XMLData LayoutName="TombstoneLarge"/>
</file>

<file path=customXml/item76.xml><?xml version="1.0" encoding="utf-8"?>
<XMLData LayoutName="CriticalThinkingAtTheCriticalTime"/>
</file>

<file path=customXml/item77.xml><?xml version="1.0" encoding="utf-8"?>
<XMLData LayoutName="ThreeColumnContentPane"/>
</file>

<file path=customXml/item78.xml><?xml version="1.0" encoding="utf-8"?>
<XMLData LayoutName="TwoColumnsWithChart_KeyMessage"/>
</file>

<file path=customXml/item79.xml><?xml version="1.0" encoding="utf-8"?>
<XMLData LayoutName="CoverPageWithImage"/>
</file>

<file path=customXml/item8.xml><?xml version="1.0" encoding="utf-8"?>
<XMLData LayoutName="ThreeColumnContentPane"/>
</file>

<file path=customXml/item80.xml><?xml version="1.0" encoding="utf-8"?>
<XMLData ShapeName="ChapterMarker"/>
</file>

<file path=customXml/item81.xml><?xml version="1.0" encoding="utf-8"?>
<XMLData LayoutName="TwoCaseStudiesNoIcons"/>
</file>

<file path=customXml/item82.xml><?xml version="1.0" encoding="utf-8"?>
<XMLData LayoutName="TeamBioListWithPhoto"/>
</file>

<file path=customXml/item83.xml><?xml version="1.0" encoding="utf-8"?>
<XMLData ShapeName="ChapterMarker"/>
</file>

<file path=customXml/item84.xml><?xml version="1.0" encoding="utf-8"?>
<XMLData LayoutName="ThreeBoxesCombinedRight"/>
</file>

<file path=customXml/item85.xml><?xml version="1.0" encoding="utf-8"?>
<XMLData LayoutName="SixBoxes"/>
</file>

<file path=customXml/item86.xml><?xml version="1.0" encoding="utf-8"?>
<XMLData LayoutName="TwoCaseStudies"/>
</file>

<file path=customXml/item87.xml><?xml version="1.0" encoding="utf-8"?>
<XMLData LayoutName="SixBoxes_KeyMessage"/>
</file>

<file path=customXml/item88.xml><?xml version="1.0" encoding="utf-8"?>
<XMLData LayoutName="TwoColumnContentPane_KeyMessage"/>
</file>

<file path=customXml/item89.xml><?xml version="1.0" encoding="utf-8"?>
<XMLData ShapeName="Footnote1"/>
</file>

<file path=customXml/item9.xml><?xml version="1.0" encoding="utf-8"?>
<XMLData LayoutName="TeamBioThreeWithoutPhoto"/>
</file>

<file path=customXml/item90.xml><?xml version="1.0" encoding="utf-8"?>
<XMLData LayoutName="Blank_Subheader"/>
</file>

<file path=customXml/item91.xml><?xml version="1.0" encoding="utf-8"?>
<XMLData LayoutName="TwoColumnsWithChart_Subheader"/>
</file>

<file path=customXml/item92.xml><?xml version="1.0" encoding="utf-8"?>
<XMLData LayoutName="SectionDividerWithImage"/>
</file>

<file path=customXml/item93.xml><?xml version="1.0" encoding="utf-8"?>
<XMLData LayoutName="TeamBioListWithoutPhoto"/>
</file>

<file path=customXml/item94.xml><?xml version="1.0" encoding="utf-8"?>
<XMLData LayoutName="TwoRows_KeyMessage_Subheader"/>
</file>

<file path=customXml/item95.xml><?xml version="1.0" encoding="utf-8"?>
<XMLData ShapeName="Footnote1"/>
</file>

<file path=customXml/item96.xml><?xml version="1.0" encoding="utf-8"?>
<XMLData LayoutName="TwoRows_Subheader"/>
</file>

<file path=customXml/item97.xml><?xml version="1.0" encoding="utf-8"?>
<XMLData LayoutName="ThreeColumnContentPane_KeyMessage"/>
</file>

<file path=customXml/item98.xml><?xml version="1.0" encoding="utf-8"?>
<XMLData LayoutName="SectionDividerWithoutImage"/>
</file>

<file path=customXml/item99.xml><?xml version="1.0" encoding="utf-8"?>
<XMLData ShapeName="ChapterMarker"/>
</file>

<file path=customXml/itemProps1.xml><?xml version="1.0" encoding="utf-8"?>
<ds:datastoreItem xmlns:ds="http://schemas.openxmlformats.org/officeDocument/2006/customXml" ds:itemID="{AE5A517F-35E3-4273-9C15-5E48A80AE367}">
  <ds:schemaRefs/>
</ds:datastoreItem>
</file>

<file path=customXml/itemProps10.xml><?xml version="1.0" encoding="utf-8"?>
<ds:datastoreItem xmlns:ds="http://schemas.openxmlformats.org/officeDocument/2006/customXml" ds:itemID="{74BF2A29-6430-4960-81E0-4F80C3BB7F8B}">
  <ds:schemaRefs/>
</ds:datastoreItem>
</file>

<file path=customXml/itemProps100.xml><?xml version="1.0" encoding="utf-8"?>
<ds:datastoreItem xmlns:ds="http://schemas.openxmlformats.org/officeDocument/2006/customXml" ds:itemID="{D585303B-0DE5-4101-BBD7-96EE156F3443}">
  <ds:schemaRefs/>
</ds:datastoreItem>
</file>

<file path=customXml/itemProps101.xml><?xml version="1.0" encoding="utf-8"?>
<ds:datastoreItem xmlns:ds="http://schemas.openxmlformats.org/officeDocument/2006/customXml" ds:itemID="{FB58E9C8-385B-425B-9F07-B6F3D59A6EA2}">
  <ds:schemaRefs/>
</ds:datastoreItem>
</file>

<file path=customXml/itemProps102.xml><?xml version="1.0" encoding="utf-8"?>
<ds:datastoreItem xmlns:ds="http://schemas.openxmlformats.org/officeDocument/2006/customXml" ds:itemID="{1A567E9D-965C-4E1D-A97C-19084A65CFF2}">
  <ds:schemaRefs/>
</ds:datastoreItem>
</file>

<file path=customXml/itemProps103.xml><?xml version="1.0" encoding="utf-8"?>
<ds:datastoreItem xmlns:ds="http://schemas.openxmlformats.org/officeDocument/2006/customXml" ds:itemID="{05D28606-E8E5-4833-9B08-BAACBB64F88B}">
  <ds:schemaRefs/>
</ds:datastoreItem>
</file>

<file path=customXml/itemProps104.xml><?xml version="1.0" encoding="utf-8"?>
<ds:datastoreItem xmlns:ds="http://schemas.openxmlformats.org/officeDocument/2006/customXml" ds:itemID="{8FE33816-149C-4801-AE05-BD1341854E5F}">
  <ds:schemaRefs/>
</ds:datastoreItem>
</file>

<file path=customXml/itemProps105.xml><?xml version="1.0" encoding="utf-8"?>
<ds:datastoreItem xmlns:ds="http://schemas.openxmlformats.org/officeDocument/2006/customXml" ds:itemID="{18996E18-5059-4291-AA5E-754AE1770D20}">
  <ds:schemaRefs/>
</ds:datastoreItem>
</file>

<file path=customXml/itemProps106.xml><?xml version="1.0" encoding="utf-8"?>
<ds:datastoreItem xmlns:ds="http://schemas.openxmlformats.org/officeDocument/2006/customXml" ds:itemID="{9568744C-0031-4FD2-B756-9DEAF2BE65E1}">
  <ds:schemaRefs/>
</ds:datastoreItem>
</file>

<file path=customXml/itemProps107.xml><?xml version="1.0" encoding="utf-8"?>
<ds:datastoreItem xmlns:ds="http://schemas.openxmlformats.org/officeDocument/2006/customXml" ds:itemID="{90875DA2-7796-471E-97AF-A031D31093AE}">
  <ds:schemaRefs/>
</ds:datastoreItem>
</file>

<file path=customXml/itemProps108.xml><?xml version="1.0" encoding="utf-8"?>
<ds:datastoreItem xmlns:ds="http://schemas.openxmlformats.org/officeDocument/2006/customXml" ds:itemID="{0426A7F5-5425-41F7-A5CA-3763A77C1955}">
  <ds:schemaRefs/>
</ds:datastoreItem>
</file>

<file path=customXml/itemProps109.xml><?xml version="1.0" encoding="utf-8"?>
<ds:datastoreItem xmlns:ds="http://schemas.openxmlformats.org/officeDocument/2006/customXml" ds:itemID="{6373446E-7C46-424F-92E9-7584561A27E1}">
  <ds:schemaRefs/>
</ds:datastoreItem>
</file>

<file path=customXml/itemProps11.xml><?xml version="1.0" encoding="utf-8"?>
<ds:datastoreItem xmlns:ds="http://schemas.openxmlformats.org/officeDocument/2006/customXml" ds:itemID="{4984F27C-2138-469D-B0AB-87AEDA74FD05}">
  <ds:schemaRefs/>
</ds:datastoreItem>
</file>

<file path=customXml/itemProps110.xml><?xml version="1.0" encoding="utf-8"?>
<ds:datastoreItem xmlns:ds="http://schemas.openxmlformats.org/officeDocument/2006/customXml" ds:itemID="{70F4B499-A245-4086-8490-59E97CAB8A04}">
  <ds:schemaRefs/>
</ds:datastoreItem>
</file>

<file path=customXml/itemProps111.xml><?xml version="1.0" encoding="utf-8"?>
<ds:datastoreItem xmlns:ds="http://schemas.openxmlformats.org/officeDocument/2006/customXml" ds:itemID="{4E144091-11C7-443D-B01E-0C63FC17FEF4}">
  <ds:schemaRefs/>
</ds:datastoreItem>
</file>

<file path=customXml/itemProps112.xml><?xml version="1.0" encoding="utf-8"?>
<ds:datastoreItem xmlns:ds="http://schemas.openxmlformats.org/officeDocument/2006/customXml" ds:itemID="{4B683563-7AB7-4876-9CCC-056BC95774DA}">
  <ds:schemaRefs/>
</ds:datastoreItem>
</file>

<file path=customXml/itemProps113.xml><?xml version="1.0" encoding="utf-8"?>
<ds:datastoreItem xmlns:ds="http://schemas.openxmlformats.org/officeDocument/2006/customXml" ds:itemID="{C09EC9E3-0E0A-4FC0-993E-7DDCC4E246EB}">
  <ds:schemaRefs/>
</ds:datastoreItem>
</file>

<file path=customXml/itemProps114.xml><?xml version="1.0" encoding="utf-8"?>
<ds:datastoreItem xmlns:ds="http://schemas.openxmlformats.org/officeDocument/2006/customXml" ds:itemID="{CC141036-0C43-49FC-B901-77D5A2296804}">
  <ds:schemaRefs/>
</ds:datastoreItem>
</file>

<file path=customXml/itemProps115.xml><?xml version="1.0" encoding="utf-8"?>
<ds:datastoreItem xmlns:ds="http://schemas.openxmlformats.org/officeDocument/2006/customXml" ds:itemID="{1355ACAF-6933-430F-BB83-23F23A296C6E}">
  <ds:schemaRefs/>
</ds:datastoreItem>
</file>

<file path=customXml/itemProps116.xml><?xml version="1.0" encoding="utf-8"?>
<ds:datastoreItem xmlns:ds="http://schemas.openxmlformats.org/officeDocument/2006/customXml" ds:itemID="{3EE9BC36-3F76-40EF-BD4F-1781167809F5}">
  <ds:schemaRefs/>
</ds:datastoreItem>
</file>

<file path=customXml/itemProps117.xml><?xml version="1.0" encoding="utf-8"?>
<ds:datastoreItem xmlns:ds="http://schemas.openxmlformats.org/officeDocument/2006/customXml" ds:itemID="{2BE24868-600D-4018-A753-CCD80DDAF851}">
  <ds:schemaRefs/>
</ds:datastoreItem>
</file>

<file path=customXml/itemProps118.xml><?xml version="1.0" encoding="utf-8"?>
<ds:datastoreItem xmlns:ds="http://schemas.openxmlformats.org/officeDocument/2006/customXml" ds:itemID="{2C5265BA-FD12-4776-83E3-3687A87DFDF4}">
  <ds:schemaRefs/>
</ds:datastoreItem>
</file>

<file path=customXml/itemProps119.xml><?xml version="1.0" encoding="utf-8"?>
<ds:datastoreItem xmlns:ds="http://schemas.openxmlformats.org/officeDocument/2006/customXml" ds:itemID="{9F3A2E09-9EF4-43F3-9A99-43E7863E94B4}">
  <ds:schemaRefs/>
</ds:datastoreItem>
</file>

<file path=customXml/itemProps12.xml><?xml version="1.0" encoding="utf-8"?>
<ds:datastoreItem xmlns:ds="http://schemas.openxmlformats.org/officeDocument/2006/customXml" ds:itemID="{38F1181D-34E1-446C-8FAF-14BBC30C54E0}">
  <ds:schemaRefs/>
</ds:datastoreItem>
</file>

<file path=customXml/itemProps120.xml><?xml version="1.0" encoding="utf-8"?>
<ds:datastoreItem xmlns:ds="http://schemas.openxmlformats.org/officeDocument/2006/customXml" ds:itemID="{94CBB8A0-7F02-44C4-A724-48005E146D2C}">
  <ds:schemaRefs/>
</ds:datastoreItem>
</file>

<file path=customXml/itemProps121.xml><?xml version="1.0" encoding="utf-8"?>
<ds:datastoreItem xmlns:ds="http://schemas.openxmlformats.org/officeDocument/2006/customXml" ds:itemID="{CBB0DAA9-1E15-4983-9522-87DB0BCB3FD0}">
  <ds:schemaRefs/>
</ds:datastoreItem>
</file>

<file path=customXml/itemProps122.xml><?xml version="1.0" encoding="utf-8"?>
<ds:datastoreItem xmlns:ds="http://schemas.openxmlformats.org/officeDocument/2006/customXml" ds:itemID="{84F60FD8-F787-408E-A23A-ACF13D774495}">
  <ds:schemaRefs/>
</ds:datastoreItem>
</file>

<file path=customXml/itemProps123.xml><?xml version="1.0" encoding="utf-8"?>
<ds:datastoreItem xmlns:ds="http://schemas.openxmlformats.org/officeDocument/2006/customXml" ds:itemID="{29596636-107F-4962-A16B-1D2F51357855}">
  <ds:schemaRefs/>
</ds:datastoreItem>
</file>

<file path=customXml/itemProps124.xml><?xml version="1.0" encoding="utf-8"?>
<ds:datastoreItem xmlns:ds="http://schemas.openxmlformats.org/officeDocument/2006/customXml" ds:itemID="{33C15316-03B1-4A26-943B-0D4355F6E63B}">
  <ds:schemaRefs/>
</ds:datastoreItem>
</file>

<file path=customXml/itemProps125.xml><?xml version="1.0" encoding="utf-8"?>
<ds:datastoreItem xmlns:ds="http://schemas.openxmlformats.org/officeDocument/2006/customXml" ds:itemID="{20C62AE6-8669-4AA3-B3B2-8E65C62E5F41}">
  <ds:schemaRefs/>
</ds:datastoreItem>
</file>

<file path=customXml/itemProps126.xml><?xml version="1.0" encoding="utf-8"?>
<ds:datastoreItem xmlns:ds="http://schemas.openxmlformats.org/officeDocument/2006/customXml" ds:itemID="{7D6F1392-EA5C-4861-995D-C0CAF9737FF0}">
  <ds:schemaRefs/>
</ds:datastoreItem>
</file>

<file path=customXml/itemProps127.xml><?xml version="1.0" encoding="utf-8"?>
<ds:datastoreItem xmlns:ds="http://schemas.openxmlformats.org/officeDocument/2006/customXml" ds:itemID="{EB94DC3C-311B-4681-A1D2-47A88CA158C9}">
  <ds:schemaRefs/>
</ds:datastoreItem>
</file>

<file path=customXml/itemProps128.xml><?xml version="1.0" encoding="utf-8"?>
<ds:datastoreItem xmlns:ds="http://schemas.openxmlformats.org/officeDocument/2006/customXml" ds:itemID="{4330A528-7D7A-465B-88ED-5CB0C5924DAD}">
  <ds:schemaRefs/>
</ds:datastoreItem>
</file>

<file path=customXml/itemProps129.xml><?xml version="1.0" encoding="utf-8"?>
<ds:datastoreItem xmlns:ds="http://schemas.openxmlformats.org/officeDocument/2006/customXml" ds:itemID="{96938B52-08C2-46B7-9437-6D5593F4F4AF}">
  <ds:schemaRefs/>
</ds:datastoreItem>
</file>

<file path=customXml/itemProps13.xml><?xml version="1.0" encoding="utf-8"?>
<ds:datastoreItem xmlns:ds="http://schemas.openxmlformats.org/officeDocument/2006/customXml" ds:itemID="{7167FBF8-66B7-4225-B598-4B045A8C8ABD}">
  <ds:schemaRefs/>
</ds:datastoreItem>
</file>

<file path=customXml/itemProps130.xml><?xml version="1.0" encoding="utf-8"?>
<ds:datastoreItem xmlns:ds="http://schemas.openxmlformats.org/officeDocument/2006/customXml" ds:itemID="{7D0BB081-D8F7-43D9-8EAF-CB6ECF04A67D}">
  <ds:schemaRefs/>
</ds:datastoreItem>
</file>

<file path=customXml/itemProps131.xml><?xml version="1.0" encoding="utf-8"?>
<ds:datastoreItem xmlns:ds="http://schemas.openxmlformats.org/officeDocument/2006/customXml" ds:itemID="{BC9C545B-EF10-4217-AF67-56DFA3306E31}">
  <ds:schemaRefs/>
</ds:datastoreItem>
</file>

<file path=customXml/itemProps132.xml><?xml version="1.0" encoding="utf-8"?>
<ds:datastoreItem xmlns:ds="http://schemas.openxmlformats.org/officeDocument/2006/customXml" ds:itemID="{422ECED4-01DA-4B94-A254-35AB6FF79B19}">
  <ds:schemaRefs/>
</ds:datastoreItem>
</file>

<file path=customXml/itemProps133.xml><?xml version="1.0" encoding="utf-8"?>
<ds:datastoreItem xmlns:ds="http://schemas.openxmlformats.org/officeDocument/2006/customXml" ds:itemID="{84096361-EDE7-4858-B1E6-98D4C1052787}">
  <ds:schemaRefs/>
</ds:datastoreItem>
</file>

<file path=customXml/itemProps134.xml><?xml version="1.0" encoding="utf-8"?>
<ds:datastoreItem xmlns:ds="http://schemas.openxmlformats.org/officeDocument/2006/customXml" ds:itemID="{D31DD1A4-BF1D-477F-A007-03F811167CB5}">
  <ds:schemaRefs/>
</ds:datastoreItem>
</file>

<file path=customXml/itemProps135.xml><?xml version="1.0" encoding="utf-8"?>
<ds:datastoreItem xmlns:ds="http://schemas.openxmlformats.org/officeDocument/2006/customXml" ds:itemID="{F80C3B28-0356-48DD-BB8C-5C28C0391D95}">
  <ds:schemaRefs/>
</ds:datastoreItem>
</file>

<file path=customXml/itemProps136.xml><?xml version="1.0" encoding="utf-8"?>
<ds:datastoreItem xmlns:ds="http://schemas.openxmlformats.org/officeDocument/2006/customXml" ds:itemID="{96334154-91E2-4AF3-B2EF-DC23345A890C}">
  <ds:schemaRefs/>
</ds:datastoreItem>
</file>

<file path=customXml/itemProps137.xml><?xml version="1.0" encoding="utf-8"?>
<ds:datastoreItem xmlns:ds="http://schemas.openxmlformats.org/officeDocument/2006/customXml" ds:itemID="{8F4339DF-B31A-407E-93B3-3EADC8C94082}">
  <ds:schemaRefs/>
</ds:datastoreItem>
</file>

<file path=customXml/itemProps138.xml><?xml version="1.0" encoding="utf-8"?>
<ds:datastoreItem xmlns:ds="http://schemas.openxmlformats.org/officeDocument/2006/customXml" ds:itemID="{0F64C580-1144-4A92-B20D-B65CC4C2EE87}">
  <ds:schemaRefs/>
</ds:datastoreItem>
</file>

<file path=customXml/itemProps139.xml><?xml version="1.0" encoding="utf-8"?>
<ds:datastoreItem xmlns:ds="http://schemas.openxmlformats.org/officeDocument/2006/customXml" ds:itemID="{36FE7891-40F2-457D-AC27-04789B0449DE}">
  <ds:schemaRefs/>
</ds:datastoreItem>
</file>

<file path=customXml/itemProps14.xml><?xml version="1.0" encoding="utf-8"?>
<ds:datastoreItem xmlns:ds="http://schemas.openxmlformats.org/officeDocument/2006/customXml" ds:itemID="{1FAFB491-329D-46D2-8A77-9AFCDC3866BA}">
  <ds:schemaRefs/>
</ds:datastoreItem>
</file>

<file path=customXml/itemProps140.xml><?xml version="1.0" encoding="utf-8"?>
<ds:datastoreItem xmlns:ds="http://schemas.openxmlformats.org/officeDocument/2006/customXml" ds:itemID="{55EC14F4-6DCC-4EBB-8AB2-047F9060625E}">
  <ds:schemaRefs/>
</ds:datastoreItem>
</file>

<file path=customXml/itemProps141.xml><?xml version="1.0" encoding="utf-8"?>
<ds:datastoreItem xmlns:ds="http://schemas.openxmlformats.org/officeDocument/2006/customXml" ds:itemID="{8DA28BC5-8D45-453F-9EE0-12DEA61B9FE8}">
  <ds:schemaRefs/>
</ds:datastoreItem>
</file>

<file path=customXml/itemProps142.xml><?xml version="1.0" encoding="utf-8"?>
<ds:datastoreItem xmlns:ds="http://schemas.openxmlformats.org/officeDocument/2006/customXml" ds:itemID="{D6448815-1010-492E-AAF4-CF8A8F08EA50}">
  <ds:schemaRefs/>
</ds:datastoreItem>
</file>

<file path=customXml/itemProps143.xml><?xml version="1.0" encoding="utf-8"?>
<ds:datastoreItem xmlns:ds="http://schemas.openxmlformats.org/officeDocument/2006/customXml" ds:itemID="{96519DA0-8BF8-40EA-BE3B-0B3C21646BBB}">
  <ds:schemaRefs/>
</ds:datastoreItem>
</file>

<file path=customXml/itemProps144.xml><?xml version="1.0" encoding="utf-8"?>
<ds:datastoreItem xmlns:ds="http://schemas.openxmlformats.org/officeDocument/2006/customXml" ds:itemID="{48CE110C-70A4-4907-AC92-D83E0D6BFBB7}">
  <ds:schemaRefs/>
</ds:datastoreItem>
</file>

<file path=customXml/itemProps145.xml><?xml version="1.0" encoding="utf-8"?>
<ds:datastoreItem xmlns:ds="http://schemas.openxmlformats.org/officeDocument/2006/customXml" ds:itemID="{D98D536C-A23C-4868-90A3-44790473D9F9}">
  <ds:schemaRefs/>
</ds:datastoreItem>
</file>

<file path=customXml/itemProps146.xml><?xml version="1.0" encoding="utf-8"?>
<ds:datastoreItem xmlns:ds="http://schemas.openxmlformats.org/officeDocument/2006/customXml" ds:itemID="{14B3E757-4259-46C3-9EE7-F0F53EFE307C}">
  <ds:schemaRefs/>
</ds:datastoreItem>
</file>

<file path=customXml/itemProps147.xml><?xml version="1.0" encoding="utf-8"?>
<ds:datastoreItem xmlns:ds="http://schemas.openxmlformats.org/officeDocument/2006/customXml" ds:itemID="{9381E317-48DD-4ACF-8192-001638938F37}">
  <ds:schemaRefs/>
</ds:datastoreItem>
</file>

<file path=customXml/itemProps148.xml><?xml version="1.0" encoding="utf-8"?>
<ds:datastoreItem xmlns:ds="http://schemas.openxmlformats.org/officeDocument/2006/customXml" ds:itemID="{98B28FBA-4578-4661-97BB-59C5A2772324}">
  <ds:schemaRefs/>
</ds:datastoreItem>
</file>

<file path=customXml/itemProps149.xml><?xml version="1.0" encoding="utf-8"?>
<ds:datastoreItem xmlns:ds="http://schemas.openxmlformats.org/officeDocument/2006/customXml" ds:itemID="{25ECA9DE-6DE1-4C39-A09C-DCE646DBADEB}">
  <ds:schemaRefs/>
</ds:datastoreItem>
</file>

<file path=customXml/itemProps15.xml><?xml version="1.0" encoding="utf-8"?>
<ds:datastoreItem xmlns:ds="http://schemas.openxmlformats.org/officeDocument/2006/customXml" ds:itemID="{A2C7826F-8999-4DC2-AC0F-AF6A373A2248}">
  <ds:schemaRefs/>
</ds:datastoreItem>
</file>

<file path=customXml/itemProps150.xml><?xml version="1.0" encoding="utf-8"?>
<ds:datastoreItem xmlns:ds="http://schemas.openxmlformats.org/officeDocument/2006/customXml" ds:itemID="{F54E13B8-3235-46A7-AC96-43ED3BFA33CC}">
  <ds:schemaRefs/>
</ds:datastoreItem>
</file>

<file path=customXml/itemProps151.xml><?xml version="1.0" encoding="utf-8"?>
<ds:datastoreItem xmlns:ds="http://schemas.openxmlformats.org/officeDocument/2006/customXml" ds:itemID="{93430C9E-35A8-4A84-BC0F-E7B77A265581}">
  <ds:schemaRefs/>
</ds:datastoreItem>
</file>

<file path=customXml/itemProps152.xml><?xml version="1.0" encoding="utf-8"?>
<ds:datastoreItem xmlns:ds="http://schemas.openxmlformats.org/officeDocument/2006/customXml" ds:itemID="{A3606DD7-D427-42FA-B4BD-FB44717B39DE}">
  <ds:schemaRefs/>
</ds:datastoreItem>
</file>

<file path=customXml/itemProps153.xml><?xml version="1.0" encoding="utf-8"?>
<ds:datastoreItem xmlns:ds="http://schemas.openxmlformats.org/officeDocument/2006/customXml" ds:itemID="{6578E348-F448-4E75-8A1D-EA59BEB061F2}">
  <ds:schemaRefs/>
</ds:datastoreItem>
</file>

<file path=customXml/itemProps154.xml><?xml version="1.0" encoding="utf-8"?>
<ds:datastoreItem xmlns:ds="http://schemas.openxmlformats.org/officeDocument/2006/customXml" ds:itemID="{76E7FCB6-33EF-468A-9211-7AC1CE3690AB}">
  <ds:schemaRefs/>
</ds:datastoreItem>
</file>

<file path=customXml/itemProps155.xml><?xml version="1.0" encoding="utf-8"?>
<ds:datastoreItem xmlns:ds="http://schemas.openxmlformats.org/officeDocument/2006/customXml" ds:itemID="{0A720A6D-95C8-4F96-B4F2-040133F48CA3}">
  <ds:schemaRefs/>
</ds:datastoreItem>
</file>

<file path=customXml/itemProps156.xml><?xml version="1.0" encoding="utf-8"?>
<ds:datastoreItem xmlns:ds="http://schemas.openxmlformats.org/officeDocument/2006/customXml" ds:itemID="{09B67CA3-E932-4456-B85F-DEADD438996A}">
  <ds:schemaRefs/>
</ds:datastoreItem>
</file>

<file path=customXml/itemProps157.xml><?xml version="1.0" encoding="utf-8"?>
<ds:datastoreItem xmlns:ds="http://schemas.openxmlformats.org/officeDocument/2006/customXml" ds:itemID="{89E7A9AE-CBA3-41D6-90ED-A8F742C0E10C}">
  <ds:schemaRefs/>
</ds:datastoreItem>
</file>

<file path=customXml/itemProps158.xml><?xml version="1.0" encoding="utf-8"?>
<ds:datastoreItem xmlns:ds="http://schemas.openxmlformats.org/officeDocument/2006/customXml" ds:itemID="{65A5A4BF-7AAA-4FBD-ADAB-33DFC703DC9E}">
  <ds:schemaRefs/>
</ds:datastoreItem>
</file>

<file path=customXml/itemProps159.xml><?xml version="1.0" encoding="utf-8"?>
<ds:datastoreItem xmlns:ds="http://schemas.openxmlformats.org/officeDocument/2006/customXml" ds:itemID="{CA7F5307-A125-4B8A-9682-17B70ECFDD16}">
  <ds:schemaRefs/>
</ds:datastoreItem>
</file>

<file path=customXml/itemProps16.xml><?xml version="1.0" encoding="utf-8"?>
<ds:datastoreItem xmlns:ds="http://schemas.openxmlformats.org/officeDocument/2006/customXml" ds:itemID="{0018E2CB-5DCC-49CB-816A-871DC9323A7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8cd4f184-e694-4852-af9f-b44fc187259f"/>
    <ds:schemaRef ds:uri="78f8c840-1c27-4922-b71e-09742ec91762"/>
    <ds:schemaRef ds:uri="http://purl.org/dc/terms/"/>
    <ds:schemaRef ds:uri="http://schemas.openxmlformats.org/package/2006/metadata/core-properties"/>
    <ds:schemaRef ds:uri="http://www.w3.org/XML/1998/namespace"/>
    <ds:schemaRef ds:uri="http://purl.org/dc/dcmitype/"/>
  </ds:schemaRefs>
</ds:datastoreItem>
</file>

<file path=customXml/itemProps160.xml><?xml version="1.0" encoding="utf-8"?>
<ds:datastoreItem xmlns:ds="http://schemas.openxmlformats.org/officeDocument/2006/customXml" ds:itemID="{BBEDC0BB-827C-4601-9DF7-CEE326829FEA}">
  <ds:schemaRefs/>
</ds:datastoreItem>
</file>

<file path=customXml/itemProps161.xml><?xml version="1.0" encoding="utf-8"?>
<ds:datastoreItem xmlns:ds="http://schemas.openxmlformats.org/officeDocument/2006/customXml" ds:itemID="{58D3204D-6554-4328-BDA2-C545BC7502D2}">
  <ds:schemaRefs/>
</ds:datastoreItem>
</file>

<file path=customXml/itemProps162.xml><?xml version="1.0" encoding="utf-8"?>
<ds:datastoreItem xmlns:ds="http://schemas.openxmlformats.org/officeDocument/2006/customXml" ds:itemID="{63B533C5-44F0-47F1-AD51-FD9FADABA39D}">
  <ds:schemaRefs/>
</ds:datastoreItem>
</file>

<file path=customXml/itemProps163.xml><?xml version="1.0" encoding="utf-8"?>
<ds:datastoreItem xmlns:ds="http://schemas.openxmlformats.org/officeDocument/2006/customXml" ds:itemID="{A61191FD-4714-4813-967B-DEEA83EA6840}">
  <ds:schemaRefs/>
</ds:datastoreItem>
</file>

<file path=customXml/itemProps164.xml><?xml version="1.0" encoding="utf-8"?>
<ds:datastoreItem xmlns:ds="http://schemas.openxmlformats.org/officeDocument/2006/customXml" ds:itemID="{B16556E2-BEB3-4E25-AA78-A763DCB82BA6}">
  <ds:schemaRefs/>
</ds:datastoreItem>
</file>

<file path=customXml/itemProps165.xml><?xml version="1.0" encoding="utf-8"?>
<ds:datastoreItem xmlns:ds="http://schemas.openxmlformats.org/officeDocument/2006/customXml" ds:itemID="{95E60D94-4080-433A-8759-DDA895BE688F}">
  <ds:schemaRefs/>
</ds:datastoreItem>
</file>

<file path=customXml/itemProps166.xml><?xml version="1.0" encoding="utf-8"?>
<ds:datastoreItem xmlns:ds="http://schemas.openxmlformats.org/officeDocument/2006/customXml" ds:itemID="{CDC90215-FA44-44F4-B58E-9DE8CF7E69F7}">
  <ds:schemaRefs/>
</ds:datastoreItem>
</file>

<file path=customXml/itemProps167.xml><?xml version="1.0" encoding="utf-8"?>
<ds:datastoreItem xmlns:ds="http://schemas.openxmlformats.org/officeDocument/2006/customXml" ds:itemID="{65D683C3-5D4F-4495-BF17-29B27CEF1DDC}">
  <ds:schemaRefs/>
</ds:datastoreItem>
</file>

<file path=customXml/itemProps168.xml><?xml version="1.0" encoding="utf-8"?>
<ds:datastoreItem xmlns:ds="http://schemas.openxmlformats.org/officeDocument/2006/customXml" ds:itemID="{1A3F73F8-376D-4BC1-BC97-3558D2496CCE}">
  <ds:schemaRefs/>
</ds:datastoreItem>
</file>

<file path=customXml/itemProps169.xml><?xml version="1.0" encoding="utf-8"?>
<ds:datastoreItem xmlns:ds="http://schemas.openxmlformats.org/officeDocument/2006/customXml" ds:itemID="{DAE6DB28-EF08-4B13-B8A6-F5C76B26D6C4}">
  <ds:schemaRefs/>
</ds:datastoreItem>
</file>

<file path=customXml/itemProps17.xml><?xml version="1.0" encoding="utf-8"?>
<ds:datastoreItem xmlns:ds="http://schemas.openxmlformats.org/officeDocument/2006/customXml" ds:itemID="{8265C92D-DED4-4107-87B2-8FA295F54B1A}">
  <ds:schemaRefs/>
</ds:datastoreItem>
</file>

<file path=customXml/itemProps170.xml><?xml version="1.0" encoding="utf-8"?>
<ds:datastoreItem xmlns:ds="http://schemas.openxmlformats.org/officeDocument/2006/customXml" ds:itemID="{43D87045-0A4B-4076-8E67-586920C82409}">
  <ds:schemaRefs/>
</ds:datastoreItem>
</file>

<file path=customXml/itemProps171.xml><?xml version="1.0" encoding="utf-8"?>
<ds:datastoreItem xmlns:ds="http://schemas.openxmlformats.org/officeDocument/2006/customXml" ds:itemID="{5C2C7CB3-1996-49E6-A415-ED55D49B67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f8c840-1c27-4922-b71e-09742ec91762"/>
    <ds:schemaRef ds:uri="8cd4f184-e694-4852-af9f-b44fc1872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172.xml><?xml version="1.0" encoding="utf-8"?>
<ds:datastoreItem xmlns:ds="http://schemas.openxmlformats.org/officeDocument/2006/customXml" ds:itemID="{F1DAA893-4D1D-46E2-A7B7-D4FC558DCEFF}">
  <ds:schemaRefs/>
</ds:datastoreItem>
</file>

<file path=customXml/itemProps173.xml><?xml version="1.0" encoding="utf-8"?>
<ds:datastoreItem xmlns:ds="http://schemas.openxmlformats.org/officeDocument/2006/customXml" ds:itemID="{94BBA455-638B-47E6-B6A5-0F239434EFF3}">
  <ds:schemaRefs/>
</ds:datastoreItem>
</file>

<file path=customXml/itemProps174.xml><?xml version="1.0" encoding="utf-8"?>
<ds:datastoreItem xmlns:ds="http://schemas.openxmlformats.org/officeDocument/2006/customXml" ds:itemID="{B06A412E-C336-40F4-AAB4-55A958DE39E9}">
  <ds:schemaRefs/>
</ds:datastoreItem>
</file>

<file path=customXml/itemProps175.xml><?xml version="1.0" encoding="utf-8"?>
<ds:datastoreItem xmlns:ds="http://schemas.openxmlformats.org/officeDocument/2006/customXml" ds:itemID="{D03D2620-AC13-4748-BDEF-3D19DD7F0035}">
  <ds:schemaRefs/>
</ds:datastoreItem>
</file>

<file path=customXml/itemProps176.xml><?xml version="1.0" encoding="utf-8"?>
<ds:datastoreItem xmlns:ds="http://schemas.openxmlformats.org/officeDocument/2006/customXml" ds:itemID="{04455AA6-477C-47F5-B3A8-A3D0A7C01B94}">
  <ds:schemaRefs/>
</ds:datastoreItem>
</file>

<file path=customXml/itemProps177.xml><?xml version="1.0" encoding="utf-8"?>
<ds:datastoreItem xmlns:ds="http://schemas.openxmlformats.org/officeDocument/2006/customXml" ds:itemID="{0A2E6FC8-21F8-40B0-B182-59C6B175254E}">
  <ds:schemaRefs/>
</ds:datastoreItem>
</file>

<file path=customXml/itemProps178.xml><?xml version="1.0" encoding="utf-8"?>
<ds:datastoreItem xmlns:ds="http://schemas.openxmlformats.org/officeDocument/2006/customXml" ds:itemID="{09BE0F4B-1AF7-4DA1-8003-32071EBDA326}">
  <ds:schemaRefs/>
</ds:datastoreItem>
</file>

<file path=customXml/itemProps179.xml><?xml version="1.0" encoding="utf-8"?>
<ds:datastoreItem xmlns:ds="http://schemas.openxmlformats.org/officeDocument/2006/customXml" ds:itemID="{D4ED1CE4-619B-43D1-99A6-10FF1C699B24}">
  <ds:schemaRefs/>
</ds:datastoreItem>
</file>

<file path=customXml/itemProps18.xml><?xml version="1.0" encoding="utf-8"?>
<ds:datastoreItem xmlns:ds="http://schemas.openxmlformats.org/officeDocument/2006/customXml" ds:itemID="{8F1D3747-5DEC-401B-BE18-5EF6EAC4A5B2}">
  <ds:schemaRefs/>
</ds:datastoreItem>
</file>

<file path=customXml/itemProps180.xml><?xml version="1.0" encoding="utf-8"?>
<ds:datastoreItem xmlns:ds="http://schemas.openxmlformats.org/officeDocument/2006/customXml" ds:itemID="{D1BD53D6-1891-4B4F-9E35-8800466F2421}">
  <ds:schemaRefs/>
</ds:datastoreItem>
</file>

<file path=customXml/itemProps181.xml><?xml version="1.0" encoding="utf-8"?>
<ds:datastoreItem xmlns:ds="http://schemas.openxmlformats.org/officeDocument/2006/customXml" ds:itemID="{7F36A62F-AE88-4A5E-85A6-76C8CBEBDFE6}">
  <ds:schemaRefs/>
</ds:datastoreItem>
</file>

<file path=customXml/itemProps182.xml><?xml version="1.0" encoding="utf-8"?>
<ds:datastoreItem xmlns:ds="http://schemas.openxmlformats.org/officeDocument/2006/customXml" ds:itemID="{E4A4F6C0-232D-492C-B66C-844D751771A8}">
  <ds:schemaRefs/>
</ds:datastoreItem>
</file>

<file path=customXml/itemProps183.xml><?xml version="1.0" encoding="utf-8"?>
<ds:datastoreItem xmlns:ds="http://schemas.openxmlformats.org/officeDocument/2006/customXml" ds:itemID="{DA07E750-030D-4DBF-9B43-E3BD1B98BED1}">
  <ds:schemaRefs/>
</ds:datastoreItem>
</file>

<file path=customXml/itemProps184.xml><?xml version="1.0" encoding="utf-8"?>
<ds:datastoreItem xmlns:ds="http://schemas.openxmlformats.org/officeDocument/2006/customXml" ds:itemID="{62EF2B1C-0EB9-4F8A-87CC-A2B7C6880631}">
  <ds:schemaRefs/>
</ds:datastoreItem>
</file>

<file path=customXml/itemProps185.xml><?xml version="1.0" encoding="utf-8"?>
<ds:datastoreItem xmlns:ds="http://schemas.openxmlformats.org/officeDocument/2006/customXml" ds:itemID="{5C4282C3-0328-4DAF-AC69-C83B512C446C}">
  <ds:schemaRefs/>
</ds:datastoreItem>
</file>

<file path=customXml/itemProps186.xml><?xml version="1.0" encoding="utf-8"?>
<ds:datastoreItem xmlns:ds="http://schemas.openxmlformats.org/officeDocument/2006/customXml" ds:itemID="{9A4F11D8-111A-4192-BF71-C6CDA3098A57}">
  <ds:schemaRefs/>
</ds:datastoreItem>
</file>

<file path=customXml/itemProps187.xml><?xml version="1.0" encoding="utf-8"?>
<ds:datastoreItem xmlns:ds="http://schemas.openxmlformats.org/officeDocument/2006/customXml" ds:itemID="{78FACDDB-5439-4CF0-AA47-0A77A4B1D477}">
  <ds:schemaRefs/>
</ds:datastoreItem>
</file>

<file path=customXml/itemProps188.xml><?xml version="1.0" encoding="utf-8"?>
<ds:datastoreItem xmlns:ds="http://schemas.openxmlformats.org/officeDocument/2006/customXml" ds:itemID="{81645C06-C1B5-4566-8FB5-52326F7DBC46}">
  <ds:schemaRefs/>
</ds:datastoreItem>
</file>

<file path=customXml/itemProps189.xml><?xml version="1.0" encoding="utf-8"?>
<ds:datastoreItem xmlns:ds="http://schemas.openxmlformats.org/officeDocument/2006/customXml" ds:itemID="{A38414E9-0A0C-4F48-B376-6C64C39FB0C8}">
  <ds:schemaRefs/>
</ds:datastoreItem>
</file>

<file path=customXml/itemProps19.xml><?xml version="1.0" encoding="utf-8"?>
<ds:datastoreItem xmlns:ds="http://schemas.openxmlformats.org/officeDocument/2006/customXml" ds:itemID="{6B3312E8-6664-4B71-934B-1CFB9467301F}">
  <ds:schemaRefs/>
</ds:datastoreItem>
</file>

<file path=customXml/itemProps190.xml><?xml version="1.0" encoding="utf-8"?>
<ds:datastoreItem xmlns:ds="http://schemas.openxmlformats.org/officeDocument/2006/customXml" ds:itemID="{B74841F8-7543-4045-B94B-4705A5CBBE7A}">
  <ds:schemaRefs/>
</ds:datastoreItem>
</file>

<file path=customXml/itemProps191.xml><?xml version="1.0" encoding="utf-8"?>
<ds:datastoreItem xmlns:ds="http://schemas.openxmlformats.org/officeDocument/2006/customXml" ds:itemID="{F5AD20E1-37E2-4EEA-B9C7-7589945728DB}">
  <ds:schemaRefs/>
</ds:datastoreItem>
</file>

<file path=customXml/itemProps192.xml><?xml version="1.0" encoding="utf-8"?>
<ds:datastoreItem xmlns:ds="http://schemas.openxmlformats.org/officeDocument/2006/customXml" ds:itemID="{58419F1B-BC26-4112-9378-C0B71BC0D122}">
  <ds:schemaRefs/>
</ds:datastoreItem>
</file>

<file path=customXml/itemProps193.xml><?xml version="1.0" encoding="utf-8"?>
<ds:datastoreItem xmlns:ds="http://schemas.openxmlformats.org/officeDocument/2006/customXml" ds:itemID="{32BCE888-9FE5-4A7C-A44F-C640856501A7}">
  <ds:schemaRefs/>
</ds:datastoreItem>
</file>

<file path=customXml/itemProps194.xml><?xml version="1.0" encoding="utf-8"?>
<ds:datastoreItem xmlns:ds="http://schemas.openxmlformats.org/officeDocument/2006/customXml" ds:itemID="{47909B31-5B50-4D47-9268-EACDE444645A}">
  <ds:schemaRefs/>
</ds:datastoreItem>
</file>

<file path=customXml/itemProps195.xml><?xml version="1.0" encoding="utf-8"?>
<ds:datastoreItem xmlns:ds="http://schemas.openxmlformats.org/officeDocument/2006/customXml" ds:itemID="{9B2AD7CF-0965-4AF0-8685-50249969EDB2}">
  <ds:schemaRefs/>
</ds:datastoreItem>
</file>

<file path=customXml/itemProps196.xml><?xml version="1.0" encoding="utf-8"?>
<ds:datastoreItem xmlns:ds="http://schemas.openxmlformats.org/officeDocument/2006/customXml" ds:itemID="{E9A7F3F4-5A14-48D1-BA37-512578D80C0F}">
  <ds:schemaRefs/>
</ds:datastoreItem>
</file>

<file path=customXml/itemProps197.xml><?xml version="1.0" encoding="utf-8"?>
<ds:datastoreItem xmlns:ds="http://schemas.openxmlformats.org/officeDocument/2006/customXml" ds:itemID="{FD98F62A-12CA-492C-BC09-53B3C24C41D9}">
  <ds:schemaRefs/>
</ds:datastoreItem>
</file>

<file path=customXml/itemProps198.xml><?xml version="1.0" encoding="utf-8"?>
<ds:datastoreItem xmlns:ds="http://schemas.openxmlformats.org/officeDocument/2006/customXml" ds:itemID="{E4B9DF3B-9867-44A4-9CB7-90EEEBF00760}">
  <ds:schemaRefs/>
</ds:datastoreItem>
</file>

<file path=customXml/itemProps199.xml><?xml version="1.0" encoding="utf-8"?>
<ds:datastoreItem xmlns:ds="http://schemas.openxmlformats.org/officeDocument/2006/customXml" ds:itemID="{2D2D7BCF-00BF-4060-9991-49E96645C2E5}">
  <ds:schemaRefs/>
</ds:datastoreItem>
</file>

<file path=customXml/itemProps2.xml><?xml version="1.0" encoding="utf-8"?>
<ds:datastoreItem xmlns:ds="http://schemas.openxmlformats.org/officeDocument/2006/customXml" ds:itemID="{DEAE6850-5856-4253-9505-49817C71BF81}">
  <ds:schemaRefs/>
</ds:datastoreItem>
</file>

<file path=customXml/itemProps20.xml><?xml version="1.0" encoding="utf-8"?>
<ds:datastoreItem xmlns:ds="http://schemas.openxmlformats.org/officeDocument/2006/customXml" ds:itemID="{FC8B9F5C-901C-4F27-9AC5-3F108D14982D}">
  <ds:schemaRefs/>
</ds:datastoreItem>
</file>

<file path=customXml/itemProps200.xml><?xml version="1.0" encoding="utf-8"?>
<ds:datastoreItem xmlns:ds="http://schemas.openxmlformats.org/officeDocument/2006/customXml" ds:itemID="{C5C476C0-544E-4BF6-A926-721AAC83BE25}">
  <ds:schemaRefs/>
</ds:datastoreItem>
</file>

<file path=customXml/itemProps201.xml><?xml version="1.0" encoding="utf-8"?>
<ds:datastoreItem xmlns:ds="http://schemas.openxmlformats.org/officeDocument/2006/customXml" ds:itemID="{3A6BC7B7-0B0E-429E-9CE4-557E3846A3BD}">
  <ds:schemaRefs/>
</ds:datastoreItem>
</file>

<file path=customXml/itemProps202.xml><?xml version="1.0" encoding="utf-8"?>
<ds:datastoreItem xmlns:ds="http://schemas.openxmlformats.org/officeDocument/2006/customXml" ds:itemID="{9F84557F-E241-4407-92C5-107006303C02}">
  <ds:schemaRefs/>
</ds:datastoreItem>
</file>

<file path=customXml/itemProps203.xml><?xml version="1.0" encoding="utf-8"?>
<ds:datastoreItem xmlns:ds="http://schemas.openxmlformats.org/officeDocument/2006/customXml" ds:itemID="{5EA37E1F-8601-4395-A866-B62AE3760B05}">
  <ds:schemaRefs/>
</ds:datastoreItem>
</file>

<file path=customXml/itemProps204.xml><?xml version="1.0" encoding="utf-8"?>
<ds:datastoreItem xmlns:ds="http://schemas.openxmlformats.org/officeDocument/2006/customXml" ds:itemID="{9C90FD70-7343-41CB-85D4-0BD74A721CEC}">
  <ds:schemaRefs/>
</ds:datastoreItem>
</file>

<file path=customXml/itemProps205.xml><?xml version="1.0" encoding="utf-8"?>
<ds:datastoreItem xmlns:ds="http://schemas.openxmlformats.org/officeDocument/2006/customXml" ds:itemID="{969569B3-9BEF-4DE3-B037-A2D0C9D7A765}">
  <ds:schemaRefs/>
</ds:datastoreItem>
</file>

<file path=customXml/itemProps206.xml><?xml version="1.0" encoding="utf-8"?>
<ds:datastoreItem xmlns:ds="http://schemas.openxmlformats.org/officeDocument/2006/customXml" ds:itemID="{CAF10FB1-A26D-4B30-A9BC-67C13EE30806}">
  <ds:schemaRefs/>
</ds:datastoreItem>
</file>

<file path=customXml/itemProps207.xml><?xml version="1.0" encoding="utf-8"?>
<ds:datastoreItem xmlns:ds="http://schemas.openxmlformats.org/officeDocument/2006/customXml" ds:itemID="{3AB76B8E-6E63-48CD-B656-B1BFE464A6AA}">
  <ds:schemaRefs/>
</ds:datastoreItem>
</file>

<file path=customXml/itemProps208.xml><?xml version="1.0" encoding="utf-8"?>
<ds:datastoreItem xmlns:ds="http://schemas.openxmlformats.org/officeDocument/2006/customXml" ds:itemID="{3DD22EC9-D306-4F1D-BAF1-B862B15ECCB8}">
  <ds:schemaRefs/>
</ds:datastoreItem>
</file>

<file path=customXml/itemProps209.xml><?xml version="1.0" encoding="utf-8"?>
<ds:datastoreItem xmlns:ds="http://schemas.openxmlformats.org/officeDocument/2006/customXml" ds:itemID="{6D739EC6-1C98-4DB6-9B7E-CAB9B8293F4C}">
  <ds:schemaRefs/>
</ds:datastoreItem>
</file>

<file path=customXml/itemProps21.xml><?xml version="1.0" encoding="utf-8"?>
<ds:datastoreItem xmlns:ds="http://schemas.openxmlformats.org/officeDocument/2006/customXml" ds:itemID="{94DBCBBF-E479-4D39-97FC-7C6CE3C13E43}">
  <ds:schemaRefs/>
</ds:datastoreItem>
</file>

<file path=customXml/itemProps210.xml><?xml version="1.0" encoding="utf-8"?>
<ds:datastoreItem xmlns:ds="http://schemas.openxmlformats.org/officeDocument/2006/customXml" ds:itemID="{D8D27155-90F7-4CB7-B9DE-4BE3D3095570}">
  <ds:schemaRefs/>
</ds:datastoreItem>
</file>

<file path=customXml/itemProps211.xml><?xml version="1.0" encoding="utf-8"?>
<ds:datastoreItem xmlns:ds="http://schemas.openxmlformats.org/officeDocument/2006/customXml" ds:itemID="{E6ADE952-574F-4292-9A1F-12465C7B3544}">
  <ds:schemaRefs/>
</ds:datastoreItem>
</file>

<file path=customXml/itemProps212.xml><?xml version="1.0" encoding="utf-8"?>
<ds:datastoreItem xmlns:ds="http://schemas.openxmlformats.org/officeDocument/2006/customXml" ds:itemID="{26C399DA-7EA2-4572-9B8E-D62739A44162}">
  <ds:schemaRefs/>
</ds:datastoreItem>
</file>

<file path=customXml/itemProps213.xml><?xml version="1.0" encoding="utf-8"?>
<ds:datastoreItem xmlns:ds="http://schemas.openxmlformats.org/officeDocument/2006/customXml" ds:itemID="{F502C037-88FA-4AB7-A50E-C1915708FBD5}">
  <ds:schemaRefs/>
</ds:datastoreItem>
</file>

<file path=customXml/itemProps214.xml><?xml version="1.0" encoding="utf-8"?>
<ds:datastoreItem xmlns:ds="http://schemas.openxmlformats.org/officeDocument/2006/customXml" ds:itemID="{D48B89A0-0616-4EB3-9EC9-005ADE410B05}">
  <ds:schemaRefs/>
</ds:datastoreItem>
</file>

<file path=customXml/itemProps215.xml><?xml version="1.0" encoding="utf-8"?>
<ds:datastoreItem xmlns:ds="http://schemas.openxmlformats.org/officeDocument/2006/customXml" ds:itemID="{6D87C572-72A3-4D8B-820F-F3FBE16EBCF7}">
  <ds:schemaRefs/>
</ds:datastoreItem>
</file>

<file path=customXml/itemProps216.xml><?xml version="1.0" encoding="utf-8"?>
<ds:datastoreItem xmlns:ds="http://schemas.openxmlformats.org/officeDocument/2006/customXml" ds:itemID="{1537C611-1E30-4FE5-95A0-545CBDE4ECB8}">
  <ds:schemaRefs/>
</ds:datastoreItem>
</file>

<file path=customXml/itemProps217.xml><?xml version="1.0" encoding="utf-8"?>
<ds:datastoreItem xmlns:ds="http://schemas.openxmlformats.org/officeDocument/2006/customXml" ds:itemID="{09241EFA-798E-43C0-8B50-E2BFAAE54CB5}">
  <ds:schemaRefs/>
</ds:datastoreItem>
</file>

<file path=customXml/itemProps218.xml><?xml version="1.0" encoding="utf-8"?>
<ds:datastoreItem xmlns:ds="http://schemas.openxmlformats.org/officeDocument/2006/customXml" ds:itemID="{C1C2969A-6711-4871-89DD-603D56DA6CB0}">
  <ds:schemaRefs/>
</ds:datastoreItem>
</file>

<file path=customXml/itemProps219.xml><?xml version="1.0" encoding="utf-8"?>
<ds:datastoreItem xmlns:ds="http://schemas.openxmlformats.org/officeDocument/2006/customXml" ds:itemID="{95281171-BEFA-4C06-8156-F13786CE48BF}">
  <ds:schemaRefs/>
</ds:datastoreItem>
</file>

<file path=customXml/itemProps22.xml><?xml version="1.0" encoding="utf-8"?>
<ds:datastoreItem xmlns:ds="http://schemas.openxmlformats.org/officeDocument/2006/customXml" ds:itemID="{92FCE2A4-7E3F-4637-9078-F4162EFCA2D2}">
  <ds:schemaRefs/>
</ds:datastoreItem>
</file>

<file path=customXml/itemProps220.xml><?xml version="1.0" encoding="utf-8"?>
<ds:datastoreItem xmlns:ds="http://schemas.openxmlformats.org/officeDocument/2006/customXml" ds:itemID="{80C8317C-752F-4747-B489-7B0739ACE800}">
  <ds:schemaRefs/>
</ds:datastoreItem>
</file>

<file path=customXml/itemProps221.xml><?xml version="1.0" encoding="utf-8"?>
<ds:datastoreItem xmlns:ds="http://schemas.openxmlformats.org/officeDocument/2006/customXml" ds:itemID="{8B26883D-A3EB-41EB-883C-46A215520A96}">
  <ds:schemaRefs/>
</ds:datastoreItem>
</file>

<file path=customXml/itemProps222.xml><?xml version="1.0" encoding="utf-8"?>
<ds:datastoreItem xmlns:ds="http://schemas.openxmlformats.org/officeDocument/2006/customXml" ds:itemID="{67DC6CB8-712A-4465-AC55-3AA9AE27028A}">
  <ds:schemaRefs/>
</ds:datastoreItem>
</file>

<file path=customXml/itemProps223.xml><?xml version="1.0" encoding="utf-8"?>
<ds:datastoreItem xmlns:ds="http://schemas.openxmlformats.org/officeDocument/2006/customXml" ds:itemID="{1D7C79ED-A2B5-4C5B-9203-49A272A1F757}">
  <ds:schemaRefs/>
</ds:datastoreItem>
</file>

<file path=customXml/itemProps224.xml><?xml version="1.0" encoding="utf-8"?>
<ds:datastoreItem xmlns:ds="http://schemas.openxmlformats.org/officeDocument/2006/customXml" ds:itemID="{C4303952-3735-4583-93A2-7FA3A0A412AA}">
  <ds:schemaRefs/>
</ds:datastoreItem>
</file>

<file path=customXml/itemProps225.xml><?xml version="1.0" encoding="utf-8"?>
<ds:datastoreItem xmlns:ds="http://schemas.openxmlformats.org/officeDocument/2006/customXml" ds:itemID="{FF3F0104-41EA-4D52-AE08-19A0E4CEAEB6}">
  <ds:schemaRefs/>
</ds:datastoreItem>
</file>

<file path=customXml/itemProps226.xml><?xml version="1.0" encoding="utf-8"?>
<ds:datastoreItem xmlns:ds="http://schemas.openxmlformats.org/officeDocument/2006/customXml" ds:itemID="{D95EDD23-5D8F-41F9-83F6-38E67A326F28}">
  <ds:schemaRefs/>
</ds:datastoreItem>
</file>

<file path=customXml/itemProps227.xml><?xml version="1.0" encoding="utf-8"?>
<ds:datastoreItem xmlns:ds="http://schemas.openxmlformats.org/officeDocument/2006/customXml" ds:itemID="{190121B1-137C-4C0A-BCC3-4A22103427DB}">
  <ds:schemaRefs/>
</ds:datastoreItem>
</file>

<file path=customXml/itemProps228.xml><?xml version="1.0" encoding="utf-8"?>
<ds:datastoreItem xmlns:ds="http://schemas.openxmlformats.org/officeDocument/2006/customXml" ds:itemID="{1E25B40A-E45A-46B7-A46A-CA3590C2DA99}">
  <ds:schemaRefs/>
</ds:datastoreItem>
</file>

<file path=customXml/itemProps229.xml><?xml version="1.0" encoding="utf-8"?>
<ds:datastoreItem xmlns:ds="http://schemas.openxmlformats.org/officeDocument/2006/customXml" ds:itemID="{2BC1B635-982E-48AB-999F-3113CC9060A1}">
  <ds:schemaRefs/>
</ds:datastoreItem>
</file>

<file path=customXml/itemProps23.xml><?xml version="1.0" encoding="utf-8"?>
<ds:datastoreItem xmlns:ds="http://schemas.openxmlformats.org/officeDocument/2006/customXml" ds:itemID="{1F6FA910-49FD-4D0C-8F3D-8AAFF131C88D}">
  <ds:schemaRefs/>
</ds:datastoreItem>
</file>

<file path=customXml/itemProps230.xml><?xml version="1.0" encoding="utf-8"?>
<ds:datastoreItem xmlns:ds="http://schemas.openxmlformats.org/officeDocument/2006/customXml" ds:itemID="{EA62CA38-5685-4683-A96F-2346F21AD5EA}">
  <ds:schemaRefs/>
</ds:datastoreItem>
</file>

<file path=customXml/itemProps231.xml><?xml version="1.0" encoding="utf-8"?>
<ds:datastoreItem xmlns:ds="http://schemas.openxmlformats.org/officeDocument/2006/customXml" ds:itemID="{F2836F49-6D0B-4499-8333-DB1192097EB8}">
  <ds:schemaRefs/>
</ds:datastoreItem>
</file>

<file path=customXml/itemProps232.xml><?xml version="1.0" encoding="utf-8"?>
<ds:datastoreItem xmlns:ds="http://schemas.openxmlformats.org/officeDocument/2006/customXml" ds:itemID="{D61E866D-85C1-47A7-A316-F87F4E987205}">
  <ds:schemaRefs/>
</ds:datastoreItem>
</file>

<file path=customXml/itemProps233.xml><?xml version="1.0" encoding="utf-8"?>
<ds:datastoreItem xmlns:ds="http://schemas.openxmlformats.org/officeDocument/2006/customXml" ds:itemID="{97995808-8A74-48E8-B79F-CD58A84008DE}">
  <ds:schemaRefs/>
</ds:datastoreItem>
</file>

<file path=customXml/itemProps234.xml><?xml version="1.0" encoding="utf-8"?>
<ds:datastoreItem xmlns:ds="http://schemas.openxmlformats.org/officeDocument/2006/customXml" ds:itemID="{92DE2DB9-B18B-4DAB-B1FB-6308519BB020}">
  <ds:schemaRefs/>
</ds:datastoreItem>
</file>

<file path=customXml/itemProps235.xml><?xml version="1.0" encoding="utf-8"?>
<ds:datastoreItem xmlns:ds="http://schemas.openxmlformats.org/officeDocument/2006/customXml" ds:itemID="{10B28E8B-D8E1-4A3D-A3E3-E92041BA861A}">
  <ds:schemaRefs/>
</ds:datastoreItem>
</file>

<file path=customXml/itemProps236.xml><?xml version="1.0" encoding="utf-8"?>
<ds:datastoreItem xmlns:ds="http://schemas.openxmlformats.org/officeDocument/2006/customXml" ds:itemID="{5ED59982-7779-4756-997A-751459761072}">
  <ds:schemaRefs/>
</ds:datastoreItem>
</file>

<file path=customXml/itemProps237.xml><?xml version="1.0" encoding="utf-8"?>
<ds:datastoreItem xmlns:ds="http://schemas.openxmlformats.org/officeDocument/2006/customXml" ds:itemID="{235D97D7-B6EA-42B6-AC81-3CEBDF1639D4}">
  <ds:schemaRefs/>
</ds:datastoreItem>
</file>

<file path=customXml/itemProps238.xml><?xml version="1.0" encoding="utf-8"?>
<ds:datastoreItem xmlns:ds="http://schemas.openxmlformats.org/officeDocument/2006/customXml" ds:itemID="{8FE18B86-C5E0-4643-8EBD-FA900F9E481F}">
  <ds:schemaRefs/>
</ds:datastoreItem>
</file>

<file path=customXml/itemProps239.xml><?xml version="1.0" encoding="utf-8"?>
<ds:datastoreItem xmlns:ds="http://schemas.openxmlformats.org/officeDocument/2006/customXml" ds:itemID="{DDCBE11A-4CAF-4784-935E-711205B86938}">
  <ds:schemaRefs/>
</ds:datastoreItem>
</file>

<file path=customXml/itemProps24.xml><?xml version="1.0" encoding="utf-8"?>
<ds:datastoreItem xmlns:ds="http://schemas.openxmlformats.org/officeDocument/2006/customXml" ds:itemID="{B24881BB-FDE5-495A-B659-949B90A8ED4E}">
  <ds:schemaRefs/>
</ds:datastoreItem>
</file>

<file path=customXml/itemProps240.xml><?xml version="1.0" encoding="utf-8"?>
<ds:datastoreItem xmlns:ds="http://schemas.openxmlformats.org/officeDocument/2006/customXml" ds:itemID="{0E357709-AD8C-459B-B66D-07B83AB3B240}">
  <ds:schemaRefs/>
</ds:datastoreItem>
</file>

<file path=customXml/itemProps241.xml><?xml version="1.0" encoding="utf-8"?>
<ds:datastoreItem xmlns:ds="http://schemas.openxmlformats.org/officeDocument/2006/customXml" ds:itemID="{4E9E1A2E-4FF9-4E4B-815E-9AF73E639C0E}">
  <ds:schemaRefs/>
</ds:datastoreItem>
</file>

<file path=customXml/itemProps242.xml><?xml version="1.0" encoding="utf-8"?>
<ds:datastoreItem xmlns:ds="http://schemas.openxmlformats.org/officeDocument/2006/customXml" ds:itemID="{A7560CF6-EE32-460C-A9CD-1756F92F8BF3}">
  <ds:schemaRefs/>
</ds:datastoreItem>
</file>

<file path=customXml/itemProps243.xml><?xml version="1.0" encoding="utf-8"?>
<ds:datastoreItem xmlns:ds="http://schemas.openxmlformats.org/officeDocument/2006/customXml" ds:itemID="{73E99E81-BCB3-4F12-8431-9A52D73F2796}">
  <ds:schemaRefs/>
</ds:datastoreItem>
</file>

<file path=customXml/itemProps244.xml><?xml version="1.0" encoding="utf-8"?>
<ds:datastoreItem xmlns:ds="http://schemas.openxmlformats.org/officeDocument/2006/customXml" ds:itemID="{2F558F52-D657-49B3-B9FB-9E4B358842D5}">
  <ds:schemaRefs/>
</ds:datastoreItem>
</file>

<file path=customXml/itemProps245.xml><?xml version="1.0" encoding="utf-8"?>
<ds:datastoreItem xmlns:ds="http://schemas.openxmlformats.org/officeDocument/2006/customXml" ds:itemID="{BFC3DA46-85C5-423C-A98A-35E195DB9E3A}">
  <ds:schemaRefs/>
</ds:datastoreItem>
</file>

<file path=customXml/itemProps246.xml><?xml version="1.0" encoding="utf-8"?>
<ds:datastoreItem xmlns:ds="http://schemas.openxmlformats.org/officeDocument/2006/customXml" ds:itemID="{DEA5A7C8-9443-4749-8DDC-B6551905AC95}">
  <ds:schemaRefs/>
</ds:datastoreItem>
</file>

<file path=customXml/itemProps247.xml><?xml version="1.0" encoding="utf-8"?>
<ds:datastoreItem xmlns:ds="http://schemas.openxmlformats.org/officeDocument/2006/customXml" ds:itemID="{80750209-C506-4546-A248-3B1E9178B7DA}">
  <ds:schemaRefs/>
</ds:datastoreItem>
</file>

<file path=customXml/itemProps248.xml><?xml version="1.0" encoding="utf-8"?>
<ds:datastoreItem xmlns:ds="http://schemas.openxmlformats.org/officeDocument/2006/customXml" ds:itemID="{154605A5-F7A1-4183-8233-61BD76765A74}">
  <ds:schemaRefs/>
</ds:datastoreItem>
</file>

<file path=customXml/itemProps249.xml><?xml version="1.0" encoding="utf-8"?>
<ds:datastoreItem xmlns:ds="http://schemas.openxmlformats.org/officeDocument/2006/customXml" ds:itemID="{AD61294E-1843-416D-9627-DE454198AB93}">
  <ds:schemaRefs/>
</ds:datastoreItem>
</file>

<file path=customXml/itemProps25.xml><?xml version="1.0" encoding="utf-8"?>
<ds:datastoreItem xmlns:ds="http://schemas.openxmlformats.org/officeDocument/2006/customXml" ds:itemID="{551292AA-8434-4550-90C8-82AFBEA576AA}">
  <ds:schemaRefs/>
</ds:datastoreItem>
</file>

<file path=customXml/itemProps250.xml><?xml version="1.0" encoding="utf-8"?>
<ds:datastoreItem xmlns:ds="http://schemas.openxmlformats.org/officeDocument/2006/customXml" ds:itemID="{EF0BDD22-C2FB-4103-9740-6C979EBBAE7A}">
  <ds:schemaRefs/>
</ds:datastoreItem>
</file>

<file path=customXml/itemProps251.xml><?xml version="1.0" encoding="utf-8"?>
<ds:datastoreItem xmlns:ds="http://schemas.openxmlformats.org/officeDocument/2006/customXml" ds:itemID="{67920DA7-414A-4DEF-8735-B13FD801AD8A}">
  <ds:schemaRefs/>
</ds:datastoreItem>
</file>

<file path=customXml/itemProps252.xml><?xml version="1.0" encoding="utf-8"?>
<ds:datastoreItem xmlns:ds="http://schemas.openxmlformats.org/officeDocument/2006/customXml" ds:itemID="{B34089A2-B2EE-4B04-9A78-2ACD15970D4C}">
  <ds:schemaRefs/>
</ds:datastoreItem>
</file>

<file path=customXml/itemProps253.xml><?xml version="1.0" encoding="utf-8"?>
<ds:datastoreItem xmlns:ds="http://schemas.openxmlformats.org/officeDocument/2006/customXml" ds:itemID="{4133FF7A-EE12-4F49-9DF9-9B026B31807A}">
  <ds:schemaRefs/>
</ds:datastoreItem>
</file>

<file path=customXml/itemProps254.xml><?xml version="1.0" encoding="utf-8"?>
<ds:datastoreItem xmlns:ds="http://schemas.openxmlformats.org/officeDocument/2006/customXml" ds:itemID="{825430C5-6901-4B32-BD1E-F335348BD116}">
  <ds:schemaRefs/>
</ds:datastoreItem>
</file>

<file path=customXml/itemProps255.xml><?xml version="1.0" encoding="utf-8"?>
<ds:datastoreItem xmlns:ds="http://schemas.openxmlformats.org/officeDocument/2006/customXml" ds:itemID="{9348FE04-0D52-4149-B42E-5CD4432D7DD6}">
  <ds:schemaRefs/>
</ds:datastoreItem>
</file>

<file path=customXml/itemProps256.xml><?xml version="1.0" encoding="utf-8"?>
<ds:datastoreItem xmlns:ds="http://schemas.openxmlformats.org/officeDocument/2006/customXml" ds:itemID="{E22AD416-1F84-4E95-A6E5-8CE1A092BA4A}">
  <ds:schemaRefs/>
</ds:datastoreItem>
</file>

<file path=customXml/itemProps257.xml><?xml version="1.0" encoding="utf-8"?>
<ds:datastoreItem xmlns:ds="http://schemas.openxmlformats.org/officeDocument/2006/customXml" ds:itemID="{A2A7DE95-AE90-449F-B3F6-0DADE4972D02}">
  <ds:schemaRefs/>
</ds:datastoreItem>
</file>

<file path=customXml/itemProps258.xml><?xml version="1.0" encoding="utf-8"?>
<ds:datastoreItem xmlns:ds="http://schemas.openxmlformats.org/officeDocument/2006/customXml" ds:itemID="{AA098E5D-02B1-4C59-828A-7C5F9C37DBD8}">
  <ds:schemaRefs/>
</ds:datastoreItem>
</file>

<file path=customXml/itemProps259.xml><?xml version="1.0" encoding="utf-8"?>
<ds:datastoreItem xmlns:ds="http://schemas.openxmlformats.org/officeDocument/2006/customXml" ds:itemID="{DBC0088D-AEB5-47BB-98C2-A8D62EE85FB3}">
  <ds:schemaRefs/>
</ds:datastoreItem>
</file>

<file path=customXml/itemProps26.xml><?xml version="1.0" encoding="utf-8"?>
<ds:datastoreItem xmlns:ds="http://schemas.openxmlformats.org/officeDocument/2006/customXml" ds:itemID="{8D5CA787-21E0-444A-867F-132729C17088}">
  <ds:schemaRefs/>
</ds:datastoreItem>
</file>

<file path=customXml/itemProps260.xml><?xml version="1.0" encoding="utf-8"?>
<ds:datastoreItem xmlns:ds="http://schemas.openxmlformats.org/officeDocument/2006/customXml" ds:itemID="{11979839-CA85-4B25-9798-F3EB059C522F}">
  <ds:schemaRefs/>
</ds:datastoreItem>
</file>

<file path=customXml/itemProps261.xml><?xml version="1.0" encoding="utf-8"?>
<ds:datastoreItem xmlns:ds="http://schemas.openxmlformats.org/officeDocument/2006/customXml" ds:itemID="{6902AA4B-BEC0-47FA-ABAA-AB127D9B1E28}">
  <ds:schemaRefs/>
</ds:datastoreItem>
</file>

<file path=customXml/itemProps262.xml><?xml version="1.0" encoding="utf-8"?>
<ds:datastoreItem xmlns:ds="http://schemas.openxmlformats.org/officeDocument/2006/customXml" ds:itemID="{442CAF73-1EF3-4006-9D7C-A81348C1634E}">
  <ds:schemaRefs/>
</ds:datastoreItem>
</file>

<file path=customXml/itemProps263.xml><?xml version="1.0" encoding="utf-8"?>
<ds:datastoreItem xmlns:ds="http://schemas.openxmlformats.org/officeDocument/2006/customXml" ds:itemID="{B82A0AE5-83DD-4437-828E-917C12F6B3B5}">
  <ds:schemaRefs/>
</ds:datastoreItem>
</file>

<file path=customXml/itemProps264.xml><?xml version="1.0" encoding="utf-8"?>
<ds:datastoreItem xmlns:ds="http://schemas.openxmlformats.org/officeDocument/2006/customXml" ds:itemID="{CAAF3228-4F07-47FF-AAED-5491BF5AE7CB}">
  <ds:schemaRefs/>
</ds:datastoreItem>
</file>

<file path=customXml/itemProps265.xml><?xml version="1.0" encoding="utf-8"?>
<ds:datastoreItem xmlns:ds="http://schemas.openxmlformats.org/officeDocument/2006/customXml" ds:itemID="{E084AA06-1D22-47AB-8E90-E9F6FEDE3063}">
  <ds:schemaRefs/>
</ds:datastoreItem>
</file>

<file path=customXml/itemProps266.xml><?xml version="1.0" encoding="utf-8"?>
<ds:datastoreItem xmlns:ds="http://schemas.openxmlformats.org/officeDocument/2006/customXml" ds:itemID="{9C014C1D-97B5-4D18-AA69-ECF2C5CA329A}">
  <ds:schemaRefs/>
</ds:datastoreItem>
</file>

<file path=customXml/itemProps267.xml><?xml version="1.0" encoding="utf-8"?>
<ds:datastoreItem xmlns:ds="http://schemas.openxmlformats.org/officeDocument/2006/customXml" ds:itemID="{03BB7620-24DF-48C7-AE37-F025D1F5ACB3}">
  <ds:schemaRefs/>
</ds:datastoreItem>
</file>

<file path=customXml/itemProps268.xml><?xml version="1.0" encoding="utf-8"?>
<ds:datastoreItem xmlns:ds="http://schemas.openxmlformats.org/officeDocument/2006/customXml" ds:itemID="{0D10689A-8F95-433C-80E2-D123653094BE}">
  <ds:schemaRefs/>
</ds:datastoreItem>
</file>

<file path=customXml/itemProps269.xml><?xml version="1.0" encoding="utf-8"?>
<ds:datastoreItem xmlns:ds="http://schemas.openxmlformats.org/officeDocument/2006/customXml" ds:itemID="{BB1FD214-D0F3-42C6-99A4-ECBCD28F06B6}">
  <ds:schemaRefs/>
</ds:datastoreItem>
</file>

<file path=customXml/itemProps27.xml><?xml version="1.0" encoding="utf-8"?>
<ds:datastoreItem xmlns:ds="http://schemas.openxmlformats.org/officeDocument/2006/customXml" ds:itemID="{79EB7820-FB23-4974-949C-FF9C6C88BE17}">
  <ds:schemaRefs/>
</ds:datastoreItem>
</file>

<file path=customXml/itemProps270.xml><?xml version="1.0" encoding="utf-8"?>
<ds:datastoreItem xmlns:ds="http://schemas.openxmlformats.org/officeDocument/2006/customXml" ds:itemID="{098545C7-F72B-42F3-B0B7-FB77B72E7337}">
  <ds:schemaRefs/>
</ds:datastoreItem>
</file>

<file path=customXml/itemProps271.xml><?xml version="1.0" encoding="utf-8"?>
<ds:datastoreItem xmlns:ds="http://schemas.openxmlformats.org/officeDocument/2006/customXml" ds:itemID="{336BCA4E-3DA8-4AD8-8012-8D479DC66CE3}">
  <ds:schemaRefs/>
</ds:datastoreItem>
</file>

<file path=customXml/itemProps272.xml><?xml version="1.0" encoding="utf-8"?>
<ds:datastoreItem xmlns:ds="http://schemas.openxmlformats.org/officeDocument/2006/customXml" ds:itemID="{5DB68F8A-9321-4B15-B194-020F7E90AE15}">
  <ds:schemaRefs/>
</ds:datastoreItem>
</file>

<file path=customXml/itemProps273.xml><?xml version="1.0" encoding="utf-8"?>
<ds:datastoreItem xmlns:ds="http://schemas.openxmlformats.org/officeDocument/2006/customXml" ds:itemID="{74C2EC79-8559-4A4F-8337-7139DB005F2D}">
  <ds:schemaRefs/>
</ds:datastoreItem>
</file>

<file path=customXml/itemProps274.xml><?xml version="1.0" encoding="utf-8"?>
<ds:datastoreItem xmlns:ds="http://schemas.openxmlformats.org/officeDocument/2006/customXml" ds:itemID="{728A72DA-CCE7-4FA1-A2E1-F3DA7A3B906F}">
  <ds:schemaRefs/>
</ds:datastoreItem>
</file>

<file path=customXml/itemProps275.xml><?xml version="1.0" encoding="utf-8"?>
<ds:datastoreItem xmlns:ds="http://schemas.openxmlformats.org/officeDocument/2006/customXml" ds:itemID="{3106C3CD-2031-4698-92BB-EDEE60D3DE97}">
  <ds:schemaRefs/>
</ds:datastoreItem>
</file>

<file path=customXml/itemProps276.xml><?xml version="1.0" encoding="utf-8"?>
<ds:datastoreItem xmlns:ds="http://schemas.openxmlformats.org/officeDocument/2006/customXml" ds:itemID="{8F3A7E71-A39D-4D0D-B223-AB90F7E486C1}">
  <ds:schemaRefs/>
</ds:datastoreItem>
</file>

<file path=customXml/itemProps277.xml><?xml version="1.0" encoding="utf-8"?>
<ds:datastoreItem xmlns:ds="http://schemas.openxmlformats.org/officeDocument/2006/customXml" ds:itemID="{2DA1267C-10B4-46B3-9FFB-3F47DE4FB5D0}">
  <ds:schemaRefs>
    <ds:schemaRef ds:uri="http://schemas.microsoft.com/sharepoint/v3/contenttype/forms"/>
  </ds:schemaRefs>
</ds:datastoreItem>
</file>

<file path=customXml/itemProps278.xml><?xml version="1.0" encoding="utf-8"?>
<ds:datastoreItem xmlns:ds="http://schemas.openxmlformats.org/officeDocument/2006/customXml" ds:itemID="{B48D0B95-3201-47E3-8C96-B13BB46717DB}">
  <ds:schemaRefs/>
</ds:datastoreItem>
</file>

<file path=customXml/itemProps279.xml><?xml version="1.0" encoding="utf-8"?>
<ds:datastoreItem xmlns:ds="http://schemas.openxmlformats.org/officeDocument/2006/customXml" ds:itemID="{C429D2AC-507E-42E0-A6F6-CB9D0C6FA5E8}">
  <ds:schemaRefs/>
</ds:datastoreItem>
</file>

<file path=customXml/itemProps28.xml><?xml version="1.0" encoding="utf-8"?>
<ds:datastoreItem xmlns:ds="http://schemas.openxmlformats.org/officeDocument/2006/customXml" ds:itemID="{DF2F3599-C210-48D5-BB47-F6FDE7EF5947}">
  <ds:schemaRefs/>
</ds:datastoreItem>
</file>

<file path=customXml/itemProps280.xml><?xml version="1.0" encoding="utf-8"?>
<ds:datastoreItem xmlns:ds="http://schemas.openxmlformats.org/officeDocument/2006/customXml" ds:itemID="{3AFBF252-6A61-42C1-801C-6F19674F21C3}">
  <ds:schemaRefs/>
</ds:datastoreItem>
</file>

<file path=customXml/itemProps281.xml><?xml version="1.0" encoding="utf-8"?>
<ds:datastoreItem xmlns:ds="http://schemas.openxmlformats.org/officeDocument/2006/customXml" ds:itemID="{E33B5D0C-A20E-474B-9417-6B1EDC40FFB9}">
  <ds:schemaRefs/>
</ds:datastoreItem>
</file>

<file path=customXml/itemProps282.xml><?xml version="1.0" encoding="utf-8"?>
<ds:datastoreItem xmlns:ds="http://schemas.openxmlformats.org/officeDocument/2006/customXml" ds:itemID="{2621C6E4-B773-4FF7-8164-596AB3FEE891}">
  <ds:schemaRefs/>
</ds:datastoreItem>
</file>

<file path=customXml/itemProps283.xml><?xml version="1.0" encoding="utf-8"?>
<ds:datastoreItem xmlns:ds="http://schemas.openxmlformats.org/officeDocument/2006/customXml" ds:itemID="{A2BBBF41-6C1B-4FF4-A2E7-F52DD7C1C52D}">
  <ds:schemaRefs/>
</ds:datastoreItem>
</file>

<file path=customXml/itemProps29.xml><?xml version="1.0" encoding="utf-8"?>
<ds:datastoreItem xmlns:ds="http://schemas.openxmlformats.org/officeDocument/2006/customXml" ds:itemID="{F12255A2-D26C-436B-B43A-BF58A2FA66D7}">
  <ds:schemaRefs/>
</ds:datastoreItem>
</file>

<file path=customXml/itemProps3.xml><?xml version="1.0" encoding="utf-8"?>
<ds:datastoreItem xmlns:ds="http://schemas.openxmlformats.org/officeDocument/2006/customXml" ds:itemID="{45FB148A-1624-4DF2-B47B-032713ABB240}">
  <ds:schemaRefs/>
</ds:datastoreItem>
</file>

<file path=customXml/itemProps30.xml><?xml version="1.0" encoding="utf-8"?>
<ds:datastoreItem xmlns:ds="http://schemas.openxmlformats.org/officeDocument/2006/customXml" ds:itemID="{26B9A732-38D7-4166-B921-BE095B9CDC7E}">
  <ds:schemaRefs/>
</ds:datastoreItem>
</file>

<file path=customXml/itemProps31.xml><?xml version="1.0" encoding="utf-8"?>
<ds:datastoreItem xmlns:ds="http://schemas.openxmlformats.org/officeDocument/2006/customXml" ds:itemID="{3DD7236F-90B3-40AD-AE56-574FF2116327}">
  <ds:schemaRefs/>
</ds:datastoreItem>
</file>

<file path=customXml/itemProps32.xml><?xml version="1.0" encoding="utf-8"?>
<ds:datastoreItem xmlns:ds="http://schemas.openxmlformats.org/officeDocument/2006/customXml" ds:itemID="{AC5E20B2-2862-43CF-9EFD-871203D916EA}">
  <ds:schemaRefs/>
</ds:datastoreItem>
</file>

<file path=customXml/itemProps33.xml><?xml version="1.0" encoding="utf-8"?>
<ds:datastoreItem xmlns:ds="http://schemas.openxmlformats.org/officeDocument/2006/customXml" ds:itemID="{4F560E02-16C7-44DA-9469-01544D724895}">
  <ds:schemaRefs/>
</ds:datastoreItem>
</file>

<file path=customXml/itemProps34.xml><?xml version="1.0" encoding="utf-8"?>
<ds:datastoreItem xmlns:ds="http://schemas.openxmlformats.org/officeDocument/2006/customXml" ds:itemID="{07565ABD-5368-4347-8B56-704B81CFDE30}">
  <ds:schemaRefs/>
</ds:datastoreItem>
</file>

<file path=customXml/itemProps35.xml><?xml version="1.0" encoding="utf-8"?>
<ds:datastoreItem xmlns:ds="http://schemas.openxmlformats.org/officeDocument/2006/customXml" ds:itemID="{D424BB3D-D3B9-432C-8E7E-ED174836F68A}">
  <ds:schemaRefs/>
</ds:datastoreItem>
</file>

<file path=customXml/itemProps36.xml><?xml version="1.0" encoding="utf-8"?>
<ds:datastoreItem xmlns:ds="http://schemas.openxmlformats.org/officeDocument/2006/customXml" ds:itemID="{94382450-63E1-47F4-9565-8EDB374EB17C}">
  <ds:schemaRefs/>
</ds:datastoreItem>
</file>

<file path=customXml/itemProps37.xml><?xml version="1.0" encoding="utf-8"?>
<ds:datastoreItem xmlns:ds="http://schemas.openxmlformats.org/officeDocument/2006/customXml" ds:itemID="{ECFCF6F1-D1E3-4794-BC5D-7EB941C6D5A4}">
  <ds:schemaRefs/>
</ds:datastoreItem>
</file>

<file path=customXml/itemProps38.xml><?xml version="1.0" encoding="utf-8"?>
<ds:datastoreItem xmlns:ds="http://schemas.openxmlformats.org/officeDocument/2006/customXml" ds:itemID="{0995650F-4FD6-4937-A0D5-310D7DB60620}">
  <ds:schemaRefs/>
</ds:datastoreItem>
</file>

<file path=customXml/itemProps39.xml><?xml version="1.0" encoding="utf-8"?>
<ds:datastoreItem xmlns:ds="http://schemas.openxmlformats.org/officeDocument/2006/customXml" ds:itemID="{0047D2D2-8522-483F-9697-AE0898F10795}">
  <ds:schemaRefs/>
</ds:datastoreItem>
</file>

<file path=customXml/itemProps4.xml><?xml version="1.0" encoding="utf-8"?>
<ds:datastoreItem xmlns:ds="http://schemas.openxmlformats.org/officeDocument/2006/customXml" ds:itemID="{877096FE-0A71-44E1-9B84-4D2BC327929A}">
  <ds:schemaRefs/>
</ds:datastoreItem>
</file>

<file path=customXml/itemProps40.xml><?xml version="1.0" encoding="utf-8"?>
<ds:datastoreItem xmlns:ds="http://schemas.openxmlformats.org/officeDocument/2006/customXml" ds:itemID="{97622166-05F1-4F5A-A99F-37382AE14A9C}">
  <ds:schemaRefs/>
</ds:datastoreItem>
</file>

<file path=customXml/itemProps41.xml><?xml version="1.0" encoding="utf-8"?>
<ds:datastoreItem xmlns:ds="http://schemas.openxmlformats.org/officeDocument/2006/customXml" ds:itemID="{C613AE2A-AE96-4413-8F43-002972F956F7}">
  <ds:schemaRefs/>
</ds:datastoreItem>
</file>

<file path=customXml/itemProps42.xml><?xml version="1.0" encoding="utf-8"?>
<ds:datastoreItem xmlns:ds="http://schemas.openxmlformats.org/officeDocument/2006/customXml" ds:itemID="{FA1A85D5-E778-4587-96E7-6E1310232A89}">
  <ds:schemaRefs/>
</ds:datastoreItem>
</file>

<file path=customXml/itemProps43.xml><?xml version="1.0" encoding="utf-8"?>
<ds:datastoreItem xmlns:ds="http://schemas.openxmlformats.org/officeDocument/2006/customXml" ds:itemID="{8D377693-0083-413F-B80B-2B3918A60206}">
  <ds:schemaRefs/>
</ds:datastoreItem>
</file>

<file path=customXml/itemProps44.xml><?xml version="1.0" encoding="utf-8"?>
<ds:datastoreItem xmlns:ds="http://schemas.openxmlformats.org/officeDocument/2006/customXml" ds:itemID="{FC295EB9-C943-4239-9394-DC660A3E52BF}">
  <ds:schemaRefs/>
</ds:datastoreItem>
</file>

<file path=customXml/itemProps45.xml><?xml version="1.0" encoding="utf-8"?>
<ds:datastoreItem xmlns:ds="http://schemas.openxmlformats.org/officeDocument/2006/customXml" ds:itemID="{CB96C8B3-7E8B-4266-BA7A-3D2FA9A715CA}">
  <ds:schemaRefs/>
</ds:datastoreItem>
</file>

<file path=customXml/itemProps46.xml><?xml version="1.0" encoding="utf-8"?>
<ds:datastoreItem xmlns:ds="http://schemas.openxmlformats.org/officeDocument/2006/customXml" ds:itemID="{F3A74731-D51E-41A3-8DAB-7655D1718238}">
  <ds:schemaRefs/>
</ds:datastoreItem>
</file>

<file path=customXml/itemProps47.xml><?xml version="1.0" encoding="utf-8"?>
<ds:datastoreItem xmlns:ds="http://schemas.openxmlformats.org/officeDocument/2006/customXml" ds:itemID="{E11B6B9C-5685-47BD-8C1E-DEA62C4EFD2B}">
  <ds:schemaRefs/>
</ds:datastoreItem>
</file>

<file path=customXml/itemProps48.xml><?xml version="1.0" encoding="utf-8"?>
<ds:datastoreItem xmlns:ds="http://schemas.openxmlformats.org/officeDocument/2006/customXml" ds:itemID="{18CA7B79-9B9F-42E1-A330-629A00532CF9}">
  <ds:schemaRefs/>
</ds:datastoreItem>
</file>

<file path=customXml/itemProps49.xml><?xml version="1.0" encoding="utf-8"?>
<ds:datastoreItem xmlns:ds="http://schemas.openxmlformats.org/officeDocument/2006/customXml" ds:itemID="{D2BD7293-17C4-47A0-AC08-3F1778030C95}">
  <ds:schemaRefs/>
</ds:datastoreItem>
</file>

<file path=customXml/itemProps5.xml><?xml version="1.0" encoding="utf-8"?>
<ds:datastoreItem xmlns:ds="http://schemas.openxmlformats.org/officeDocument/2006/customXml" ds:itemID="{A895CF7C-F204-44A1-8A59-2AB3270F2E20}">
  <ds:schemaRefs/>
</ds:datastoreItem>
</file>

<file path=customXml/itemProps50.xml><?xml version="1.0" encoding="utf-8"?>
<ds:datastoreItem xmlns:ds="http://schemas.openxmlformats.org/officeDocument/2006/customXml" ds:itemID="{F2FDE7C3-6E17-4369-96D1-EAD6F6C706A9}">
  <ds:schemaRefs/>
</ds:datastoreItem>
</file>

<file path=customXml/itemProps51.xml><?xml version="1.0" encoding="utf-8"?>
<ds:datastoreItem xmlns:ds="http://schemas.openxmlformats.org/officeDocument/2006/customXml" ds:itemID="{564DAF4C-C3E9-45B0-B298-43D3380C2543}">
  <ds:schemaRefs/>
</ds:datastoreItem>
</file>

<file path=customXml/itemProps52.xml><?xml version="1.0" encoding="utf-8"?>
<ds:datastoreItem xmlns:ds="http://schemas.openxmlformats.org/officeDocument/2006/customXml" ds:itemID="{3638C9F9-35DE-4DE6-8574-A0E687D360B6}">
  <ds:schemaRefs/>
</ds:datastoreItem>
</file>

<file path=customXml/itemProps53.xml><?xml version="1.0" encoding="utf-8"?>
<ds:datastoreItem xmlns:ds="http://schemas.openxmlformats.org/officeDocument/2006/customXml" ds:itemID="{65911529-CDF4-4F47-B6B5-EF1075AC6202}">
  <ds:schemaRefs/>
</ds:datastoreItem>
</file>

<file path=customXml/itemProps54.xml><?xml version="1.0" encoding="utf-8"?>
<ds:datastoreItem xmlns:ds="http://schemas.openxmlformats.org/officeDocument/2006/customXml" ds:itemID="{ED01B172-BBF8-4D84-A2A8-E2875FBD27FC}">
  <ds:schemaRefs/>
</ds:datastoreItem>
</file>

<file path=customXml/itemProps55.xml><?xml version="1.0" encoding="utf-8"?>
<ds:datastoreItem xmlns:ds="http://schemas.openxmlformats.org/officeDocument/2006/customXml" ds:itemID="{9FCD0B11-6F65-4570-91CE-D62BE1805584}">
  <ds:schemaRefs/>
</ds:datastoreItem>
</file>

<file path=customXml/itemProps56.xml><?xml version="1.0" encoding="utf-8"?>
<ds:datastoreItem xmlns:ds="http://schemas.openxmlformats.org/officeDocument/2006/customXml" ds:itemID="{188852D5-5BBE-46CE-95C3-ECDCE266BE19}">
  <ds:schemaRefs/>
</ds:datastoreItem>
</file>

<file path=customXml/itemProps57.xml><?xml version="1.0" encoding="utf-8"?>
<ds:datastoreItem xmlns:ds="http://schemas.openxmlformats.org/officeDocument/2006/customXml" ds:itemID="{9F17C743-C4D4-4EB9-92DC-626EB7AA1A66}">
  <ds:schemaRefs/>
</ds:datastoreItem>
</file>

<file path=customXml/itemProps58.xml><?xml version="1.0" encoding="utf-8"?>
<ds:datastoreItem xmlns:ds="http://schemas.openxmlformats.org/officeDocument/2006/customXml" ds:itemID="{299CFBE7-B725-48F2-B6F9-C3F3330C54B3}">
  <ds:schemaRefs/>
</ds:datastoreItem>
</file>

<file path=customXml/itemProps59.xml><?xml version="1.0" encoding="utf-8"?>
<ds:datastoreItem xmlns:ds="http://schemas.openxmlformats.org/officeDocument/2006/customXml" ds:itemID="{D5390125-0A47-4E63-8C63-D7A2580B5B68}">
  <ds:schemaRefs/>
</ds:datastoreItem>
</file>

<file path=customXml/itemProps6.xml><?xml version="1.0" encoding="utf-8"?>
<ds:datastoreItem xmlns:ds="http://schemas.openxmlformats.org/officeDocument/2006/customXml" ds:itemID="{5D31CF99-3FD2-4C6C-85A6-00AA6D70DE33}">
  <ds:schemaRefs/>
</ds:datastoreItem>
</file>

<file path=customXml/itemProps60.xml><?xml version="1.0" encoding="utf-8"?>
<ds:datastoreItem xmlns:ds="http://schemas.openxmlformats.org/officeDocument/2006/customXml" ds:itemID="{490A4FD5-103E-432F-A706-E5DDF0F9476E}">
  <ds:schemaRefs/>
</ds:datastoreItem>
</file>

<file path=customXml/itemProps61.xml><?xml version="1.0" encoding="utf-8"?>
<ds:datastoreItem xmlns:ds="http://schemas.openxmlformats.org/officeDocument/2006/customXml" ds:itemID="{4DDF6499-AF9E-4D20-A68D-64B4194F88CF}">
  <ds:schemaRefs/>
</ds:datastoreItem>
</file>

<file path=customXml/itemProps62.xml><?xml version="1.0" encoding="utf-8"?>
<ds:datastoreItem xmlns:ds="http://schemas.openxmlformats.org/officeDocument/2006/customXml" ds:itemID="{EFBACA68-12E1-402B-8D6D-DAB2D58269C8}">
  <ds:schemaRefs/>
</ds:datastoreItem>
</file>

<file path=customXml/itemProps63.xml><?xml version="1.0" encoding="utf-8"?>
<ds:datastoreItem xmlns:ds="http://schemas.openxmlformats.org/officeDocument/2006/customXml" ds:itemID="{3CF05E6B-FAA6-4B9A-9969-6F5B7093AFC8}">
  <ds:schemaRefs/>
</ds:datastoreItem>
</file>

<file path=customXml/itemProps64.xml><?xml version="1.0" encoding="utf-8"?>
<ds:datastoreItem xmlns:ds="http://schemas.openxmlformats.org/officeDocument/2006/customXml" ds:itemID="{1983B2B6-126A-453D-8B67-B0531FE4CB8A}">
  <ds:schemaRefs/>
</ds:datastoreItem>
</file>

<file path=customXml/itemProps65.xml><?xml version="1.0" encoding="utf-8"?>
<ds:datastoreItem xmlns:ds="http://schemas.openxmlformats.org/officeDocument/2006/customXml" ds:itemID="{B59996D3-DC57-4F97-934A-99790B58B0C2}">
  <ds:schemaRefs/>
</ds:datastoreItem>
</file>

<file path=customXml/itemProps66.xml><?xml version="1.0" encoding="utf-8"?>
<ds:datastoreItem xmlns:ds="http://schemas.openxmlformats.org/officeDocument/2006/customXml" ds:itemID="{58A72E16-A19F-4073-BB37-61DE86658A8C}">
  <ds:schemaRefs/>
</ds:datastoreItem>
</file>

<file path=customXml/itemProps67.xml><?xml version="1.0" encoding="utf-8"?>
<ds:datastoreItem xmlns:ds="http://schemas.openxmlformats.org/officeDocument/2006/customXml" ds:itemID="{0C40864B-AC02-4E27-8DB6-BABA4236F6E0}">
  <ds:schemaRefs/>
</ds:datastoreItem>
</file>

<file path=customXml/itemProps68.xml><?xml version="1.0" encoding="utf-8"?>
<ds:datastoreItem xmlns:ds="http://schemas.openxmlformats.org/officeDocument/2006/customXml" ds:itemID="{CB2A0F25-38F4-4092-9D26-DCF379E401C9}">
  <ds:schemaRefs/>
</ds:datastoreItem>
</file>

<file path=customXml/itemProps69.xml><?xml version="1.0" encoding="utf-8"?>
<ds:datastoreItem xmlns:ds="http://schemas.openxmlformats.org/officeDocument/2006/customXml" ds:itemID="{297D7320-5D43-4500-AA6B-A24DACC3B854}">
  <ds:schemaRefs/>
</ds:datastoreItem>
</file>

<file path=customXml/itemProps7.xml><?xml version="1.0" encoding="utf-8"?>
<ds:datastoreItem xmlns:ds="http://schemas.openxmlformats.org/officeDocument/2006/customXml" ds:itemID="{E79FA311-69D2-454A-A8B6-5AEFBEA74542}">
  <ds:schemaRefs/>
</ds:datastoreItem>
</file>

<file path=customXml/itemProps70.xml><?xml version="1.0" encoding="utf-8"?>
<ds:datastoreItem xmlns:ds="http://schemas.openxmlformats.org/officeDocument/2006/customXml" ds:itemID="{93B467B2-45D4-4F4B-8C91-BFC6F539FF8B}">
  <ds:schemaRefs/>
</ds:datastoreItem>
</file>

<file path=customXml/itemProps71.xml><?xml version="1.0" encoding="utf-8"?>
<ds:datastoreItem xmlns:ds="http://schemas.openxmlformats.org/officeDocument/2006/customXml" ds:itemID="{CA550380-2E58-49A2-AF59-930082831295}">
  <ds:schemaRefs/>
</ds:datastoreItem>
</file>

<file path=customXml/itemProps72.xml><?xml version="1.0" encoding="utf-8"?>
<ds:datastoreItem xmlns:ds="http://schemas.openxmlformats.org/officeDocument/2006/customXml" ds:itemID="{C79A2273-7FF9-4732-8FDD-C49013A25577}">
  <ds:schemaRefs/>
</ds:datastoreItem>
</file>

<file path=customXml/itemProps73.xml><?xml version="1.0" encoding="utf-8"?>
<ds:datastoreItem xmlns:ds="http://schemas.openxmlformats.org/officeDocument/2006/customXml" ds:itemID="{F9E52CB6-156B-4540-828D-A221CCB136E1}">
  <ds:schemaRefs/>
</ds:datastoreItem>
</file>

<file path=customXml/itemProps74.xml><?xml version="1.0" encoding="utf-8"?>
<ds:datastoreItem xmlns:ds="http://schemas.openxmlformats.org/officeDocument/2006/customXml" ds:itemID="{0999D8C8-36BF-4108-808D-B6775C2324AA}">
  <ds:schemaRefs/>
</ds:datastoreItem>
</file>

<file path=customXml/itemProps75.xml><?xml version="1.0" encoding="utf-8"?>
<ds:datastoreItem xmlns:ds="http://schemas.openxmlformats.org/officeDocument/2006/customXml" ds:itemID="{2CB98280-617C-4DA5-80DC-89BFE20B3685}">
  <ds:schemaRefs/>
</ds:datastoreItem>
</file>

<file path=customXml/itemProps76.xml><?xml version="1.0" encoding="utf-8"?>
<ds:datastoreItem xmlns:ds="http://schemas.openxmlformats.org/officeDocument/2006/customXml" ds:itemID="{A9915936-91A8-4398-8890-5A3BCAA06904}">
  <ds:schemaRefs/>
</ds:datastoreItem>
</file>

<file path=customXml/itemProps77.xml><?xml version="1.0" encoding="utf-8"?>
<ds:datastoreItem xmlns:ds="http://schemas.openxmlformats.org/officeDocument/2006/customXml" ds:itemID="{A2890F65-7E20-4ED4-91F2-A43B6D3135C4}">
  <ds:schemaRefs/>
</ds:datastoreItem>
</file>

<file path=customXml/itemProps78.xml><?xml version="1.0" encoding="utf-8"?>
<ds:datastoreItem xmlns:ds="http://schemas.openxmlformats.org/officeDocument/2006/customXml" ds:itemID="{7C94BFAD-30B0-4871-B285-C816A1245CF4}">
  <ds:schemaRefs/>
</ds:datastoreItem>
</file>

<file path=customXml/itemProps79.xml><?xml version="1.0" encoding="utf-8"?>
<ds:datastoreItem xmlns:ds="http://schemas.openxmlformats.org/officeDocument/2006/customXml" ds:itemID="{99CB74ED-82B1-45AE-8EBB-3D758B142C92}">
  <ds:schemaRefs/>
</ds:datastoreItem>
</file>

<file path=customXml/itemProps8.xml><?xml version="1.0" encoding="utf-8"?>
<ds:datastoreItem xmlns:ds="http://schemas.openxmlformats.org/officeDocument/2006/customXml" ds:itemID="{58867F0B-B77D-46DA-AB75-3A1BEA6C71C7}">
  <ds:schemaRefs/>
</ds:datastoreItem>
</file>

<file path=customXml/itemProps80.xml><?xml version="1.0" encoding="utf-8"?>
<ds:datastoreItem xmlns:ds="http://schemas.openxmlformats.org/officeDocument/2006/customXml" ds:itemID="{258AA519-98B6-46FD-B85C-8E39586E14B8}">
  <ds:schemaRefs/>
</ds:datastoreItem>
</file>

<file path=customXml/itemProps81.xml><?xml version="1.0" encoding="utf-8"?>
<ds:datastoreItem xmlns:ds="http://schemas.openxmlformats.org/officeDocument/2006/customXml" ds:itemID="{EC1FA457-6126-465B-A492-6D7107B9BC1B}">
  <ds:schemaRefs/>
</ds:datastoreItem>
</file>

<file path=customXml/itemProps82.xml><?xml version="1.0" encoding="utf-8"?>
<ds:datastoreItem xmlns:ds="http://schemas.openxmlformats.org/officeDocument/2006/customXml" ds:itemID="{4DEBF09E-C235-4724-8EAB-9495D8A0A7EF}">
  <ds:schemaRefs/>
</ds:datastoreItem>
</file>

<file path=customXml/itemProps83.xml><?xml version="1.0" encoding="utf-8"?>
<ds:datastoreItem xmlns:ds="http://schemas.openxmlformats.org/officeDocument/2006/customXml" ds:itemID="{82707065-F237-4553-9DED-1C4FF443A638}">
  <ds:schemaRefs/>
</ds:datastoreItem>
</file>

<file path=customXml/itemProps84.xml><?xml version="1.0" encoding="utf-8"?>
<ds:datastoreItem xmlns:ds="http://schemas.openxmlformats.org/officeDocument/2006/customXml" ds:itemID="{9DB957C9-F608-47F2-9A9C-1FDDB34CD9C3}">
  <ds:schemaRefs/>
</ds:datastoreItem>
</file>

<file path=customXml/itemProps85.xml><?xml version="1.0" encoding="utf-8"?>
<ds:datastoreItem xmlns:ds="http://schemas.openxmlformats.org/officeDocument/2006/customXml" ds:itemID="{EA2D6A83-3098-42A5-A6B8-49127256F149}">
  <ds:schemaRefs/>
</ds:datastoreItem>
</file>

<file path=customXml/itemProps86.xml><?xml version="1.0" encoding="utf-8"?>
<ds:datastoreItem xmlns:ds="http://schemas.openxmlformats.org/officeDocument/2006/customXml" ds:itemID="{03AFC78C-27AD-4250-975F-13B5F861DFAD}">
  <ds:schemaRefs/>
</ds:datastoreItem>
</file>

<file path=customXml/itemProps87.xml><?xml version="1.0" encoding="utf-8"?>
<ds:datastoreItem xmlns:ds="http://schemas.openxmlformats.org/officeDocument/2006/customXml" ds:itemID="{D86A28A6-C620-4EC9-A673-0F6481EE131E}">
  <ds:schemaRefs/>
</ds:datastoreItem>
</file>

<file path=customXml/itemProps88.xml><?xml version="1.0" encoding="utf-8"?>
<ds:datastoreItem xmlns:ds="http://schemas.openxmlformats.org/officeDocument/2006/customXml" ds:itemID="{B147CE3F-CE25-42DF-B139-3DED8A1FD2BD}">
  <ds:schemaRefs/>
</ds:datastoreItem>
</file>

<file path=customXml/itemProps89.xml><?xml version="1.0" encoding="utf-8"?>
<ds:datastoreItem xmlns:ds="http://schemas.openxmlformats.org/officeDocument/2006/customXml" ds:itemID="{1B59CB0D-62B7-449C-A58C-953A214A507D}">
  <ds:schemaRefs/>
</ds:datastoreItem>
</file>

<file path=customXml/itemProps9.xml><?xml version="1.0" encoding="utf-8"?>
<ds:datastoreItem xmlns:ds="http://schemas.openxmlformats.org/officeDocument/2006/customXml" ds:itemID="{B1E84BA1-99AF-434C-90B2-A42FAD5FB866}">
  <ds:schemaRefs/>
</ds:datastoreItem>
</file>

<file path=customXml/itemProps90.xml><?xml version="1.0" encoding="utf-8"?>
<ds:datastoreItem xmlns:ds="http://schemas.openxmlformats.org/officeDocument/2006/customXml" ds:itemID="{B72FE82A-51F1-4131-8008-EB8C9B43B427}">
  <ds:schemaRefs/>
</ds:datastoreItem>
</file>

<file path=customXml/itemProps91.xml><?xml version="1.0" encoding="utf-8"?>
<ds:datastoreItem xmlns:ds="http://schemas.openxmlformats.org/officeDocument/2006/customXml" ds:itemID="{226EB560-1CCE-4C98-A862-6330DC92834B}">
  <ds:schemaRefs/>
</ds:datastoreItem>
</file>

<file path=customXml/itemProps92.xml><?xml version="1.0" encoding="utf-8"?>
<ds:datastoreItem xmlns:ds="http://schemas.openxmlformats.org/officeDocument/2006/customXml" ds:itemID="{9F5CEB6F-822D-40E9-94AF-C0D6015832A3}">
  <ds:schemaRefs/>
</ds:datastoreItem>
</file>

<file path=customXml/itemProps93.xml><?xml version="1.0" encoding="utf-8"?>
<ds:datastoreItem xmlns:ds="http://schemas.openxmlformats.org/officeDocument/2006/customXml" ds:itemID="{F44D91C1-599F-4711-96E7-558820DDB937}">
  <ds:schemaRefs/>
</ds:datastoreItem>
</file>

<file path=customXml/itemProps94.xml><?xml version="1.0" encoding="utf-8"?>
<ds:datastoreItem xmlns:ds="http://schemas.openxmlformats.org/officeDocument/2006/customXml" ds:itemID="{8C2CA58A-978D-4C57-B4B6-01022A511BC0}">
  <ds:schemaRefs/>
</ds:datastoreItem>
</file>

<file path=customXml/itemProps95.xml><?xml version="1.0" encoding="utf-8"?>
<ds:datastoreItem xmlns:ds="http://schemas.openxmlformats.org/officeDocument/2006/customXml" ds:itemID="{5D4183F3-B3EB-4982-A8EA-BF66959CEF9D}">
  <ds:schemaRefs/>
</ds:datastoreItem>
</file>

<file path=customXml/itemProps96.xml><?xml version="1.0" encoding="utf-8"?>
<ds:datastoreItem xmlns:ds="http://schemas.openxmlformats.org/officeDocument/2006/customXml" ds:itemID="{162269C0-502E-4B85-91BD-D6F94A1AA191}">
  <ds:schemaRefs/>
</ds:datastoreItem>
</file>

<file path=customXml/itemProps97.xml><?xml version="1.0" encoding="utf-8"?>
<ds:datastoreItem xmlns:ds="http://schemas.openxmlformats.org/officeDocument/2006/customXml" ds:itemID="{7173C7F2-6AC2-4666-BF91-7570AFAFD42C}">
  <ds:schemaRefs/>
</ds:datastoreItem>
</file>

<file path=customXml/itemProps98.xml><?xml version="1.0" encoding="utf-8"?>
<ds:datastoreItem xmlns:ds="http://schemas.openxmlformats.org/officeDocument/2006/customXml" ds:itemID="{B5D37BD1-F53F-4B2A-8555-38BA201E91A6}">
  <ds:schemaRefs/>
</ds:datastoreItem>
</file>

<file path=customXml/itemProps99.xml><?xml version="1.0" encoding="utf-8"?>
<ds:datastoreItem xmlns:ds="http://schemas.openxmlformats.org/officeDocument/2006/customXml" ds:itemID="{2A52CD3F-5B6D-40B1-B396-D5A87436FFF1}">
  <ds:schemaRefs/>
</ds:datastoreItem>
</file>

<file path=docProps/app.xml><?xml version="1.0" encoding="utf-8"?>
<Properties xmlns="http://schemas.openxmlformats.org/officeDocument/2006/extended-properties" xmlns:vt="http://schemas.openxmlformats.org/officeDocument/2006/docPropsVTypes">
  <Template>FTI Consulting PowerPoint Template - A4</Template>
  <TotalTime>21863</TotalTime>
  <Words>1292</Words>
  <Application>Microsoft Office PowerPoint</Application>
  <PresentationFormat>Custom</PresentationFormat>
  <Paragraphs>119</Paragraphs>
  <Slides>9</Slides>
  <Notes>4</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9</vt:i4>
      </vt:variant>
    </vt:vector>
  </HeadingPairs>
  <TitlesOfParts>
    <vt:vector size="24" baseType="lpstr">
      <vt:lpstr>AppleMyungjo Regular</vt:lpstr>
      <vt:lpstr>Arial</vt:lpstr>
      <vt:lpstr>Arial Black</vt:lpstr>
      <vt:lpstr>Arial Nova</vt:lpstr>
      <vt:lpstr>Arial Nova Light</vt:lpstr>
      <vt:lpstr>BG Flame</vt:lpstr>
      <vt:lpstr>Calibri</vt:lpstr>
      <vt:lpstr>Franklin Gothic Book</vt:lpstr>
      <vt:lpstr>Helvetica</vt:lpstr>
      <vt:lpstr>System Font Regular</vt:lpstr>
      <vt:lpstr>Vollkorn Regular</vt:lpstr>
      <vt:lpstr>Office Theme</vt:lpstr>
      <vt:lpstr>FTI Consulting PowerPoint Template</vt:lpstr>
      <vt:lpstr>1_FTI Consulting PowerPoint Template</vt:lpstr>
      <vt:lpstr>1_Office Theme</vt:lpstr>
      <vt:lpstr>  The reopening of Rough gas storage</vt:lpstr>
      <vt:lpstr>Disclaimer</vt:lpstr>
      <vt:lpstr>Rough has now reopened as a gas storage facility</vt:lpstr>
      <vt:lpstr>Rough injection and withdrawal profile during commissioning</vt:lpstr>
      <vt:lpstr>Centrica Storage Ltd has wholly owned and operated Rough and the Easington gas processing terminal in East Yorkshire since 2002</vt:lpstr>
      <vt:lpstr>The Rough reservoir remains the only proven large scale gas storage facility in the UK with favourable technical characteristics</vt:lpstr>
      <vt:lpstr>Rough is uniquely placed to deliver the UK’s accelerated hydrogen targets but requires the right regulatory support model</vt:lpstr>
      <vt:lpstr>There are locational benefits from Rough’s proximity to the largest  industrial cluster – the combined East Coast Cluster </vt:lpstr>
      <vt:lpstr>Today, Rough is supporting the UK’s energy resilience and will  help keep consumer prices lower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Keil, Stuart</dc:creator>
  <cp:lastModifiedBy>Martyn Espley</cp:lastModifiedBy>
  <cp:revision>1068</cp:revision>
  <cp:lastPrinted>2019-09-23T20:27:59Z</cp:lastPrinted>
  <dcterms:created xsi:type="dcterms:W3CDTF">2020-06-24T15:48:32Z</dcterms:created>
  <dcterms:modified xsi:type="dcterms:W3CDTF">2022-10-27T16:29:07Z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0x0101009467D97B1F75384D9F30B706A2F360C7</vt:lpwstr>
  </property>
  <property fmtid="{D5CDD505-2E9C-101B-9397-08002B2CF9AE}" pid="3" name="MSIP_Label_065f1a46-1149-4b07-97f4-ee5ba49b485b_Enabled">
    <vt:lpwstr>true</vt:lpwstr>
  </property>
  <property fmtid="{D5CDD505-2E9C-101B-9397-08002B2CF9AE}" pid="4" name="MSIP_Label_065f1a46-1149-4b07-97f4-ee5ba49b485b_SetDate">
    <vt:lpwstr>2021-05-19T09:00:08Z</vt:lpwstr>
  </property>
  <property fmtid="{D5CDD505-2E9C-101B-9397-08002B2CF9AE}" pid="5" name="MSIP_Label_065f1a46-1149-4b07-97f4-ee5ba49b485b_Method">
    <vt:lpwstr>Standard</vt:lpwstr>
  </property>
  <property fmtid="{D5CDD505-2E9C-101B-9397-08002B2CF9AE}" pid="6" name="MSIP_Label_065f1a46-1149-4b07-97f4-ee5ba49b485b_Name">
    <vt:lpwstr>065f1a46-1149-4b07-97f4-ee5ba49b485b</vt:lpwstr>
  </property>
  <property fmtid="{D5CDD505-2E9C-101B-9397-08002B2CF9AE}" pid="7" name="MSIP_Label_065f1a46-1149-4b07-97f4-ee5ba49b485b_SiteId">
    <vt:lpwstr>a603898f-7de2-45ba-b67d-d35fb519b2cf</vt:lpwstr>
  </property>
  <property fmtid="{D5CDD505-2E9C-101B-9397-08002B2CF9AE}" pid="8" name="MSIP_Label_065f1a46-1149-4b07-97f4-ee5ba49b485b_ActionId">
    <vt:lpwstr>f5ee37f9-c5ee-46e4-8975-ed0fbfc33594</vt:lpwstr>
  </property>
  <property fmtid="{D5CDD505-2E9C-101B-9397-08002B2CF9AE}" pid="9" name="MSIP_Label_065f1a46-1149-4b07-97f4-ee5ba49b485b_ContentBits">
    <vt:lpwstr>0</vt:lpwstr>
  </property>
</Properties>
</file>